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76"/>
  </p:notesMasterIdLst>
  <p:sldIdLst>
    <p:sldId id="281" r:id="rId2"/>
    <p:sldId id="282" r:id="rId3"/>
    <p:sldId id="283" r:id="rId4"/>
    <p:sldId id="285" r:id="rId5"/>
    <p:sldId id="286" r:id="rId6"/>
    <p:sldId id="288" r:id="rId7"/>
    <p:sldId id="396" r:id="rId8"/>
    <p:sldId id="397" r:id="rId9"/>
    <p:sldId id="398" r:id="rId10"/>
    <p:sldId id="382" r:id="rId11"/>
    <p:sldId id="399" r:id="rId12"/>
    <p:sldId id="2007578010" r:id="rId13"/>
    <p:sldId id="2007578153" r:id="rId14"/>
    <p:sldId id="2007578154" r:id="rId15"/>
    <p:sldId id="2007578155" r:id="rId16"/>
    <p:sldId id="256" r:id="rId17"/>
    <p:sldId id="294" r:id="rId18"/>
    <p:sldId id="257" r:id="rId19"/>
    <p:sldId id="293" r:id="rId20"/>
    <p:sldId id="295" r:id="rId21"/>
    <p:sldId id="296" r:id="rId22"/>
    <p:sldId id="297" r:id="rId23"/>
    <p:sldId id="298" r:id="rId24"/>
    <p:sldId id="299" r:id="rId25"/>
    <p:sldId id="300" r:id="rId26"/>
    <p:sldId id="260" r:id="rId27"/>
    <p:sldId id="258" r:id="rId28"/>
    <p:sldId id="301" r:id="rId29"/>
    <p:sldId id="302" r:id="rId30"/>
    <p:sldId id="303" r:id="rId31"/>
    <p:sldId id="304" r:id="rId32"/>
    <p:sldId id="305" r:id="rId33"/>
    <p:sldId id="306" r:id="rId34"/>
    <p:sldId id="307" r:id="rId35"/>
    <p:sldId id="308" r:id="rId36"/>
    <p:sldId id="309" r:id="rId37"/>
    <p:sldId id="310" r:id="rId38"/>
    <p:sldId id="265" r:id="rId39"/>
    <p:sldId id="266" r:id="rId40"/>
    <p:sldId id="311" r:id="rId41"/>
    <p:sldId id="312" r:id="rId42"/>
    <p:sldId id="313" r:id="rId43"/>
    <p:sldId id="267" r:id="rId44"/>
    <p:sldId id="314" r:id="rId45"/>
    <p:sldId id="315" r:id="rId46"/>
    <p:sldId id="268" r:id="rId47"/>
    <p:sldId id="317" r:id="rId48"/>
    <p:sldId id="318" r:id="rId49"/>
    <p:sldId id="319" r:id="rId50"/>
    <p:sldId id="320" r:id="rId51"/>
    <p:sldId id="321" r:id="rId52"/>
    <p:sldId id="322" r:id="rId53"/>
    <p:sldId id="323" r:id="rId54"/>
    <p:sldId id="324" r:id="rId55"/>
    <p:sldId id="325" r:id="rId56"/>
    <p:sldId id="269" r:id="rId57"/>
    <p:sldId id="326" r:id="rId58"/>
    <p:sldId id="327" r:id="rId59"/>
    <p:sldId id="328" r:id="rId60"/>
    <p:sldId id="329" r:id="rId61"/>
    <p:sldId id="276"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Lst>
  <p:sldSz cx="12192000" cy="6858000"/>
  <p:notesSz cx="6858000" cy="9144000"/>
  <p:embeddedFontLst>
    <p:embeddedFont>
      <p:font typeface="Abril Fatface" panose="02000503000000020003" pitchFamily="2" charset="77"/>
      <p:regular r:id="rId77"/>
    </p:embeddedFont>
    <p:embeddedFont>
      <p:font typeface="Barlow Condensed" panose="020F0502020204030204" pitchFamily="34" charset="0"/>
      <p:regular r:id="rId78"/>
      <p:bold r:id="rId79"/>
      <p:italic r:id="rId80"/>
      <p:boldItalic r:id="rId81"/>
    </p:embeddedFont>
    <p:embeddedFont>
      <p:font typeface="Coming Soon" panose="02000000000000000000" pitchFamily="2" charset="0"/>
      <p:regular r:id="rId82"/>
    </p:embeddedFont>
    <p:embeddedFont>
      <p:font typeface="Griffy" panose="02000000000000000000" pitchFamily="2" charset="0"/>
      <p:regular r:id="rId83"/>
    </p:embeddedFont>
    <p:embeddedFont>
      <p:font typeface="Just Another Hand" panose="02000506000000020003" pitchFamily="2" charset="0"/>
      <p:regular r:id="rId84"/>
    </p:embeddedFont>
    <p:embeddedFont>
      <p:font typeface="Tahoma" panose="020B0604030504040204" pitchFamily="34" charset="0"/>
      <p:regular r:id="rId85"/>
      <p:bold r:id="rId86"/>
    </p:embeddedFont>
    <p:embeddedFont>
      <p:font typeface="Verdana" panose="020B060403050404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63"/>
    <p:restoredTop sz="94699"/>
  </p:normalViewPr>
  <p:slideViewPr>
    <p:cSldViewPr snapToGrid="0">
      <p:cViewPr varScale="1">
        <p:scale>
          <a:sx n="103" d="100"/>
          <a:sy n="103" d="100"/>
        </p:scale>
        <p:origin x="560" y="176"/>
      </p:cViewPr>
      <p:guideLst>
        <p:guide orient="horz" pos="2160"/>
        <p:guide pos="3840"/>
      </p:guideLst>
    </p:cSldViewPr>
  </p:slideViewPr>
  <p:notesTextViewPr>
    <p:cViewPr>
      <p:scale>
        <a:sx n="1" d="1"/>
        <a:sy n="1" d="1"/>
      </p:scale>
      <p:origin x="0" y="0"/>
    </p:cViewPr>
  </p:notesTextViewPr>
  <p:sorterViewPr>
    <p:cViewPr>
      <p:scale>
        <a:sx n="163" d="100"/>
        <a:sy n="16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17904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90321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40885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2659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73051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48334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73144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0751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397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3681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24241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93431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6227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2179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267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3147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9813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88700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78819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2034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63686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1549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88758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82856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8580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06500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9490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1179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3464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63200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3025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1603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2007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4" name="Google Shape;9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00899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20947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9934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7886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7296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59220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66845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57039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4403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941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17377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02666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5826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4" name="Google Shape;9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455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3167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81CFE0-CDBB-4690-AB2A-2CF3B5355BAF}" type="slidenum">
              <a:rPr lang="en-US" smtClean="0"/>
              <a:t>7</a:t>
            </a:fld>
            <a:endParaRPr lang="en-US"/>
          </a:p>
        </p:txBody>
      </p:sp>
    </p:spTree>
    <p:extLst>
      <p:ext uri="{BB962C8B-B14F-4D97-AF65-F5344CB8AC3E}">
        <p14:creationId xmlns:p14="http://schemas.microsoft.com/office/powerpoint/2010/main" val="220134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74550" y="1920550"/>
            <a:ext cx="5195400" cy="1230600"/>
          </a:xfrm>
          <a:prstGeom prst="rect">
            <a:avLst/>
          </a:prstGeom>
          <a:noFill/>
          <a:ln>
            <a:noFill/>
          </a:ln>
        </p:spPr>
        <p:txBody>
          <a:bodyPr spcFirstLastPara="1" wrap="square" lIns="121900" tIns="121900" rIns="121900" bIns="121900" anchor="t" anchorCtr="0">
            <a:noAutofit/>
          </a:bodyPr>
          <a:lstStyle>
            <a:lvl1pPr lvl="0">
              <a:lnSpc>
                <a:spcPct val="100000"/>
              </a:lnSpc>
              <a:spcBef>
                <a:spcPts val="0"/>
              </a:spcBef>
              <a:spcAft>
                <a:spcPts val="0"/>
              </a:spcAft>
              <a:buSzPts val="9000"/>
              <a:buNone/>
              <a:defRPr sz="9000"/>
            </a:lvl1pPr>
            <a:lvl2pPr lvl="1">
              <a:lnSpc>
                <a:spcPct val="100000"/>
              </a:lnSpc>
              <a:spcBef>
                <a:spcPts val="0"/>
              </a:spcBef>
              <a:spcAft>
                <a:spcPts val="0"/>
              </a:spcAft>
              <a:buSzPts val="9000"/>
              <a:buNone/>
              <a:defRPr sz="9000"/>
            </a:lvl2pPr>
            <a:lvl3pPr lvl="2">
              <a:lnSpc>
                <a:spcPct val="100000"/>
              </a:lnSpc>
              <a:spcBef>
                <a:spcPts val="0"/>
              </a:spcBef>
              <a:spcAft>
                <a:spcPts val="0"/>
              </a:spcAft>
              <a:buSzPts val="9000"/>
              <a:buNone/>
              <a:defRPr sz="9000"/>
            </a:lvl3pPr>
            <a:lvl4pPr lvl="3">
              <a:lnSpc>
                <a:spcPct val="100000"/>
              </a:lnSpc>
              <a:spcBef>
                <a:spcPts val="0"/>
              </a:spcBef>
              <a:spcAft>
                <a:spcPts val="0"/>
              </a:spcAft>
              <a:buSzPts val="9000"/>
              <a:buNone/>
              <a:defRPr sz="9000"/>
            </a:lvl4pPr>
            <a:lvl5pPr lvl="4">
              <a:lnSpc>
                <a:spcPct val="100000"/>
              </a:lnSpc>
              <a:spcBef>
                <a:spcPts val="0"/>
              </a:spcBef>
              <a:spcAft>
                <a:spcPts val="0"/>
              </a:spcAft>
              <a:buSzPts val="9000"/>
              <a:buNone/>
              <a:defRPr sz="9000"/>
            </a:lvl5pPr>
            <a:lvl6pPr lvl="5">
              <a:lnSpc>
                <a:spcPct val="100000"/>
              </a:lnSpc>
              <a:spcBef>
                <a:spcPts val="0"/>
              </a:spcBef>
              <a:spcAft>
                <a:spcPts val="0"/>
              </a:spcAft>
              <a:buSzPts val="9000"/>
              <a:buNone/>
              <a:defRPr sz="9000"/>
            </a:lvl6pPr>
            <a:lvl7pPr lvl="6">
              <a:lnSpc>
                <a:spcPct val="100000"/>
              </a:lnSpc>
              <a:spcBef>
                <a:spcPts val="0"/>
              </a:spcBef>
              <a:spcAft>
                <a:spcPts val="0"/>
              </a:spcAft>
              <a:buSzPts val="9000"/>
              <a:buNone/>
              <a:defRPr sz="9000"/>
            </a:lvl7pPr>
            <a:lvl8pPr lvl="7">
              <a:lnSpc>
                <a:spcPct val="100000"/>
              </a:lnSpc>
              <a:spcBef>
                <a:spcPts val="0"/>
              </a:spcBef>
              <a:spcAft>
                <a:spcPts val="0"/>
              </a:spcAft>
              <a:buSzPts val="9000"/>
              <a:buNone/>
              <a:defRPr sz="9000"/>
            </a:lvl8pPr>
            <a:lvl9pPr lvl="8">
              <a:lnSpc>
                <a:spcPct val="100000"/>
              </a:lnSpc>
              <a:spcBef>
                <a:spcPts val="0"/>
              </a:spcBef>
              <a:spcAft>
                <a:spcPts val="0"/>
              </a:spcAft>
              <a:buSzPts val="9000"/>
              <a:buNone/>
              <a:defRPr sz="9000"/>
            </a:lvl9pPr>
          </a:lstStyle>
          <a:p>
            <a:endParaRPr/>
          </a:p>
        </p:txBody>
      </p:sp>
      <p:sp>
        <p:nvSpPr>
          <p:cNvPr id="14" name="Google Shape;14;p2"/>
          <p:cNvSpPr txBox="1">
            <a:spLocks noGrp="1"/>
          </p:cNvSpPr>
          <p:nvPr>
            <p:ph type="subTitle" idx="1"/>
          </p:nvPr>
        </p:nvSpPr>
        <p:spPr>
          <a:xfrm>
            <a:off x="7357100" y="3085775"/>
            <a:ext cx="2879700" cy="717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1900"/>
              <a:buNone/>
              <a:defRPr/>
            </a:lvl1pPr>
            <a:lvl2pPr lvl="1" algn="ctr">
              <a:lnSpc>
                <a:spcPct val="115000"/>
              </a:lnSpc>
              <a:spcBef>
                <a:spcPts val="2100"/>
              </a:spcBef>
              <a:spcAft>
                <a:spcPts val="0"/>
              </a:spcAft>
              <a:buSzPts val="1900"/>
              <a:buNone/>
              <a:defRPr/>
            </a:lvl2pPr>
            <a:lvl3pPr lvl="2" algn="ctr">
              <a:lnSpc>
                <a:spcPct val="115000"/>
              </a:lnSpc>
              <a:spcBef>
                <a:spcPts val="2100"/>
              </a:spcBef>
              <a:spcAft>
                <a:spcPts val="0"/>
              </a:spcAft>
              <a:buSzPts val="1900"/>
              <a:buNone/>
              <a:defRPr/>
            </a:lvl3pPr>
            <a:lvl4pPr lvl="3" algn="ctr">
              <a:lnSpc>
                <a:spcPct val="115000"/>
              </a:lnSpc>
              <a:spcBef>
                <a:spcPts val="2100"/>
              </a:spcBef>
              <a:spcAft>
                <a:spcPts val="0"/>
              </a:spcAft>
              <a:buSzPts val="1900"/>
              <a:buNone/>
              <a:defRPr/>
            </a:lvl4pPr>
            <a:lvl5pPr lvl="4" algn="ctr">
              <a:lnSpc>
                <a:spcPct val="115000"/>
              </a:lnSpc>
              <a:spcBef>
                <a:spcPts val="2100"/>
              </a:spcBef>
              <a:spcAft>
                <a:spcPts val="0"/>
              </a:spcAft>
              <a:buSzPts val="19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4 Map">
  <p:cSld name="CUSTOM_13">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8225931" y="1882375"/>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78" name="Google Shape;78;p15"/>
          <p:cNvSpPr txBox="1">
            <a:spLocks noGrp="1"/>
          </p:cNvSpPr>
          <p:nvPr>
            <p:ph type="subTitle" idx="2"/>
          </p:nvPr>
        </p:nvSpPr>
        <p:spPr>
          <a:xfrm>
            <a:off x="8225931" y="4102757"/>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79" name="Google Shape;79;p1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0" name="Google Shape;80;p15"/>
          <p:cNvSpPr txBox="1">
            <a:spLocks noGrp="1"/>
          </p:cNvSpPr>
          <p:nvPr>
            <p:ph type="body" idx="3"/>
          </p:nvPr>
        </p:nvSpPr>
        <p:spPr>
          <a:xfrm>
            <a:off x="8225925" y="2318375"/>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81" name="Google Shape;81;p15"/>
          <p:cNvSpPr txBox="1">
            <a:spLocks noGrp="1"/>
          </p:cNvSpPr>
          <p:nvPr>
            <p:ph type="body" idx="4"/>
          </p:nvPr>
        </p:nvSpPr>
        <p:spPr>
          <a:xfrm>
            <a:off x="8225925" y="4506700"/>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5 Timeline">
  <p:cSld name="CUSTOM_14">
    <p:spTree>
      <p:nvGrpSpPr>
        <p:cNvPr id="1" name="Shape 82"/>
        <p:cNvGrpSpPr/>
        <p:nvPr/>
      </p:nvGrpSpPr>
      <p:grpSpPr>
        <a:xfrm>
          <a:off x="0" y="0"/>
          <a:ext cx="0" cy="0"/>
          <a:chOff x="0" y="0"/>
          <a:chExt cx="0" cy="0"/>
        </a:xfrm>
      </p:grpSpPr>
      <p:sp>
        <p:nvSpPr>
          <p:cNvPr id="83" name="Google Shape;83;p16"/>
          <p:cNvSpPr txBox="1">
            <a:spLocks noGrp="1"/>
          </p:cNvSpPr>
          <p:nvPr>
            <p:ph type="subTitle" idx="1"/>
          </p:nvPr>
        </p:nvSpPr>
        <p:spPr>
          <a:xfrm>
            <a:off x="415600" y="23160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4" name="Google Shape;84;p16"/>
          <p:cNvSpPr txBox="1">
            <a:spLocks noGrp="1"/>
          </p:cNvSpPr>
          <p:nvPr>
            <p:ph type="subTitle" idx="2"/>
          </p:nvPr>
        </p:nvSpPr>
        <p:spPr>
          <a:xfrm>
            <a:off x="2775377" y="23160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5" name="Google Shape;85;p16"/>
          <p:cNvSpPr txBox="1">
            <a:spLocks noGrp="1"/>
          </p:cNvSpPr>
          <p:nvPr>
            <p:ph type="subTitle" idx="3"/>
          </p:nvPr>
        </p:nvSpPr>
        <p:spPr>
          <a:xfrm>
            <a:off x="5135153" y="23425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6" name="Google Shape;86;p16"/>
          <p:cNvSpPr txBox="1">
            <a:spLocks noGrp="1"/>
          </p:cNvSpPr>
          <p:nvPr>
            <p:ph type="subTitle" idx="4"/>
          </p:nvPr>
        </p:nvSpPr>
        <p:spPr>
          <a:xfrm>
            <a:off x="7494930" y="23425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7" name="Google Shape;87;p16"/>
          <p:cNvSpPr txBox="1">
            <a:spLocks noGrp="1"/>
          </p:cNvSpPr>
          <p:nvPr>
            <p:ph type="subTitle" idx="5"/>
          </p:nvPr>
        </p:nvSpPr>
        <p:spPr>
          <a:xfrm>
            <a:off x="9854707" y="23160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8" name="Google Shape;88;p16"/>
          <p:cNvSpPr txBox="1">
            <a:spLocks noGrp="1"/>
          </p:cNvSpPr>
          <p:nvPr>
            <p:ph type="title"/>
          </p:nvPr>
        </p:nvSpPr>
        <p:spPr>
          <a:xfrm>
            <a:off x="415600" y="974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9" name="Google Shape;89;p16"/>
          <p:cNvSpPr txBox="1">
            <a:spLocks noGrp="1"/>
          </p:cNvSpPr>
          <p:nvPr>
            <p:ph type="body" idx="6"/>
          </p:nvPr>
        </p:nvSpPr>
        <p:spPr>
          <a:xfrm>
            <a:off x="415600"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0" name="Google Shape;90;p16"/>
          <p:cNvSpPr txBox="1">
            <a:spLocks noGrp="1"/>
          </p:cNvSpPr>
          <p:nvPr>
            <p:ph type="body" idx="7"/>
          </p:nvPr>
        </p:nvSpPr>
        <p:spPr>
          <a:xfrm>
            <a:off x="2775375"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1" name="Google Shape;91;p16"/>
          <p:cNvSpPr txBox="1">
            <a:spLocks noGrp="1"/>
          </p:cNvSpPr>
          <p:nvPr>
            <p:ph type="body" idx="8"/>
          </p:nvPr>
        </p:nvSpPr>
        <p:spPr>
          <a:xfrm>
            <a:off x="5135150"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2" name="Google Shape;92;p16"/>
          <p:cNvSpPr txBox="1">
            <a:spLocks noGrp="1"/>
          </p:cNvSpPr>
          <p:nvPr>
            <p:ph type="body" idx="9"/>
          </p:nvPr>
        </p:nvSpPr>
        <p:spPr>
          <a:xfrm>
            <a:off x="7494925"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3" name="Google Shape;93;p16"/>
          <p:cNvSpPr txBox="1">
            <a:spLocks noGrp="1"/>
          </p:cNvSpPr>
          <p:nvPr>
            <p:ph type="body" idx="13"/>
          </p:nvPr>
        </p:nvSpPr>
        <p:spPr>
          <a:xfrm>
            <a:off x="9854700"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644200" y="974375"/>
            <a:ext cx="5581500" cy="7635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4000"/>
              <a:buFont typeface="Aldrich"/>
              <a:buNone/>
              <a:defRPr/>
            </a:lvl1pPr>
            <a:lvl2pPr lvl="1"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6" name="Google Shape;96;p17"/>
          <p:cNvSpPr txBox="1">
            <a:spLocks noGrp="1"/>
          </p:cNvSpPr>
          <p:nvPr>
            <p:ph type="body" idx="1"/>
          </p:nvPr>
        </p:nvSpPr>
        <p:spPr>
          <a:xfrm>
            <a:off x="644050" y="2097700"/>
            <a:ext cx="5581500" cy="35658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5978200" y="974375"/>
            <a:ext cx="55815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9" name="Google Shape;99;p18"/>
          <p:cNvSpPr txBox="1">
            <a:spLocks noGrp="1"/>
          </p:cNvSpPr>
          <p:nvPr>
            <p:ph type="body" idx="1"/>
          </p:nvPr>
        </p:nvSpPr>
        <p:spPr>
          <a:xfrm>
            <a:off x="5978300" y="2508425"/>
            <a:ext cx="5581500" cy="31068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Just title 1 1">
  <p:cSld name="CUSTOM_18_1_1">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111" name="Google Shape;111;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2"/>
          <p:cNvSpPr/>
          <p:nvPr/>
        </p:nvSpPr>
        <p:spPr>
          <a:xfrm rot="-5400000" flipH="1">
            <a:off x="861595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558100" y="1873525"/>
            <a:ext cx="110955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39" name="Google Shape;39;p9"/>
          <p:cNvSpPr txBox="1">
            <a:spLocks noGrp="1"/>
          </p:cNvSpPr>
          <p:nvPr>
            <p:ph type="subTitle" idx="1"/>
          </p:nvPr>
        </p:nvSpPr>
        <p:spPr>
          <a:xfrm>
            <a:off x="1009450" y="5614675"/>
            <a:ext cx="10622400" cy="717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2918437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5000"/>
              <a:buNone/>
              <a:defRPr sz="15000"/>
            </a:lvl1pPr>
            <a:lvl2pPr lvl="1" algn="r">
              <a:lnSpc>
                <a:spcPct val="100000"/>
              </a:lnSpc>
              <a:spcBef>
                <a:spcPts val="0"/>
              </a:spcBef>
              <a:spcAft>
                <a:spcPts val="0"/>
              </a:spcAft>
              <a:buSzPts val="15000"/>
              <a:buNone/>
              <a:defRPr sz="15000"/>
            </a:lvl2pPr>
            <a:lvl3pPr lvl="2" algn="r">
              <a:lnSpc>
                <a:spcPct val="100000"/>
              </a:lnSpc>
              <a:spcBef>
                <a:spcPts val="0"/>
              </a:spcBef>
              <a:spcAft>
                <a:spcPts val="0"/>
              </a:spcAft>
              <a:buSzPts val="15000"/>
              <a:buNone/>
              <a:defRPr sz="15000"/>
            </a:lvl3pPr>
            <a:lvl4pPr lvl="3" algn="r">
              <a:lnSpc>
                <a:spcPct val="100000"/>
              </a:lnSpc>
              <a:spcBef>
                <a:spcPts val="0"/>
              </a:spcBef>
              <a:spcAft>
                <a:spcPts val="0"/>
              </a:spcAft>
              <a:buSzPts val="15000"/>
              <a:buNone/>
              <a:defRPr sz="15000"/>
            </a:lvl4pPr>
            <a:lvl5pPr lvl="4" algn="r">
              <a:lnSpc>
                <a:spcPct val="100000"/>
              </a:lnSpc>
              <a:spcBef>
                <a:spcPts val="0"/>
              </a:spcBef>
              <a:spcAft>
                <a:spcPts val="0"/>
              </a:spcAft>
              <a:buSzPts val="15000"/>
              <a:buNone/>
              <a:defRPr sz="15000"/>
            </a:lvl5pPr>
            <a:lvl6pPr lvl="5" algn="r">
              <a:lnSpc>
                <a:spcPct val="100000"/>
              </a:lnSpc>
              <a:spcBef>
                <a:spcPts val="0"/>
              </a:spcBef>
              <a:spcAft>
                <a:spcPts val="0"/>
              </a:spcAft>
              <a:buSzPts val="15000"/>
              <a:buNone/>
              <a:defRPr sz="15000"/>
            </a:lvl6pPr>
            <a:lvl7pPr lvl="6" algn="r">
              <a:lnSpc>
                <a:spcPct val="100000"/>
              </a:lnSpc>
              <a:spcBef>
                <a:spcPts val="0"/>
              </a:spcBef>
              <a:spcAft>
                <a:spcPts val="0"/>
              </a:spcAft>
              <a:buSzPts val="15000"/>
              <a:buNone/>
              <a:defRPr sz="15000"/>
            </a:lvl7pPr>
            <a:lvl8pPr lvl="7" algn="r">
              <a:lnSpc>
                <a:spcPct val="100000"/>
              </a:lnSpc>
              <a:spcBef>
                <a:spcPts val="0"/>
              </a:spcBef>
              <a:spcAft>
                <a:spcPts val="0"/>
              </a:spcAft>
              <a:buSzPts val="15000"/>
              <a:buNone/>
              <a:defRPr sz="15000"/>
            </a:lvl8pPr>
            <a:lvl9pPr lvl="8" algn="r">
              <a:lnSpc>
                <a:spcPct val="100000"/>
              </a:lnSpc>
              <a:spcBef>
                <a:spcPts val="0"/>
              </a:spcBef>
              <a:spcAft>
                <a:spcPts val="0"/>
              </a:spcAft>
              <a:buSzPts val="15000"/>
              <a:buNone/>
              <a:defRPr sz="15000"/>
            </a:lvl9pPr>
          </a:lstStyle>
          <a:p>
            <a:endParaRPr/>
          </a:p>
        </p:txBody>
      </p:sp>
      <p:sp>
        <p:nvSpPr>
          <p:cNvPr id="25" name="Google Shape;25;p6"/>
          <p:cNvSpPr txBox="1">
            <a:spLocks noGrp="1"/>
          </p:cNvSpPr>
          <p:nvPr>
            <p:ph type="subTitle" idx="1"/>
          </p:nvPr>
        </p:nvSpPr>
        <p:spPr>
          <a:xfrm>
            <a:off x="4406700" y="2031800"/>
            <a:ext cx="68319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3600"/>
              <a:buNone/>
              <a:defRPr sz="3600" b="1"/>
            </a:lvl1pPr>
            <a:lvl2pPr lvl="1" algn="l">
              <a:lnSpc>
                <a:spcPct val="115000"/>
              </a:lnSpc>
              <a:spcBef>
                <a:spcPts val="2100"/>
              </a:spcBef>
              <a:spcAft>
                <a:spcPts val="0"/>
              </a:spcAft>
              <a:buSzPts val="3600"/>
              <a:buNone/>
              <a:defRPr sz="3600" b="1"/>
            </a:lvl2pPr>
            <a:lvl3pPr lvl="2" algn="l">
              <a:lnSpc>
                <a:spcPct val="115000"/>
              </a:lnSpc>
              <a:spcBef>
                <a:spcPts val="2100"/>
              </a:spcBef>
              <a:spcAft>
                <a:spcPts val="0"/>
              </a:spcAft>
              <a:buSzPts val="3600"/>
              <a:buNone/>
              <a:defRPr sz="3600" b="1"/>
            </a:lvl3pPr>
            <a:lvl4pPr lvl="3" algn="l">
              <a:lnSpc>
                <a:spcPct val="115000"/>
              </a:lnSpc>
              <a:spcBef>
                <a:spcPts val="2100"/>
              </a:spcBef>
              <a:spcAft>
                <a:spcPts val="0"/>
              </a:spcAft>
              <a:buSzPts val="3600"/>
              <a:buNone/>
              <a:defRPr sz="3600" b="1"/>
            </a:lvl4pPr>
            <a:lvl5pPr lvl="4" algn="l">
              <a:lnSpc>
                <a:spcPct val="115000"/>
              </a:lnSpc>
              <a:spcBef>
                <a:spcPts val="2100"/>
              </a:spcBef>
              <a:spcAft>
                <a:spcPts val="0"/>
              </a:spcAft>
              <a:buSzPts val="3600"/>
              <a:buNone/>
              <a:defRPr sz="3600" b="1"/>
            </a:lvl5pPr>
            <a:lvl6pPr lvl="5" algn="l">
              <a:lnSpc>
                <a:spcPct val="115000"/>
              </a:lnSpc>
              <a:spcBef>
                <a:spcPts val="2100"/>
              </a:spcBef>
              <a:spcAft>
                <a:spcPts val="0"/>
              </a:spcAft>
              <a:buSzPts val="3600"/>
              <a:buNone/>
              <a:defRPr sz="3600" b="1"/>
            </a:lvl6pPr>
            <a:lvl7pPr lvl="6" algn="l">
              <a:lnSpc>
                <a:spcPct val="115000"/>
              </a:lnSpc>
              <a:spcBef>
                <a:spcPts val="2100"/>
              </a:spcBef>
              <a:spcAft>
                <a:spcPts val="0"/>
              </a:spcAft>
              <a:buSzPts val="3600"/>
              <a:buNone/>
              <a:defRPr sz="3600" b="1"/>
            </a:lvl7pPr>
            <a:lvl8pPr lvl="7" algn="l">
              <a:lnSpc>
                <a:spcPct val="115000"/>
              </a:lnSpc>
              <a:spcBef>
                <a:spcPts val="2100"/>
              </a:spcBef>
              <a:spcAft>
                <a:spcPts val="0"/>
              </a:spcAft>
              <a:buSzPts val="3600"/>
              <a:buNone/>
              <a:defRPr sz="3600" b="1"/>
            </a:lvl8pPr>
            <a:lvl9pPr lvl="8" algn="l">
              <a:lnSpc>
                <a:spcPct val="115000"/>
              </a:lnSpc>
              <a:spcBef>
                <a:spcPts val="2100"/>
              </a:spcBef>
              <a:spcAft>
                <a:spcPts val="2100"/>
              </a:spcAft>
              <a:buSzPts val="3600"/>
              <a:buNone/>
              <a:defRPr sz="3600" b="1"/>
            </a:lvl9pPr>
          </a:lstStyle>
          <a:p>
            <a:endParaRPr/>
          </a:p>
        </p:txBody>
      </p:sp>
      <p:sp>
        <p:nvSpPr>
          <p:cNvPr id="26" name="Google Shape;26;p6"/>
          <p:cNvSpPr txBox="1">
            <a:spLocks noGrp="1"/>
          </p:cNvSpPr>
          <p:nvPr>
            <p:ph type="body" idx="2"/>
          </p:nvPr>
        </p:nvSpPr>
        <p:spPr>
          <a:xfrm>
            <a:off x="4386975" y="2965625"/>
            <a:ext cx="6820500" cy="2075100"/>
          </a:xfrm>
          <a:prstGeom prst="rect">
            <a:avLst/>
          </a:prstGeom>
          <a:noFill/>
          <a:ln>
            <a:noFill/>
          </a:ln>
        </p:spPr>
        <p:txBody>
          <a:bodyPr spcFirstLastPara="1" wrap="square" lIns="121900" tIns="121900" rIns="121900" bIns="121900" anchor="ctr"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320085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50" name="Google Shape;50;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066009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748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36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9" name="Google Shape;19;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2" name="Google Shape;22;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27"/>
        <p:cNvGrpSpPr/>
        <p:nvPr/>
      </p:nvGrpSpPr>
      <p:grpSpPr>
        <a:xfrm>
          <a:off x="0" y="0"/>
          <a:ext cx="0" cy="0"/>
          <a:chOff x="0" y="0"/>
          <a:chExt cx="0" cy="0"/>
        </a:xfrm>
      </p:grpSpPr>
      <p:sp>
        <p:nvSpPr>
          <p:cNvPr id="28" name="Google Shape;28;p7"/>
          <p:cNvSpPr txBox="1">
            <a:spLocks noGrp="1"/>
          </p:cNvSpPr>
          <p:nvPr>
            <p:ph type="subTitle" idx="1"/>
          </p:nvPr>
        </p:nvSpPr>
        <p:spPr>
          <a:xfrm>
            <a:off x="3268277" y="2024175"/>
            <a:ext cx="47688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29" name="Google Shape;29;p7"/>
          <p:cNvSpPr txBox="1">
            <a:spLocks noGrp="1"/>
          </p:cNvSpPr>
          <p:nvPr>
            <p:ph type="title"/>
          </p:nvPr>
        </p:nvSpPr>
        <p:spPr>
          <a:xfrm>
            <a:off x="3235000" y="593375"/>
            <a:ext cx="55815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0" name="Google Shape;30;p7"/>
          <p:cNvSpPr txBox="1">
            <a:spLocks noGrp="1"/>
          </p:cNvSpPr>
          <p:nvPr>
            <p:ph type="body" idx="2"/>
          </p:nvPr>
        </p:nvSpPr>
        <p:spPr>
          <a:xfrm>
            <a:off x="4048050" y="2684350"/>
            <a:ext cx="4907400" cy="34365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40"/>
        <p:cNvGrpSpPr/>
        <p:nvPr/>
      </p:nvGrpSpPr>
      <p:grpSpPr>
        <a:xfrm>
          <a:off x="0" y="0"/>
          <a:ext cx="0" cy="0"/>
          <a:chOff x="0" y="0"/>
          <a:chExt cx="0" cy="0"/>
        </a:xfrm>
      </p:grpSpPr>
      <p:sp>
        <p:nvSpPr>
          <p:cNvPr id="41" name="Google Shape;41;p10"/>
          <p:cNvSpPr txBox="1">
            <a:spLocks noGrp="1"/>
          </p:cNvSpPr>
          <p:nvPr>
            <p:ph type="subTitle" idx="1"/>
          </p:nvPr>
        </p:nvSpPr>
        <p:spPr>
          <a:xfrm>
            <a:off x="1134053" y="2237200"/>
            <a:ext cx="2767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42" name="Google Shape;42;p10"/>
          <p:cNvSpPr txBox="1">
            <a:spLocks noGrp="1"/>
          </p:cNvSpPr>
          <p:nvPr>
            <p:ph type="subTitle" idx="2"/>
          </p:nvPr>
        </p:nvSpPr>
        <p:spPr>
          <a:xfrm>
            <a:off x="4609603" y="2237200"/>
            <a:ext cx="2767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43" name="Google Shape;43;p10"/>
          <p:cNvSpPr txBox="1">
            <a:spLocks noGrp="1"/>
          </p:cNvSpPr>
          <p:nvPr>
            <p:ph type="subTitle" idx="3"/>
          </p:nvPr>
        </p:nvSpPr>
        <p:spPr>
          <a:xfrm>
            <a:off x="8085153" y="2237200"/>
            <a:ext cx="27669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44" name="Google Shape;44;p10"/>
          <p:cNvSpPr txBox="1">
            <a:spLocks noGrp="1"/>
          </p:cNvSpPr>
          <p:nvPr>
            <p:ph type="title"/>
          </p:nvPr>
        </p:nvSpPr>
        <p:spPr>
          <a:xfrm>
            <a:off x="1134050" y="593375"/>
            <a:ext cx="97182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45" name="Google Shape;45;p10"/>
          <p:cNvSpPr txBox="1">
            <a:spLocks noGrp="1"/>
          </p:cNvSpPr>
          <p:nvPr>
            <p:ph type="body" idx="4"/>
          </p:nvPr>
        </p:nvSpPr>
        <p:spPr>
          <a:xfrm>
            <a:off x="1134050" y="2979950"/>
            <a:ext cx="2767200" cy="28689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6" name="Google Shape;46;p10"/>
          <p:cNvSpPr txBox="1">
            <a:spLocks noGrp="1"/>
          </p:cNvSpPr>
          <p:nvPr>
            <p:ph type="body" idx="5"/>
          </p:nvPr>
        </p:nvSpPr>
        <p:spPr>
          <a:xfrm>
            <a:off x="4609600" y="2979926"/>
            <a:ext cx="2767200" cy="28689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7" name="Google Shape;47;p10"/>
          <p:cNvSpPr txBox="1">
            <a:spLocks noGrp="1"/>
          </p:cNvSpPr>
          <p:nvPr>
            <p:ph type="body" idx="6"/>
          </p:nvPr>
        </p:nvSpPr>
        <p:spPr>
          <a:xfrm>
            <a:off x="8085150" y="2979925"/>
            <a:ext cx="2767200" cy="28689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411275" y="1727000"/>
            <a:ext cx="4458300" cy="2377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15000"/>
              <a:buNone/>
              <a:defRPr sz="15000"/>
            </a:lvl2pPr>
            <a:lvl3pPr lvl="2" algn="l">
              <a:lnSpc>
                <a:spcPct val="100000"/>
              </a:lnSpc>
              <a:spcBef>
                <a:spcPts val="0"/>
              </a:spcBef>
              <a:spcAft>
                <a:spcPts val="0"/>
              </a:spcAft>
              <a:buSzPts val="15000"/>
              <a:buNone/>
              <a:defRPr sz="15000"/>
            </a:lvl3pPr>
            <a:lvl4pPr lvl="3" algn="l">
              <a:lnSpc>
                <a:spcPct val="100000"/>
              </a:lnSpc>
              <a:spcBef>
                <a:spcPts val="0"/>
              </a:spcBef>
              <a:spcAft>
                <a:spcPts val="0"/>
              </a:spcAft>
              <a:buSzPts val="15000"/>
              <a:buNone/>
              <a:defRPr sz="15000"/>
            </a:lvl4pPr>
            <a:lvl5pPr lvl="4" algn="l">
              <a:lnSpc>
                <a:spcPct val="100000"/>
              </a:lnSpc>
              <a:spcBef>
                <a:spcPts val="0"/>
              </a:spcBef>
              <a:spcAft>
                <a:spcPts val="0"/>
              </a:spcAft>
              <a:buSzPts val="15000"/>
              <a:buNone/>
              <a:defRPr sz="15000"/>
            </a:lvl5pPr>
            <a:lvl6pPr lvl="5" algn="l">
              <a:lnSpc>
                <a:spcPct val="100000"/>
              </a:lnSpc>
              <a:spcBef>
                <a:spcPts val="0"/>
              </a:spcBef>
              <a:spcAft>
                <a:spcPts val="0"/>
              </a:spcAft>
              <a:buSzPts val="15000"/>
              <a:buNone/>
              <a:defRPr sz="15000"/>
            </a:lvl6pPr>
            <a:lvl7pPr lvl="6" algn="l">
              <a:lnSpc>
                <a:spcPct val="100000"/>
              </a:lnSpc>
              <a:spcBef>
                <a:spcPts val="0"/>
              </a:spcBef>
              <a:spcAft>
                <a:spcPts val="0"/>
              </a:spcAft>
              <a:buSzPts val="15000"/>
              <a:buNone/>
              <a:defRPr sz="15000"/>
            </a:lvl7pPr>
            <a:lvl8pPr lvl="7" algn="l">
              <a:lnSpc>
                <a:spcPct val="100000"/>
              </a:lnSpc>
              <a:spcBef>
                <a:spcPts val="0"/>
              </a:spcBef>
              <a:spcAft>
                <a:spcPts val="0"/>
              </a:spcAft>
              <a:buSzPts val="15000"/>
              <a:buNone/>
              <a:defRPr sz="15000"/>
            </a:lvl8pPr>
            <a:lvl9pPr lvl="8" algn="l">
              <a:lnSpc>
                <a:spcPct val="100000"/>
              </a:lnSpc>
              <a:spcBef>
                <a:spcPts val="0"/>
              </a:spcBef>
              <a:spcAft>
                <a:spcPts val="0"/>
              </a:spcAft>
              <a:buSzPts val="15000"/>
              <a:buNone/>
              <a:defRPr sz="15000"/>
            </a:lvl9pPr>
          </a:lstStyle>
          <a:p>
            <a:endParaRPr/>
          </a:p>
        </p:txBody>
      </p:sp>
      <p:sp>
        <p:nvSpPr>
          <p:cNvPr id="53" name="Google Shape;53;p12"/>
          <p:cNvSpPr txBox="1">
            <a:spLocks noGrp="1"/>
          </p:cNvSpPr>
          <p:nvPr>
            <p:ph type="subTitle" idx="1"/>
          </p:nvPr>
        </p:nvSpPr>
        <p:spPr>
          <a:xfrm>
            <a:off x="411275" y="5029775"/>
            <a:ext cx="44583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a:lvl1pPr>
            <a:lvl2pPr lvl="1" algn="l">
              <a:lnSpc>
                <a:spcPct val="115000"/>
              </a:lnSpc>
              <a:spcBef>
                <a:spcPts val="2100"/>
              </a:spcBef>
              <a:spcAft>
                <a:spcPts val="0"/>
              </a:spcAft>
              <a:buSzPts val="1800"/>
              <a:buNone/>
              <a:defRPr sz="1800"/>
            </a:lvl2pPr>
            <a:lvl3pPr lvl="2" algn="l">
              <a:lnSpc>
                <a:spcPct val="115000"/>
              </a:lnSpc>
              <a:spcBef>
                <a:spcPts val="2100"/>
              </a:spcBef>
              <a:spcAft>
                <a:spcPts val="0"/>
              </a:spcAft>
              <a:buSzPts val="1800"/>
              <a:buNone/>
              <a:defRPr sz="1800"/>
            </a:lvl3pPr>
            <a:lvl4pPr lvl="3" algn="l">
              <a:lnSpc>
                <a:spcPct val="115000"/>
              </a:lnSpc>
              <a:spcBef>
                <a:spcPts val="2100"/>
              </a:spcBef>
              <a:spcAft>
                <a:spcPts val="0"/>
              </a:spcAft>
              <a:buSzPts val="1800"/>
              <a:buNone/>
              <a:defRPr sz="1800"/>
            </a:lvl4pPr>
            <a:lvl5pPr lvl="4" algn="l">
              <a:lnSpc>
                <a:spcPct val="115000"/>
              </a:lnSpc>
              <a:spcBef>
                <a:spcPts val="2100"/>
              </a:spcBef>
              <a:spcAft>
                <a:spcPts val="0"/>
              </a:spcAft>
              <a:buSzPts val="1800"/>
              <a:buNone/>
              <a:defRPr sz="1800"/>
            </a:lvl5pPr>
            <a:lvl6pPr lvl="5" algn="l">
              <a:lnSpc>
                <a:spcPct val="115000"/>
              </a:lnSpc>
              <a:spcBef>
                <a:spcPts val="2100"/>
              </a:spcBef>
              <a:spcAft>
                <a:spcPts val="0"/>
              </a:spcAft>
              <a:buSzPts val="1800"/>
              <a:buNone/>
              <a:defRPr sz="1800"/>
            </a:lvl6pPr>
            <a:lvl7pPr lvl="6" algn="l">
              <a:lnSpc>
                <a:spcPct val="115000"/>
              </a:lnSpc>
              <a:spcBef>
                <a:spcPts val="2100"/>
              </a:spcBef>
              <a:spcAft>
                <a:spcPts val="0"/>
              </a:spcAft>
              <a:buSzPts val="1800"/>
              <a:buNone/>
              <a:defRPr sz="1800"/>
            </a:lvl7pPr>
            <a:lvl8pPr lvl="7" algn="l">
              <a:lnSpc>
                <a:spcPct val="115000"/>
              </a:lnSpc>
              <a:spcBef>
                <a:spcPts val="2100"/>
              </a:spcBef>
              <a:spcAft>
                <a:spcPts val="0"/>
              </a:spcAft>
              <a:buSzPts val="1800"/>
              <a:buNone/>
              <a:defRPr sz="1800"/>
            </a:lvl8pPr>
            <a:lvl9pPr lvl="8" algn="l">
              <a:lnSpc>
                <a:spcPct val="115000"/>
              </a:lnSpc>
              <a:spcBef>
                <a:spcPts val="2100"/>
              </a:spcBef>
              <a:spcAft>
                <a:spcPts val="210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2703038" y="1918250"/>
            <a:ext cx="3510300" cy="12573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7000"/>
              <a:buNone/>
              <a:defRPr sz="7000"/>
            </a:lvl1pPr>
            <a:lvl2pPr lvl="1" algn="r">
              <a:lnSpc>
                <a:spcPct val="100000"/>
              </a:lnSpc>
              <a:spcBef>
                <a:spcPts val="0"/>
              </a:spcBef>
              <a:spcAft>
                <a:spcPts val="0"/>
              </a:spcAft>
              <a:buSzPts val="7000"/>
              <a:buNone/>
              <a:defRPr sz="7000"/>
            </a:lvl2pPr>
            <a:lvl3pPr lvl="2" algn="r">
              <a:lnSpc>
                <a:spcPct val="100000"/>
              </a:lnSpc>
              <a:spcBef>
                <a:spcPts val="0"/>
              </a:spcBef>
              <a:spcAft>
                <a:spcPts val="0"/>
              </a:spcAft>
              <a:buSzPts val="7000"/>
              <a:buNone/>
              <a:defRPr sz="7000"/>
            </a:lvl3pPr>
            <a:lvl4pPr lvl="3" algn="r">
              <a:lnSpc>
                <a:spcPct val="100000"/>
              </a:lnSpc>
              <a:spcBef>
                <a:spcPts val="0"/>
              </a:spcBef>
              <a:spcAft>
                <a:spcPts val="0"/>
              </a:spcAft>
              <a:buSzPts val="7000"/>
              <a:buNone/>
              <a:defRPr sz="7000"/>
            </a:lvl4pPr>
            <a:lvl5pPr lvl="4" algn="r">
              <a:lnSpc>
                <a:spcPct val="100000"/>
              </a:lnSpc>
              <a:spcBef>
                <a:spcPts val="0"/>
              </a:spcBef>
              <a:spcAft>
                <a:spcPts val="0"/>
              </a:spcAft>
              <a:buSzPts val="7000"/>
              <a:buNone/>
              <a:defRPr sz="7000"/>
            </a:lvl5pPr>
            <a:lvl6pPr lvl="5" algn="r">
              <a:lnSpc>
                <a:spcPct val="100000"/>
              </a:lnSpc>
              <a:spcBef>
                <a:spcPts val="0"/>
              </a:spcBef>
              <a:spcAft>
                <a:spcPts val="0"/>
              </a:spcAft>
              <a:buSzPts val="7000"/>
              <a:buNone/>
              <a:defRPr sz="7000"/>
            </a:lvl6pPr>
            <a:lvl7pPr lvl="6" algn="r">
              <a:lnSpc>
                <a:spcPct val="100000"/>
              </a:lnSpc>
              <a:spcBef>
                <a:spcPts val="0"/>
              </a:spcBef>
              <a:spcAft>
                <a:spcPts val="0"/>
              </a:spcAft>
              <a:buSzPts val="7000"/>
              <a:buNone/>
              <a:defRPr sz="7000"/>
            </a:lvl7pPr>
            <a:lvl8pPr lvl="7" algn="r">
              <a:lnSpc>
                <a:spcPct val="100000"/>
              </a:lnSpc>
              <a:spcBef>
                <a:spcPts val="0"/>
              </a:spcBef>
              <a:spcAft>
                <a:spcPts val="0"/>
              </a:spcAft>
              <a:buSzPts val="7000"/>
              <a:buNone/>
              <a:defRPr sz="7000"/>
            </a:lvl8pPr>
            <a:lvl9pPr lvl="8" algn="r">
              <a:lnSpc>
                <a:spcPct val="100000"/>
              </a:lnSpc>
              <a:spcBef>
                <a:spcPts val="0"/>
              </a:spcBef>
              <a:spcAft>
                <a:spcPts val="0"/>
              </a:spcAft>
              <a:buSzPts val="7000"/>
              <a:buNone/>
              <a:defRPr sz="7000"/>
            </a:lvl9pPr>
          </a:lstStyle>
          <a:p>
            <a:endParaRPr/>
          </a:p>
        </p:txBody>
      </p:sp>
      <p:sp>
        <p:nvSpPr>
          <p:cNvPr id="56" name="Google Shape;56;p13"/>
          <p:cNvSpPr txBox="1">
            <a:spLocks noGrp="1"/>
          </p:cNvSpPr>
          <p:nvPr>
            <p:ph type="title" idx="2"/>
          </p:nvPr>
        </p:nvSpPr>
        <p:spPr>
          <a:xfrm>
            <a:off x="774875" y="440975"/>
            <a:ext cx="110013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2pPr>
            <a:lvl3pPr lvl="2"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3pPr>
            <a:lvl4pPr lvl="3"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4pPr>
            <a:lvl5pPr lvl="4"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5pPr>
            <a:lvl6pPr lvl="5"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6pPr>
            <a:lvl7pPr lvl="6"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7pPr>
            <a:lvl8pPr lvl="7"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8pPr>
            <a:lvl9pPr lvl="8"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9pPr>
          </a:lstStyle>
          <a:p>
            <a:endParaRPr/>
          </a:p>
        </p:txBody>
      </p:sp>
      <p:sp>
        <p:nvSpPr>
          <p:cNvPr id="57" name="Google Shape;57;p13"/>
          <p:cNvSpPr txBox="1">
            <a:spLocks noGrp="1"/>
          </p:cNvSpPr>
          <p:nvPr>
            <p:ph type="title" idx="3"/>
          </p:nvPr>
        </p:nvSpPr>
        <p:spPr>
          <a:xfrm>
            <a:off x="2703038" y="3582888"/>
            <a:ext cx="3510300" cy="12573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7000"/>
              <a:buNone/>
              <a:defRPr sz="7000"/>
            </a:lvl1pPr>
            <a:lvl2pPr lvl="1" algn="r">
              <a:lnSpc>
                <a:spcPct val="100000"/>
              </a:lnSpc>
              <a:spcBef>
                <a:spcPts val="0"/>
              </a:spcBef>
              <a:spcAft>
                <a:spcPts val="0"/>
              </a:spcAft>
              <a:buSzPts val="7000"/>
              <a:buNone/>
              <a:defRPr sz="7000"/>
            </a:lvl2pPr>
            <a:lvl3pPr lvl="2" algn="r">
              <a:lnSpc>
                <a:spcPct val="100000"/>
              </a:lnSpc>
              <a:spcBef>
                <a:spcPts val="0"/>
              </a:spcBef>
              <a:spcAft>
                <a:spcPts val="0"/>
              </a:spcAft>
              <a:buSzPts val="7000"/>
              <a:buNone/>
              <a:defRPr sz="7000"/>
            </a:lvl3pPr>
            <a:lvl4pPr lvl="3" algn="r">
              <a:lnSpc>
                <a:spcPct val="100000"/>
              </a:lnSpc>
              <a:spcBef>
                <a:spcPts val="0"/>
              </a:spcBef>
              <a:spcAft>
                <a:spcPts val="0"/>
              </a:spcAft>
              <a:buSzPts val="7000"/>
              <a:buNone/>
              <a:defRPr sz="7000"/>
            </a:lvl4pPr>
            <a:lvl5pPr lvl="4" algn="r">
              <a:lnSpc>
                <a:spcPct val="100000"/>
              </a:lnSpc>
              <a:spcBef>
                <a:spcPts val="0"/>
              </a:spcBef>
              <a:spcAft>
                <a:spcPts val="0"/>
              </a:spcAft>
              <a:buSzPts val="7000"/>
              <a:buNone/>
              <a:defRPr sz="7000"/>
            </a:lvl5pPr>
            <a:lvl6pPr lvl="5" algn="r">
              <a:lnSpc>
                <a:spcPct val="100000"/>
              </a:lnSpc>
              <a:spcBef>
                <a:spcPts val="0"/>
              </a:spcBef>
              <a:spcAft>
                <a:spcPts val="0"/>
              </a:spcAft>
              <a:buSzPts val="7000"/>
              <a:buNone/>
              <a:defRPr sz="7000"/>
            </a:lvl6pPr>
            <a:lvl7pPr lvl="6" algn="r">
              <a:lnSpc>
                <a:spcPct val="100000"/>
              </a:lnSpc>
              <a:spcBef>
                <a:spcPts val="0"/>
              </a:spcBef>
              <a:spcAft>
                <a:spcPts val="0"/>
              </a:spcAft>
              <a:buSzPts val="7000"/>
              <a:buNone/>
              <a:defRPr sz="7000"/>
            </a:lvl7pPr>
            <a:lvl8pPr lvl="7" algn="r">
              <a:lnSpc>
                <a:spcPct val="100000"/>
              </a:lnSpc>
              <a:spcBef>
                <a:spcPts val="0"/>
              </a:spcBef>
              <a:spcAft>
                <a:spcPts val="0"/>
              </a:spcAft>
              <a:buSzPts val="7000"/>
              <a:buNone/>
              <a:defRPr sz="7000"/>
            </a:lvl8pPr>
            <a:lvl9pPr lvl="8" algn="r">
              <a:lnSpc>
                <a:spcPct val="100000"/>
              </a:lnSpc>
              <a:spcBef>
                <a:spcPts val="0"/>
              </a:spcBef>
              <a:spcAft>
                <a:spcPts val="0"/>
              </a:spcAft>
              <a:buSzPts val="7000"/>
              <a:buNone/>
              <a:defRPr sz="7000"/>
            </a:lvl9pPr>
          </a:lstStyle>
          <a:p>
            <a:endParaRPr/>
          </a:p>
        </p:txBody>
      </p:sp>
      <p:sp>
        <p:nvSpPr>
          <p:cNvPr id="58" name="Google Shape;58;p13"/>
          <p:cNvSpPr txBox="1">
            <a:spLocks noGrp="1"/>
          </p:cNvSpPr>
          <p:nvPr>
            <p:ph type="title" idx="4"/>
          </p:nvPr>
        </p:nvSpPr>
        <p:spPr>
          <a:xfrm>
            <a:off x="2703038" y="5247525"/>
            <a:ext cx="3510300" cy="12573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7000"/>
              <a:buNone/>
              <a:defRPr sz="7000"/>
            </a:lvl1pPr>
            <a:lvl2pPr lvl="1" algn="r">
              <a:lnSpc>
                <a:spcPct val="100000"/>
              </a:lnSpc>
              <a:spcBef>
                <a:spcPts val="0"/>
              </a:spcBef>
              <a:spcAft>
                <a:spcPts val="0"/>
              </a:spcAft>
              <a:buSzPts val="7000"/>
              <a:buNone/>
              <a:defRPr sz="7000"/>
            </a:lvl2pPr>
            <a:lvl3pPr lvl="2" algn="r">
              <a:lnSpc>
                <a:spcPct val="100000"/>
              </a:lnSpc>
              <a:spcBef>
                <a:spcPts val="0"/>
              </a:spcBef>
              <a:spcAft>
                <a:spcPts val="0"/>
              </a:spcAft>
              <a:buSzPts val="7000"/>
              <a:buNone/>
              <a:defRPr sz="7000"/>
            </a:lvl3pPr>
            <a:lvl4pPr lvl="3" algn="r">
              <a:lnSpc>
                <a:spcPct val="100000"/>
              </a:lnSpc>
              <a:spcBef>
                <a:spcPts val="0"/>
              </a:spcBef>
              <a:spcAft>
                <a:spcPts val="0"/>
              </a:spcAft>
              <a:buSzPts val="7000"/>
              <a:buNone/>
              <a:defRPr sz="7000"/>
            </a:lvl4pPr>
            <a:lvl5pPr lvl="4" algn="r">
              <a:lnSpc>
                <a:spcPct val="100000"/>
              </a:lnSpc>
              <a:spcBef>
                <a:spcPts val="0"/>
              </a:spcBef>
              <a:spcAft>
                <a:spcPts val="0"/>
              </a:spcAft>
              <a:buSzPts val="7000"/>
              <a:buNone/>
              <a:defRPr sz="7000"/>
            </a:lvl5pPr>
            <a:lvl6pPr lvl="5" algn="r">
              <a:lnSpc>
                <a:spcPct val="100000"/>
              </a:lnSpc>
              <a:spcBef>
                <a:spcPts val="0"/>
              </a:spcBef>
              <a:spcAft>
                <a:spcPts val="0"/>
              </a:spcAft>
              <a:buSzPts val="7000"/>
              <a:buNone/>
              <a:defRPr sz="7000"/>
            </a:lvl6pPr>
            <a:lvl7pPr lvl="6" algn="r">
              <a:lnSpc>
                <a:spcPct val="100000"/>
              </a:lnSpc>
              <a:spcBef>
                <a:spcPts val="0"/>
              </a:spcBef>
              <a:spcAft>
                <a:spcPts val="0"/>
              </a:spcAft>
              <a:buSzPts val="7000"/>
              <a:buNone/>
              <a:defRPr sz="7000"/>
            </a:lvl7pPr>
            <a:lvl8pPr lvl="7" algn="r">
              <a:lnSpc>
                <a:spcPct val="100000"/>
              </a:lnSpc>
              <a:spcBef>
                <a:spcPts val="0"/>
              </a:spcBef>
              <a:spcAft>
                <a:spcPts val="0"/>
              </a:spcAft>
              <a:buSzPts val="7000"/>
              <a:buNone/>
              <a:defRPr sz="7000"/>
            </a:lvl8pPr>
            <a:lvl9pPr lvl="8" algn="r">
              <a:lnSpc>
                <a:spcPct val="100000"/>
              </a:lnSpc>
              <a:spcBef>
                <a:spcPts val="0"/>
              </a:spcBef>
              <a:spcAft>
                <a:spcPts val="0"/>
              </a:spcAft>
              <a:buSzPts val="7000"/>
              <a:buNone/>
              <a:defRPr sz="7000"/>
            </a:lvl9pPr>
          </a:lstStyle>
          <a:p>
            <a:endParaRPr/>
          </a:p>
        </p:txBody>
      </p:sp>
      <p:sp>
        <p:nvSpPr>
          <p:cNvPr id="59" name="Google Shape;59;p13"/>
          <p:cNvSpPr txBox="1">
            <a:spLocks noGrp="1"/>
          </p:cNvSpPr>
          <p:nvPr>
            <p:ph type="body" idx="1"/>
          </p:nvPr>
        </p:nvSpPr>
        <p:spPr>
          <a:xfrm>
            <a:off x="6269900" y="5399925"/>
            <a:ext cx="5448600" cy="925200"/>
          </a:xfrm>
          <a:prstGeom prst="rect">
            <a:avLst/>
          </a:prstGeom>
          <a:noFill/>
          <a:ln>
            <a:noFill/>
          </a:ln>
        </p:spPr>
        <p:txBody>
          <a:bodyPr spcFirstLastPara="1" wrap="square" lIns="121900" tIns="121900" rIns="121900" bIns="121900" anchor="b" anchorCtr="0">
            <a:noAutofit/>
          </a:bodyPr>
          <a:lstStyle>
            <a:lvl1pPr marL="457200" lvl="0" indent="-355600" algn="l">
              <a:lnSpc>
                <a:spcPct val="100000"/>
              </a:lnSpc>
              <a:spcBef>
                <a:spcPts val="0"/>
              </a:spcBef>
              <a:spcAft>
                <a:spcPts val="0"/>
              </a:spcAft>
              <a:buSzPts val="2000"/>
              <a:buChar char="●"/>
              <a:defRPr/>
            </a:lvl1pPr>
            <a:lvl2pPr marL="914400" lvl="1" indent="-355600" algn="l">
              <a:lnSpc>
                <a:spcPct val="100000"/>
              </a:lnSpc>
              <a:spcBef>
                <a:spcPts val="0"/>
              </a:spcBef>
              <a:spcAft>
                <a:spcPts val="0"/>
              </a:spcAft>
              <a:buSzPts val="2000"/>
              <a:buChar char="○"/>
              <a:defRPr/>
            </a:lvl2pPr>
            <a:lvl3pPr marL="1371600" lvl="2" indent="-355600" algn="l">
              <a:lnSpc>
                <a:spcPct val="100000"/>
              </a:lnSpc>
              <a:spcBef>
                <a:spcPts val="0"/>
              </a:spcBef>
              <a:spcAft>
                <a:spcPts val="0"/>
              </a:spcAft>
              <a:buSzPts val="2000"/>
              <a:buChar char="■"/>
              <a:defRPr/>
            </a:lvl3pPr>
            <a:lvl4pPr marL="1828800" lvl="3" indent="-355600" algn="l">
              <a:lnSpc>
                <a:spcPct val="100000"/>
              </a:lnSpc>
              <a:spcBef>
                <a:spcPts val="0"/>
              </a:spcBef>
              <a:spcAft>
                <a:spcPts val="0"/>
              </a:spcAft>
              <a:buSzPts val="2000"/>
              <a:buChar char="●"/>
              <a:defRPr/>
            </a:lvl4pPr>
            <a:lvl5pPr marL="2286000" lvl="4" indent="-355600" algn="l">
              <a:lnSpc>
                <a:spcPct val="100000"/>
              </a:lnSpc>
              <a:spcBef>
                <a:spcPts val="0"/>
              </a:spcBef>
              <a:spcAft>
                <a:spcPts val="0"/>
              </a:spcAft>
              <a:buSzPts val="2000"/>
              <a:buChar char="○"/>
              <a:defRPr/>
            </a:lvl5pPr>
            <a:lvl6pPr marL="2743200" lvl="5" indent="-355600" algn="l">
              <a:lnSpc>
                <a:spcPct val="100000"/>
              </a:lnSpc>
              <a:spcBef>
                <a:spcPts val="0"/>
              </a:spcBef>
              <a:spcAft>
                <a:spcPts val="0"/>
              </a:spcAft>
              <a:buSzPts val="2000"/>
              <a:buChar char="■"/>
              <a:defRPr/>
            </a:lvl6pPr>
            <a:lvl7pPr marL="3200400" lvl="6" indent="-355600" algn="l">
              <a:lnSpc>
                <a:spcPct val="100000"/>
              </a:lnSpc>
              <a:spcBef>
                <a:spcPts val="0"/>
              </a:spcBef>
              <a:spcAft>
                <a:spcPts val="0"/>
              </a:spcAft>
              <a:buSzPts val="2000"/>
              <a:buChar char="●"/>
              <a:defRPr/>
            </a:lvl7pPr>
            <a:lvl8pPr marL="3657600" lvl="7" indent="-355600" algn="l">
              <a:lnSpc>
                <a:spcPct val="100000"/>
              </a:lnSpc>
              <a:spcBef>
                <a:spcPts val="0"/>
              </a:spcBef>
              <a:spcAft>
                <a:spcPts val="0"/>
              </a:spcAft>
              <a:buSzPts val="2000"/>
              <a:buChar char="○"/>
              <a:defRPr/>
            </a:lvl8pPr>
            <a:lvl9pPr marL="4114800" lvl="8" indent="-355600" algn="l">
              <a:lnSpc>
                <a:spcPct val="100000"/>
              </a:lnSpc>
              <a:spcBef>
                <a:spcPts val="0"/>
              </a:spcBef>
              <a:spcAft>
                <a:spcPts val="0"/>
              </a:spcAft>
              <a:buSzPts val="2000"/>
              <a:buChar char="■"/>
              <a:defRPr/>
            </a:lvl9pPr>
          </a:lstStyle>
          <a:p>
            <a:endParaRPr/>
          </a:p>
        </p:txBody>
      </p:sp>
      <p:sp>
        <p:nvSpPr>
          <p:cNvPr id="60" name="Google Shape;60;p13"/>
          <p:cNvSpPr txBox="1">
            <a:spLocks noGrp="1"/>
          </p:cNvSpPr>
          <p:nvPr>
            <p:ph type="body" idx="5"/>
          </p:nvPr>
        </p:nvSpPr>
        <p:spPr>
          <a:xfrm>
            <a:off x="6269900" y="3657625"/>
            <a:ext cx="5448600" cy="925200"/>
          </a:xfrm>
          <a:prstGeom prst="rect">
            <a:avLst/>
          </a:prstGeom>
          <a:noFill/>
          <a:ln>
            <a:noFill/>
          </a:ln>
        </p:spPr>
        <p:txBody>
          <a:bodyPr spcFirstLastPara="1" wrap="square" lIns="121900" tIns="121900" rIns="121900" bIns="121900" anchor="b" anchorCtr="0">
            <a:noAutofit/>
          </a:bodyPr>
          <a:lstStyle>
            <a:lvl1pPr marL="457200" lvl="0" indent="-355600" algn="l">
              <a:lnSpc>
                <a:spcPct val="100000"/>
              </a:lnSpc>
              <a:spcBef>
                <a:spcPts val="0"/>
              </a:spcBef>
              <a:spcAft>
                <a:spcPts val="0"/>
              </a:spcAft>
              <a:buSzPts val="2000"/>
              <a:buChar char="●"/>
              <a:defRPr/>
            </a:lvl1pPr>
            <a:lvl2pPr marL="914400" lvl="1" indent="-355600" algn="l">
              <a:lnSpc>
                <a:spcPct val="100000"/>
              </a:lnSpc>
              <a:spcBef>
                <a:spcPts val="0"/>
              </a:spcBef>
              <a:spcAft>
                <a:spcPts val="0"/>
              </a:spcAft>
              <a:buSzPts val="2000"/>
              <a:buChar char="○"/>
              <a:defRPr/>
            </a:lvl2pPr>
            <a:lvl3pPr marL="1371600" lvl="2" indent="-355600" algn="l">
              <a:lnSpc>
                <a:spcPct val="100000"/>
              </a:lnSpc>
              <a:spcBef>
                <a:spcPts val="0"/>
              </a:spcBef>
              <a:spcAft>
                <a:spcPts val="0"/>
              </a:spcAft>
              <a:buSzPts val="2000"/>
              <a:buChar char="■"/>
              <a:defRPr/>
            </a:lvl3pPr>
            <a:lvl4pPr marL="1828800" lvl="3" indent="-355600" algn="l">
              <a:lnSpc>
                <a:spcPct val="100000"/>
              </a:lnSpc>
              <a:spcBef>
                <a:spcPts val="0"/>
              </a:spcBef>
              <a:spcAft>
                <a:spcPts val="0"/>
              </a:spcAft>
              <a:buSzPts val="2000"/>
              <a:buChar char="●"/>
              <a:defRPr/>
            </a:lvl4pPr>
            <a:lvl5pPr marL="2286000" lvl="4" indent="-355600" algn="l">
              <a:lnSpc>
                <a:spcPct val="100000"/>
              </a:lnSpc>
              <a:spcBef>
                <a:spcPts val="0"/>
              </a:spcBef>
              <a:spcAft>
                <a:spcPts val="0"/>
              </a:spcAft>
              <a:buSzPts val="2000"/>
              <a:buChar char="○"/>
              <a:defRPr/>
            </a:lvl5pPr>
            <a:lvl6pPr marL="2743200" lvl="5" indent="-355600" algn="l">
              <a:lnSpc>
                <a:spcPct val="100000"/>
              </a:lnSpc>
              <a:spcBef>
                <a:spcPts val="0"/>
              </a:spcBef>
              <a:spcAft>
                <a:spcPts val="0"/>
              </a:spcAft>
              <a:buSzPts val="2000"/>
              <a:buChar char="■"/>
              <a:defRPr/>
            </a:lvl6pPr>
            <a:lvl7pPr marL="3200400" lvl="6" indent="-355600" algn="l">
              <a:lnSpc>
                <a:spcPct val="100000"/>
              </a:lnSpc>
              <a:spcBef>
                <a:spcPts val="0"/>
              </a:spcBef>
              <a:spcAft>
                <a:spcPts val="0"/>
              </a:spcAft>
              <a:buSzPts val="2000"/>
              <a:buChar char="●"/>
              <a:defRPr/>
            </a:lvl7pPr>
            <a:lvl8pPr marL="3657600" lvl="7" indent="-355600" algn="l">
              <a:lnSpc>
                <a:spcPct val="100000"/>
              </a:lnSpc>
              <a:spcBef>
                <a:spcPts val="0"/>
              </a:spcBef>
              <a:spcAft>
                <a:spcPts val="0"/>
              </a:spcAft>
              <a:buSzPts val="2000"/>
              <a:buChar char="○"/>
              <a:defRPr/>
            </a:lvl8pPr>
            <a:lvl9pPr marL="4114800" lvl="8" indent="-355600" algn="l">
              <a:lnSpc>
                <a:spcPct val="100000"/>
              </a:lnSpc>
              <a:spcBef>
                <a:spcPts val="0"/>
              </a:spcBef>
              <a:spcAft>
                <a:spcPts val="0"/>
              </a:spcAft>
              <a:buSzPts val="2000"/>
              <a:buChar char="■"/>
              <a:defRPr/>
            </a:lvl9pPr>
          </a:lstStyle>
          <a:p>
            <a:endParaRPr/>
          </a:p>
        </p:txBody>
      </p:sp>
      <p:sp>
        <p:nvSpPr>
          <p:cNvPr id="61" name="Google Shape;61;p13"/>
          <p:cNvSpPr txBox="1">
            <a:spLocks noGrp="1"/>
          </p:cNvSpPr>
          <p:nvPr>
            <p:ph type="body" idx="6"/>
          </p:nvPr>
        </p:nvSpPr>
        <p:spPr>
          <a:xfrm>
            <a:off x="6269900" y="1915325"/>
            <a:ext cx="5448600" cy="925200"/>
          </a:xfrm>
          <a:prstGeom prst="rect">
            <a:avLst/>
          </a:prstGeom>
          <a:noFill/>
          <a:ln>
            <a:noFill/>
          </a:ln>
        </p:spPr>
        <p:txBody>
          <a:bodyPr spcFirstLastPara="1" wrap="square" lIns="121900" tIns="121900" rIns="121900" bIns="121900" anchor="b" anchorCtr="0">
            <a:noAutofit/>
          </a:bodyPr>
          <a:lstStyle>
            <a:lvl1pPr marL="457200" lvl="0" indent="-355600" algn="l">
              <a:lnSpc>
                <a:spcPct val="100000"/>
              </a:lnSpc>
              <a:spcBef>
                <a:spcPts val="0"/>
              </a:spcBef>
              <a:spcAft>
                <a:spcPts val="0"/>
              </a:spcAft>
              <a:buSzPts val="2000"/>
              <a:buChar char="●"/>
              <a:defRPr/>
            </a:lvl1pPr>
            <a:lvl2pPr marL="914400" lvl="1" indent="-355600" algn="l">
              <a:lnSpc>
                <a:spcPct val="100000"/>
              </a:lnSpc>
              <a:spcBef>
                <a:spcPts val="0"/>
              </a:spcBef>
              <a:spcAft>
                <a:spcPts val="0"/>
              </a:spcAft>
              <a:buSzPts val="2000"/>
              <a:buChar char="○"/>
              <a:defRPr/>
            </a:lvl2pPr>
            <a:lvl3pPr marL="1371600" lvl="2" indent="-355600" algn="l">
              <a:lnSpc>
                <a:spcPct val="100000"/>
              </a:lnSpc>
              <a:spcBef>
                <a:spcPts val="0"/>
              </a:spcBef>
              <a:spcAft>
                <a:spcPts val="0"/>
              </a:spcAft>
              <a:buSzPts val="2000"/>
              <a:buChar char="■"/>
              <a:defRPr/>
            </a:lvl3pPr>
            <a:lvl4pPr marL="1828800" lvl="3" indent="-355600" algn="l">
              <a:lnSpc>
                <a:spcPct val="100000"/>
              </a:lnSpc>
              <a:spcBef>
                <a:spcPts val="0"/>
              </a:spcBef>
              <a:spcAft>
                <a:spcPts val="0"/>
              </a:spcAft>
              <a:buSzPts val="2000"/>
              <a:buChar char="●"/>
              <a:defRPr/>
            </a:lvl4pPr>
            <a:lvl5pPr marL="2286000" lvl="4" indent="-355600" algn="l">
              <a:lnSpc>
                <a:spcPct val="100000"/>
              </a:lnSpc>
              <a:spcBef>
                <a:spcPts val="0"/>
              </a:spcBef>
              <a:spcAft>
                <a:spcPts val="0"/>
              </a:spcAft>
              <a:buSzPts val="2000"/>
              <a:buChar char="○"/>
              <a:defRPr/>
            </a:lvl5pPr>
            <a:lvl6pPr marL="2743200" lvl="5" indent="-355600" algn="l">
              <a:lnSpc>
                <a:spcPct val="100000"/>
              </a:lnSpc>
              <a:spcBef>
                <a:spcPts val="0"/>
              </a:spcBef>
              <a:spcAft>
                <a:spcPts val="0"/>
              </a:spcAft>
              <a:buSzPts val="2000"/>
              <a:buChar char="■"/>
              <a:defRPr/>
            </a:lvl6pPr>
            <a:lvl7pPr marL="3200400" lvl="6" indent="-355600" algn="l">
              <a:lnSpc>
                <a:spcPct val="100000"/>
              </a:lnSpc>
              <a:spcBef>
                <a:spcPts val="0"/>
              </a:spcBef>
              <a:spcAft>
                <a:spcPts val="0"/>
              </a:spcAft>
              <a:buSzPts val="2000"/>
              <a:buChar char="●"/>
              <a:defRPr/>
            </a:lvl7pPr>
            <a:lvl8pPr marL="3657600" lvl="7" indent="-355600" algn="l">
              <a:lnSpc>
                <a:spcPct val="100000"/>
              </a:lnSpc>
              <a:spcBef>
                <a:spcPts val="0"/>
              </a:spcBef>
              <a:spcAft>
                <a:spcPts val="0"/>
              </a:spcAft>
              <a:buSzPts val="2000"/>
              <a:buChar char="○"/>
              <a:defRPr/>
            </a:lvl8pPr>
            <a:lvl9pPr marL="4114800" lvl="8" indent="-355600" algn="l">
              <a:lnSpc>
                <a:spcPct val="100000"/>
              </a:lnSpc>
              <a:spcBef>
                <a:spcPts val="0"/>
              </a:spcBef>
              <a:spcAft>
                <a:spcPts val="0"/>
              </a:spcAft>
              <a:buSzPts val="20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62"/>
        <p:cNvGrpSpPr/>
        <p:nvPr/>
      </p:nvGrpSpPr>
      <p:grpSpPr>
        <a:xfrm>
          <a:off x="0" y="0"/>
          <a:ext cx="0" cy="0"/>
          <a:chOff x="0" y="0"/>
          <a:chExt cx="0" cy="0"/>
        </a:xfrm>
      </p:grpSpPr>
      <p:sp>
        <p:nvSpPr>
          <p:cNvPr id="63" name="Google Shape;63;p14"/>
          <p:cNvSpPr txBox="1">
            <a:spLocks noGrp="1"/>
          </p:cNvSpPr>
          <p:nvPr>
            <p:ph type="subTitle" idx="1"/>
          </p:nvPr>
        </p:nvSpPr>
        <p:spPr>
          <a:xfrm>
            <a:off x="2910425" y="1858800"/>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4" name="Google Shape;64;p14"/>
          <p:cNvSpPr txBox="1">
            <a:spLocks noGrp="1"/>
          </p:cNvSpPr>
          <p:nvPr>
            <p:ph type="subTitle" idx="2"/>
          </p:nvPr>
        </p:nvSpPr>
        <p:spPr>
          <a:xfrm>
            <a:off x="2910425" y="3410725"/>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5" name="Google Shape;65;p14"/>
          <p:cNvSpPr txBox="1">
            <a:spLocks noGrp="1"/>
          </p:cNvSpPr>
          <p:nvPr>
            <p:ph type="subTitle" idx="3"/>
          </p:nvPr>
        </p:nvSpPr>
        <p:spPr>
          <a:xfrm>
            <a:off x="5807197" y="3363243"/>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6" name="Google Shape;66;p14"/>
          <p:cNvSpPr txBox="1">
            <a:spLocks noGrp="1"/>
          </p:cNvSpPr>
          <p:nvPr>
            <p:ph type="subTitle" idx="4"/>
          </p:nvPr>
        </p:nvSpPr>
        <p:spPr>
          <a:xfrm>
            <a:off x="5807207" y="1876150"/>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7" name="Google Shape;67;p14"/>
          <p:cNvSpPr txBox="1">
            <a:spLocks noGrp="1"/>
          </p:cNvSpPr>
          <p:nvPr>
            <p:ph type="subTitle" idx="5"/>
          </p:nvPr>
        </p:nvSpPr>
        <p:spPr>
          <a:xfrm>
            <a:off x="8823328" y="1840350"/>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8" name="Google Shape;68;p14"/>
          <p:cNvSpPr txBox="1">
            <a:spLocks noGrp="1"/>
          </p:cNvSpPr>
          <p:nvPr>
            <p:ph type="subTitle" idx="6"/>
          </p:nvPr>
        </p:nvSpPr>
        <p:spPr>
          <a:xfrm>
            <a:off x="8823328" y="3345805"/>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9" name="Google Shape;69;p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0" name="Google Shape;70;p14"/>
          <p:cNvSpPr txBox="1">
            <a:spLocks noGrp="1"/>
          </p:cNvSpPr>
          <p:nvPr>
            <p:ph type="body" idx="7"/>
          </p:nvPr>
        </p:nvSpPr>
        <p:spPr>
          <a:xfrm>
            <a:off x="5807207" y="2285000"/>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1" name="Google Shape;71;p14"/>
          <p:cNvSpPr txBox="1">
            <a:spLocks noGrp="1"/>
          </p:cNvSpPr>
          <p:nvPr>
            <p:ph type="body" idx="8"/>
          </p:nvPr>
        </p:nvSpPr>
        <p:spPr>
          <a:xfrm>
            <a:off x="8823328" y="3762625"/>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2" name="Google Shape;72;p14"/>
          <p:cNvSpPr txBox="1">
            <a:spLocks noGrp="1"/>
          </p:cNvSpPr>
          <p:nvPr>
            <p:ph type="body" idx="9"/>
          </p:nvPr>
        </p:nvSpPr>
        <p:spPr>
          <a:xfrm>
            <a:off x="8823328" y="2238625"/>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3" name="Google Shape;73;p14"/>
          <p:cNvSpPr txBox="1">
            <a:spLocks noGrp="1"/>
          </p:cNvSpPr>
          <p:nvPr>
            <p:ph type="body" idx="13"/>
          </p:nvPr>
        </p:nvSpPr>
        <p:spPr>
          <a:xfrm>
            <a:off x="2910425" y="2285000"/>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4" name="Google Shape;74;p14"/>
          <p:cNvSpPr txBox="1">
            <a:spLocks noGrp="1"/>
          </p:cNvSpPr>
          <p:nvPr>
            <p:ph type="body" idx="14"/>
          </p:nvPr>
        </p:nvSpPr>
        <p:spPr>
          <a:xfrm>
            <a:off x="5807197" y="3780063"/>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5" name="Google Shape;75;p14"/>
          <p:cNvSpPr txBox="1">
            <a:spLocks noGrp="1"/>
          </p:cNvSpPr>
          <p:nvPr>
            <p:ph type="body" idx="15"/>
          </p:nvPr>
        </p:nvSpPr>
        <p:spPr>
          <a:xfrm>
            <a:off x="2910425" y="3809000"/>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8E8E8"/>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1">
            <a:alphaModFix/>
          </a:blip>
          <a:srcRect r="5678"/>
          <a:stretch/>
        </p:blipFill>
        <p:spPr>
          <a:xfrm>
            <a:off x="0" y="0"/>
            <a:ext cx="12191999" cy="6858001"/>
          </a:xfrm>
          <a:prstGeom prst="rect">
            <a:avLst/>
          </a:prstGeom>
          <a:noFill/>
          <a:ln>
            <a:noFill/>
          </a:ln>
        </p:spPr>
      </p:pic>
      <p:pic>
        <p:nvPicPr>
          <p:cNvPr id="7" name="Google Shape;7;p1"/>
          <p:cNvPicPr preferRelativeResize="0"/>
          <p:nvPr/>
        </p:nvPicPr>
        <p:blipFill rotWithShape="1">
          <a:blip r:embed="rId22">
            <a:alphaModFix/>
          </a:blip>
          <a:srcRect t="289"/>
          <a:stretch/>
        </p:blipFill>
        <p:spPr>
          <a:xfrm rot="5400000">
            <a:off x="2697455"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
        <p:nvSpPr>
          <p:cNvPr id="8" name="Google Shape;8;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9" name="Google Shape;9;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txBox="1"/>
          <p:nvPr/>
        </p:nvSpPr>
        <p:spPr>
          <a:xfrm rot="5400000">
            <a:off x="-374550" y="58937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6" r:id="rId6"/>
    <p:sldLayoutId id="2147483658" r:id="rId7"/>
    <p:sldLayoutId id="2147483659" r:id="rId8"/>
    <p:sldLayoutId id="2147483660" r:id="rId9"/>
    <p:sldLayoutId id="2147483661" r:id="rId10"/>
    <p:sldLayoutId id="2147483662" r:id="rId11"/>
    <p:sldLayoutId id="2147483663" r:id="rId12"/>
    <p:sldLayoutId id="2147483664" r:id="rId13"/>
    <p:sldLayoutId id="2147483668" r:id="rId14"/>
    <p:sldLayoutId id="2147483671" r:id="rId15"/>
    <p:sldLayoutId id="2147483672" r:id="rId16"/>
    <p:sldLayoutId id="2147483673" r:id="rId17"/>
    <p:sldLayoutId id="2147483674" r:id="rId18"/>
    <p:sldLayoutId id="214748367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audio" Target="file:///C:/Documents%20and%20Settings/Root/My%20Documents/Downloads/Music/BaViMoCao(QuangDung)_KimNgoc.wma"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p:nvPr/>
        </p:nvSpPr>
        <p:spPr>
          <a:xfrm>
            <a:off x="885440" y="611477"/>
            <a:ext cx="10539600" cy="51303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367" name="Google Shape;367;p30"/>
          <p:cNvGrpSpPr/>
          <p:nvPr/>
        </p:nvGrpSpPr>
        <p:grpSpPr>
          <a:xfrm>
            <a:off x="2829828" y="868836"/>
            <a:ext cx="5769203" cy="929104"/>
            <a:chOff x="3307259" y="2790873"/>
            <a:chExt cx="5585545" cy="1279581"/>
          </a:xfrm>
        </p:grpSpPr>
        <p:sp>
          <p:nvSpPr>
            <p:cNvPr id="368" name="Google Shape;368;p30"/>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30"/>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30"/>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30"/>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30"/>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30"/>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30"/>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30"/>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30"/>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30"/>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30"/>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30"/>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30"/>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30"/>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82" name="Google Shape;382;p30"/>
          <p:cNvSpPr txBox="1">
            <a:spLocks noGrp="1"/>
          </p:cNvSpPr>
          <p:nvPr>
            <p:ph type="title"/>
          </p:nvPr>
        </p:nvSpPr>
        <p:spPr>
          <a:xfrm>
            <a:off x="569963" y="2063327"/>
            <a:ext cx="10011300" cy="3160800"/>
          </a:xfrm>
          <a:prstGeom prst="rect">
            <a:avLst/>
          </a:prstGeom>
          <a:noFill/>
          <a:ln>
            <a:noFill/>
          </a:ln>
        </p:spPr>
        <p:txBody>
          <a:bodyPr spcFirstLastPara="1" wrap="square" lIns="121900" tIns="121900" rIns="121900" bIns="121900" anchor="ctr" anchorCtr="0">
            <a:noAutofit/>
          </a:bodyPr>
          <a:lstStyle/>
          <a:p>
            <a:pPr>
              <a:buSzPts val="6000"/>
            </a:pPr>
            <a:r>
              <a:rPr lang="en" b="1" dirty="0">
                <a:solidFill>
                  <a:srgbClr val="0070C0"/>
                </a:solidFill>
                <a:latin typeface="Times New Roman" panose="02020603050405020304" pitchFamily="18" charset="0"/>
                <a:cs typeface="Times New Roman" panose="02020603050405020304" pitchFamily="18" charset="0"/>
              </a:rPr>
              <a:t>TÂY TIẾN</a:t>
            </a:r>
            <a:br>
              <a:rPr lang="en" dirty="0">
                <a:latin typeface="Times New Roman" panose="02020603050405020304" pitchFamily="18" charset="0"/>
                <a:cs typeface="Times New Roman" panose="02020603050405020304" pitchFamily="18" charset="0"/>
              </a:rPr>
            </a:br>
            <a:r>
              <a:rPr lang="en-US" sz="5400" b="1" i="1" dirty="0">
                <a:latin typeface="Times New Roman" panose="02020603050405020304" pitchFamily="18" charset="0"/>
                <a:cs typeface="Times New Roman" panose="02020603050405020304" pitchFamily="18" charset="0"/>
              </a:rPr>
              <a:t>(</a:t>
            </a:r>
            <a:r>
              <a:rPr lang="vi-VN" sz="5400" b="1" i="1" dirty="0">
                <a:latin typeface="Times New Roman" panose="02020603050405020304" pitchFamily="18" charset="0"/>
                <a:cs typeface="Times New Roman" panose="02020603050405020304" pitchFamily="18" charset="0"/>
              </a:rPr>
              <a:t>Quang Dũng</a:t>
            </a:r>
            <a:r>
              <a:rPr lang="en-US" sz="5400" b="1" i="1" dirty="0">
                <a:latin typeface="Times New Roman" panose="02020603050405020304" pitchFamily="18" charset="0"/>
                <a:cs typeface="Times New Roman" panose="02020603050405020304" pitchFamily="18" charset="0"/>
              </a:rPr>
              <a:t>)</a:t>
            </a:r>
            <a:br>
              <a:rPr lang="en-US" sz="5400" i="1" dirty="0">
                <a:latin typeface="Times New Roman" panose="02020603050405020304" pitchFamily="18" charset="0"/>
                <a:cs typeface="Times New Roman" panose="02020603050405020304" pitchFamily="18" charset="0"/>
              </a:rPr>
            </a:br>
            <a:endParaRPr sz="5400" i="1" dirty="0">
              <a:latin typeface="Times New Roman" panose="02020603050405020304" pitchFamily="18" charset="0"/>
              <a:cs typeface="Times New Roman" panose="02020603050405020304" pitchFamily="18" charset="0"/>
            </a:endParaRPr>
          </a:p>
        </p:txBody>
      </p:sp>
      <p:sp>
        <p:nvSpPr>
          <p:cNvPr id="383" name="Google Shape;383;p30"/>
          <p:cNvSpPr txBox="1">
            <a:spLocks noGrp="1"/>
          </p:cNvSpPr>
          <p:nvPr>
            <p:ph type="subTitle" idx="1"/>
          </p:nvPr>
        </p:nvSpPr>
        <p:spPr>
          <a:xfrm>
            <a:off x="2340300" y="817367"/>
            <a:ext cx="6911945" cy="870300"/>
          </a:xfrm>
          <a:prstGeom prst="rect">
            <a:avLst/>
          </a:prstGeom>
          <a:noFill/>
          <a:ln>
            <a:noFill/>
          </a:ln>
        </p:spPr>
        <p:txBody>
          <a:bodyPr spcFirstLastPara="1" wrap="square" lIns="121900" tIns="121900" rIns="121900" bIns="121900" anchor="b" anchorCtr="0">
            <a:noAutofit/>
          </a:bodyPr>
          <a:lstStyle/>
          <a:p>
            <a:pPr marL="457200" lvl="0" indent="0" algn="ctr" rtl="0">
              <a:lnSpc>
                <a:spcPct val="100000"/>
              </a:lnSpc>
              <a:spcBef>
                <a:spcPts val="0"/>
              </a:spcBef>
              <a:spcAft>
                <a:spcPts val="0"/>
              </a:spcAft>
              <a:buSzPts val="1900"/>
              <a:buNone/>
            </a:pPr>
            <a:r>
              <a:rPr lang="en" sz="3200" dirty="0" err="1">
                <a:latin typeface="Times New Roman" panose="02020603050405020304" pitchFamily="18" charset="0"/>
                <a:cs typeface="Times New Roman" panose="02020603050405020304" pitchFamily="18" charset="0"/>
              </a:rPr>
              <a:t>Tiết</a:t>
            </a:r>
            <a:r>
              <a:rPr lang="en" sz="3200" dirty="0">
                <a:latin typeface="Times New Roman" panose="02020603050405020304" pitchFamily="18" charset="0"/>
                <a:cs typeface="Times New Roman" panose="02020603050405020304" pitchFamily="18" charset="0"/>
              </a:rPr>
              <a:t> 13+14 – </a:t>
            </a:r>
            <a:r>
              <a:rPr lang="vi-VN" sz="3200" dirty="0">
                <a:latin typeface="Times New Roman" panose="02020603050405020304" pitchFamily="18" charset="0"/>
                <a:cs typeface="Times New Roman" panose="02020603050405020304" pitchFamily="18" charset="0"/>
              </a:rPr>
              <a:t>Văn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2:</a:t>
            </a:r>
            <a:r>
              <a:rPr lang="en" sz="3200" dirty="0">
                <a:latin typeface="Times New Roman" panose="02020603050405020304" pitchFamily="18" charset="0"/>
                <a:cs typeface="Times New Roman" panose="02020603050405020304" pitchFamily="18" charset="0"/>
              </a:rPr>
              <a:t> </a:t>
            </a:r>
            <a:endParaRPr sz="3200" dirty="0">
              <a:latin typeface="Times New Roman" panose="02020603050405020304" pitchFamily="18" charset="0"/>
              <a:cs typeface="Times New Roman" panose="02020603050405020304" pitchFamily="18" charset="0"/>
            </a:endParaRPr>
          </a:p>
        </p:txBody>
      </p:sp>
      <p:grpSp>
        <p:nvGrpSpPr>
          <p:cNvPr id="384" name="Google Shape;384;p30"/>
          <p:cNvGrpSpPr/>
          <p:nvPr/>
        </p:nvGrpSpPr>
        <p:grpSpPr>
          <a:xfrm rot="2952867">
            <a:off x="570292" y="640009"/>
            <a:ext cx="1621850" cy="1554161"/>
            <a:chOff x="1862977" y="593376"/>
            <a:chExt cx="1320998" cy="1265866"/>
          </a:xfrm>
        </p:grpSpPr>
        <p:sp>
          <p:nvSpPr>
            <p:cNvPr id="385" name="Google Shape;385;p30"/>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30"/>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87" name="Google Shape;387;p30"/>
          <p:cNvGrpSpPr/>
          <p:nvPr/>
        </p:nvGrpSpPr>
        <p:grpSpPr>
          <a:xfrm>
            <a:off x="10797575" y="1081822"/>
            <a:ext cx="437755" cy="434298"/>
            <a:chOff x="9479277" y="3818260"/>
            <a:chExt cx="437755" cy="434298"/>
          </a:xfrm>
        </p:grpSpPr>
        <p:sp>
          <p:nvSpPr>
            <p:cNvPr id="388" name="Google Shape;388;p30"/>
            <p:cNvSpPr/>
            <p:nvPr/>
          </p:nvSpPr>
          <p:spPr>
            <a:xfrm>
              <a:off x="9479277" y="3830158"/>
              <a:ext cx="422400" cy="422400"/>
            </a:xfrm>
            <a:prstGeom prst="ellipse">
              <a:avLst/>
            </a:prstGeom>
            <a:gradFill>
              <a:gsLst>
                <a:gs pos="0">
                  <a:srgbClr val="FFFFFF"/>
                </a:gs>
                <a:gs pos="100000">
                  <a:srgbClr val="B6ABD0"/>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9" name="Google Shape;389;p30"/>
            <p:cNvSpPr/>
            <p:nvPr/>
          </p:nvSpPr>
          <p:spPr>
            <a:xfrm>
              <a:off x="9601133" y="3818260"/>
              <a:ext cx="315900" cy="315900"/>
            </a:xfrm>
            <a:prstGeom prst="ellipse">
              <a:avLst/>
            </a:prstGeom>
            <a:gradFill>
              <a:gsLst>
                <a:gs pos="0">
                  <a:srgbClr val="FFFFFF"/>
                </a:gs>
                <a:gs pos="100000">
                  <a:srgbClr val="B6ABD0"/>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6" name="Picture 25">
            <a:extLst>
              <a:ext uri="{FF2B5EF4-FFF2-40B4-BE49-F238E27FC236}">
                <a16:creationId xmlns:a16="http://schemas.microsoft.com/office/drawing/2014/main" id="{9A59C59A-B616-D4E1-3758-DCFCAAE14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373" y="1642713"/>
            <a:ext cx="4325112" cy="5143500"/>
          </a:xfrm>
          <a:prstGeom prst="rect">
            <a:avLst/>
          </a:prstGeom>
        </p:spPr>
      </p:pic>
    </p:spTree>
    <p:extLst>
      <p:ext uri="{BB962C8B-B14F-4D97-AF65-F5344CB8AC3E}">
        <p14:creationId xmlns:p14="http://schemas.microsoft.com/office/powerpoint/2010/main" val="9610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3">
                                            <p:txEl>
                                              <p:pRg st="0" end="0"/>
                                            </p:txEl>
                                          </p:spTgt>
                                        </p:tgtEl>
                                        <p:attrNameLst>
                                          <p:attrName>style.visibility</p:attrName>
                                        </p:attrNameLst>
                                      </p:cBhvr>
                                      <p:to>
                                        <p:strVal val="visible"/>
                                      </p:to>
                                    </p:set>
                                    <p:animEffect transition="in" filter="barn(inVertical)">
                                      <p:cBhvr>
                                        <p:cTn id="7" dur="500"/>
                                        <p:tgtEl>
                                          <p:spTgt spid="38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67"/>
                                        </p:tgtEl>
                                        <p:attrNameLst>
                                          <p:attrName>style.visibility</p:attrName>
                                        </p:attrNameLst>
                                      </p:cBhvr>
                                      <p:to>
                                        <p:strVal val="visible"/>
                                      </p:to>
                                    </p:set>
                                    <p:animEffect transition="in" filter="barn(inVertical)">
                                      <p:cBhvr>
                                        <p:cTn id="10" dur="500"/>
                                        <p:tgtEl>
                                          <p:spTgt spid="36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82"/>
                                        </p:tgtEl>
                                        <p:attrNameLst>
                                          <p:attrName>style.visibility</p:attrName>
                                        </p:attrNameLst>
                                      </p:cBhvr>
                                      <p:to>
                                        <p:strVal val="visible"/>
                                      </p:to>
                                    </p:set>
                                    <p:animEffect transition="in" filter="wipe(down)">
                                      <p:cBhvr>
                                        <p:cTn id="15" dur="580">
                                          <p:stCondLst>
                                            <p:cond delay="0"/>
                                          </p:stCondLst>
                                        </p:cTn>
                                        <p:tgtEl>
                                          <p:spTgt spid="382"/>
                                        </p:tgtEl>
                                      </p:cBhvr>
                                    </p:animEffect>
                                    <p:anim calcmode="lin" valueType="num">
                                      <p:cBhvr>
                                        <p:cTn id="16" dur="1822" tmFilter="0,0; 0.14,0.36; 0.43,0.73; 0.71,0.91; 1.0,1.0">
                                          <p:stCondLst>
                                            <p:cond delay="0"/>
                                          </p:stCondLst>
                                        </p:cTn>
                                        <p:tgtEl>
                                          <p:spTgt spid="38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8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8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8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82"/>
                                        </p:tgtEl>
                                        <p:attrNameLst>
                                          <p:attrName>ppt_y</p:attrName>
                                        </p:attrNameLst>
                                      </p:cBhvr>
                                      <p:tavLst>
                                        <p:tav tm="0" fmla="#ppt_y-sin(pi*$)/81">
                                          <p:val>
                                            <p:fltVal val="0"/>
                                          </p:val>
                                        </p:tav>
                                        <p:tav tm="100000">
                                          <p:val>
                                            <p:fltVal val="1"/>
                                          </p:val>
                                        </p:tav>
                                      </p:tavLst>
                                    </p:anim>
                                    <p:animScale>
                                      <p:cBhvr>
                                        <p:cTn id="21" dur="26">
                                          <p:stCondLst>
                                            <p:cond delay="650"/>
                                          </p:stCondLst>
                                        </p:cTn>
                                        <p:tgtEl>
                                          <p:spTgt spid="382"/>
                                        </p:tgtEl>
                                      </p:cBhvr>
                                      <p:to x="100000" y="60000"/>
                                    </p:animScale>
                                    <p:animScale>
                                      <p:cBhvr>
                                        <p:cTn id="22" dur="166" decel="50000">
                                          <p:stCondLst>
                                            <p:cond delay="676"/>
                                          </p:stCondLst>
                                        </p:cTn>
                                        <p:tgtEl>
                                          <p:spTgt spid="382"/>
                                        </p:tgtEl>
                                      </p:cBhvr>
                                      <p:to x="100000" y="100000"/>
                                    </p:animScale>
                                    <p:animScale>
                                      <p:cBhvr>
                                        <p:cTn id="23" dur="26">
                                          <p:stCondLst>
                                            <p:cond delay="1312"/>
                                          </p:stCondLst>
                                        </p:cTn>
                                        <p:tgtEl>
                                          <p:spTgt spid="382"/>
                                        </p:tgtEl>
                                      </p:cBhvr>
                                      <p:to x="100000" y="80000"/>
                                    </p:animScale>
                                    <p:animScale>
                                      <p:cBhvr>
                                        <p:cTn id="24" dur="166" decel="50000">
                                          <p:stCondLst>
                                            <p:cond delay="1338"/>
                                          </p:stCondLst>
                                        </p:cTn>
                                        <p:tgtEl>
                                          <p:spTgt spid="382"/>
                                        </p:tgtEl>
                                      </p:cBhvr>
                                      <p:to x="100000" y="100000"/>
                                    </p:animScale>
                                    <p:animScale>
                                      <p:cBhvr>
                                        <p:cTn id="25" dur="26">
                                          <p:stCondLst>
                                            <p:cond delay="1642"/>
                                          </p:stCondLst>
                                        </p:cTn>
                                        <p:tgtEl>
                                          <p:spTgt spid="382"/>
                                        </p:tgtEl>
                                      </p:cBhvr>
                                      <p:to x="100000" y="90000"/>
                                    </p:animScale>
                                    <p:animScale>
                                      <p:cBhvr>
                                        <p:cTn id="26" dur="166" decel="50000">
                                          <p:stCondLst>
                                            <p:cond delay="1668"/>
                                          </p:stCondLst>
                                        </p:cTn>
                                        <p:tgtEl>
                                          <p:spTgt spid="382"/>
                                        </p:tgtEl>
                                      </p:cBhvr>
                                      <p:to x="100000" y="100000"/>
                                    </p:animScale>
                                    <p:animScale>
                                      <p:cBhvr>
                                        <p:cTn id="27" dur="26">
                                          <p:stCondLst>
                                            <p:cond delay="1808"/>
                                          </p:stCondLst>
                                        </p:cTn>
                                        <p:tgtEl>
                                          <p:spTgt spid="382"/>
                                        </p:tgtEl>
                                      </p:cBhvr>
                                      <p:to x="100000" y="95000"/>
                                    </p:animScale>
                                    <p:animScale>
                                      <p:cBhvr>
                                        <p:cTn id="28" dur="166" decel="50000">
                                          <p:stCondLst>
                                            <p:cond delay="1834"/>
                                          </p:stCondLst>
                                        </p:cTn>
                                        <p:tgtEl>
                                          <p:spTgt spid="382"/>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80">
                                          <p:stCondLst>
                                            <p:cond delay="0"/>
                                          </p:stCondLst>
                                        </p:cTn>
                                        <p:tgtEl>
                                          <p:spTgt spid="26"/>
                                        </p:tgtEl>
                                      </p:cBhvr>
                                    </p:animEffect>
                                    <p:anim calcmode="lin" valueType="num">
                                      <p:cBhvr>
                                        <p:cTn id="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7" dur="26">
                                          <p:stCondLst>
                                            <p:cond delay="650"/>
                                          </p:stCondLst>
                                        </p:cTn>
                                        <p:tgtEl>
                                          <p:spTgt spid="26"/>
                                        </p:tgtEl>
                                      </p:cBhvr>
                                      <p:to x="100000" y="60000"/>
                                    </p:animScale>
                                    <p:animScale>
                                      <p:cBhvr>
                                        <p:cTn id="38" dur="166" decel="50000">
                                          <p:stCondLst>
                                            <p:cond delay="676"/>
                                          </p:stCondLst>
                                        </p:cTn>
                                        <p:tgtEl>
                                          <p:spTgt spid="26"/>
                                        </p:tgtEl>
                                      </p:cBhvr>
                                      <p:to x="100000" y="100000"/>
                                    </p:animScale>
                                    <p:animScale>
                                      <p:cBhvr>
                                        <p:cTn id="39" dur="26">
                                          <p:stCondLst>
                                            <p:cond delay="1312"/>
                                          </p:stCondLst>
                                        </p:cTn>
                                        <p:tgtEl>
                                          <p:spTgt spid="26"/>
                                        </p:tgtEl>
                                      </p:cBhvr>
                                      <p:to x="100000" y="80000"/>
                                    </p:animScale>
                                    <p:animScale>
                                      <p:cBhvr>
                                        <p:cTn id="40" dur="166" decel="50000">
                                          <p:stCondLst>
                                            <p:cond delay="1338"/>
                                          </p:stCondLst>
                                        </p:cTn>
                                        <p:tgtEl>
                                          <p:spTgt spid="26"/>
                                        </p:tgtEl>
                                      </p:cBhvr>
                                      <p:to x="100000" y="100000"/>
                                    </p:animScale>
                                    <p:animScale>
                                      <p:cBhvr>
                                        <p:cTn id="41" dur="26">
                                          <p:stCondLst>
                                            <p:cond delay="1642"/>
                                          </p:stCondLst>
                                        </p:cTn>
                                        <p:tgtEl>
                                          <p:spTgt spid="26"/>
                                        </p:tgtEl>
                                      </p:cBhvr>
                                      <p:to x="100000" y="90000"/>
                                    </p:animScale>
                                    <p:animScale>
                                      <p:cBhvr>
                                        <p:cTn id="42" dur="166" decel="50000">
                                          <p:stCondLst>
                                            <p:cond delay="1668"/>
                                          </p:stCondLst>
                                        </p:cTn>
                                        <p:tgtEl>
                                          <p:spTgt spid="26"/>
                                        </p:tgtEl>
                                      </p:cBhvr>
                                      <p:to x="100000" y="100000"/>
                                    </p:animScale>
                                    <p:animScale>
                                      <p:cBhvr>
                                        <p:cTn id="43" dur="26">
                                          <p:stCondLst>
                                            <p:cond delay="1808"/>
                                          </p:stCondLst>
                                        </p:cTn>
                                        <p:tgtEl>
                                          <p:spTgt spid="26"/>
                                        </p:tgtEl>
                                      </p:cBhvr>
                                      <p:to x="100000" y="95000"/>
                                    </p:animScale>
                                    <p:animScale>
                                      <p:cBhvr>
                                        <p:cTn id="44"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p:bldP spid="38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qd">
            <a:extLst>
              <a:ext uri="{FF2B5EF4-FFF2-40B4-BE49-F238E27FC236}">
                <a16:creationId xmlns:a16="http://schemas.microsoft.com/office/drawing/2014/main" id="{E94C63E3-6600-409F-8EE4-250F2F68FC5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286000" y="152400"/>
            <a:ext cx="815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7" name="Rectangle 7">
            <a:extLst>
              <a:ext uri="{FF2B5EF4-FFF2-40B4-BE49-F238E27FC236}">
                <a16:creationId xmlns:a16="http://schemas.microsoft.com/office/drawing/2014/main" id="{57F0F47D-2883-4703-9BFE-ACF6A6122D70}"/>
              </a:ext>
            </a:extLst>
          </p:cNvPr>
          <p:cNvSpPr>
            <a:spLocks noChangeArrowheads="1"/>
          </p:cNvSpPr>
          <p:nvPr/>
        </p:nvSpPr>
        <p:spPr bwMode="auto">
          <a:xfrm>
            <a:off x="3485350" y="6354069"/>
            <a:ext cx="2759089" cy="307777"/>
          </a:xfrm>
          <a:prstGeom prst="rect">
            <a:avLst/>
          </a:prstGeom>
          <a:noFill/>
          <a:ln w="12700" cap="sq">
            <a:noFill/>
            <a:miter lim="800000"/>
            <a:headEnd type="none" w="sm" len="sm"/>
            <a:tailEnd type="none" w="sm" len="sm"/>
          </a:ln>
          <a:effectLst/>
        </p:spPr>
        <p:txBody>
          <a:bodyPr wrap="none" anchor="ctr">
            <a:spAutoFit/>
          </a:bodyPr>
          <a:lstStyle/>
          <a:p>
            <a:pPr algn="ctr" eaLnBrk="1" hangingPunct="1">
              <a:defRPr/>
            </a:pPr>
            <a:r>
              <a:rPr lang="en-US" i="1" dirty="0" err="1">
                <a:effectLst>
                  <a:outerShdw blurRad="38100" dist="38100" dir="2700000" algn="tl">
                    <a:srgbClr val="FFFFFF"/>
                  </a:outerShdw>
                </a:effectLst>
                <a:latin typeface="Arial" charset="0"/>
              </a:rPr>
              <a:t>Tranh</a:t>
            </a:r>
            <a:r>
              <a:rPr lang="en-US" i="1" dirty="0">
                <a:effectLst>
                  <a:outerShdw blurRad="38100" dist="38100" dir="2700000" algn="tl">
                    <a:srgbClr val="FFFFFF"/>
                  </a:outerShdw>
                </a:effectLst>
                <a:latin typeface="Arial" charset="0"/>
              </a:rPr>
              <a:t> </a:t>
            </a:r>
            <a:r>
              <a:rPr lang="en-US" i="1" dirty="0" err="1">
                <a:effectLst>
                  <a:outerShdw blurRad="38100" dist="38100" dir="2700000" algn="tl">
                    <a:srgbClr val="FFFFFF"/>
                  </a:outerShdw>
                </a:effectLst>
                <a:latin typeface="Arial" charset="0"/>
              </a:rPr>
              <a:t>của</a:t>
            </a:r>
            <a:r>
              <a:rPr lang="en-US" i="1" dirty="0">
                <a:effectLst>
                  <a:outerShdw blurRad="38100" dist="38100" dir="2700000" algn="tl">
                    <a:srgbClr val="FFFFFF"/>
                  </a:outerShdw>
                </a:effectLst>
                <a:latin typeface="Arial" charset="0"/>
              </a:rPr>
              <a:t> </a:t>
            </a:r>
            <a:r>
              <a:rPr lang="en-US" i="1" dirty="0" err="1">
                <a:effectLst>
                  <a:outerShdw blurRad="38100" dist="38100" dir="2700000" algn="tl">
                    <a:srgbClr val="FFFFFF"/>
                  </a:outerShdw>
                </a:effectLst>
                <a:latin typeface="Arial" charset="0"/>
              </a:rPr>
              <a:t>nhà</a:t>
            </a:r>
            <a:r>
              <a:rPr lang="en-US" i="1" dirty="0">
                <a:effectLst>
                  <a:outerShdw blurRad="38100" dist="38100" dir="2700000" algn="tl">
                    <a:srgbClr val="FFFFFF"/>
                  </a:outerShdw>
                </a:effectLst>
                <a:latin typeface="Arial" charset="0"/>
              </a:rPr>
              <a:t> thơ </a:t>
            </a:r>
            <a:r>
              <a:rPr lang="en-US" i="1" dirty="0" err="1">
                <a:effectLst>
                  <a:outerShdw blurRad="38100" dist="38100" dir="2700000" algn="tl">
                    <a:srgbClr val="FFFFFF"/>
                  </a:outerShdw>
                </a:effectLst>
                <a:latin typeface="Arial" charset="0"/>
              </a:rPr>
              <a:t>Quang</a:t>
            </a:r>
            <a:r>
              <a:rPr lang="en-US" i="1" dirty="0">
                <a:effectLst>
                  <a:outerShdw blurRad="38100" dist="38100" dir="2700000" algn="tl">
                    <a:srgbClr val="FFFFFF"/>
                  </a:outerShdw>
                </a:effectLst>
                <a:latin typeface="Arial" charset="0"/>
              </a:rPr>
              <a:t> </a:t>
            </a:r>
            <a:r>
              <a:rPr lang="en-US" i="1" dirty="0" err="1">
                <a:effectLst>
                  <a:outerShdw blurRad="38100" dist="38100" dir="2700000" algn="tl">
                    <a:srgbClr val="FFFFFF"/>
                  </a:outerShdw>
                </a:effectLst>
                <a:latin typeface="Arial" charset="0"/>
              </a:rPr>
              <a:t>Dũng</a:t>
            </a:r>
            <a:r>
              <a:rPr lang="en-US" i="1" dirty="0">
                <a:effectLst>
                  <a:outerShdw blurRad="38100" dist="38100" dir="2700000" algn="tl">
                    <a:srgbClr val="FFFFFF"/>
                  </a:outerShdw>
                </a:effectLst>
                <a:latin typeface="Arial"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3" name="Picture 5" descr="NhoBaVi">
            <a:extLst>
              <a:ext uri="{FF2B5EF4-FFF2-40B4-BE49-F238E27FC236}">
                <a16:creationId xmlns:a16="http://schemas.microsoft.com/office/drawing/2014/main" id="{50D12976-B5B1-4EEC-B0FC-CD0235E61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6200"/>
            <a:ext cx="8077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4" name="BaViMoCao(QuangDung)_KimNgoc.wma">
            <a:hlinkClick r:id="" action="ppaction://media"/>
            <a:extLst>
              <a:ext uri="{FF2B5EF4-FFF2-40B4-BE49-F238E27FC236}">
                <a16:creationId xmlns:a16="http://schemas.microsoft.com/office/drawing/2014/main" id="{77811163-8B3C-4FAA-81C9-2944BB76A1AD}"/>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90678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3056" fill="hold"/>
                                        <p:tgtEl>
                                          <p:spTgt spid="27853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78533"/>
                                        </p:tgtEl>
                                        <p:attrNameLst>
                                          <p:attrName>style.visibility</p:attrName>
                                        </p:attrNameLst>
                                      </p:cBhvr>
                                      <p:to>
                                        <p:strVal val="visible"/>
                                      </p:to>
                                    </p:set>
                                    <p:animEffect transition="in" filter="blinds(horizontal)">
                                      <p:cBhvr>
                                        <p:cTn id="11" dur="500"/>
                                        <p:tgtEl>
                                          <p:spTgt spid="2785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2785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5" name="Rectangle 5">
            <a:extLst>
              <a:ext uri="{FF2B5EF4-FFF2-40B4-BE49-F238E27FC236}">
                <a16:creationId xmlns:a16="http://schemas.microsoft.com/office/drawing/2014/main" id="{A13C5BCF-69C9-4161-AA0A-33195B3C06B9}"/>
              </a:ext>
            </a:extLst>
          </p:cNvPr>
          <p:cNvSpPr>
            <a:spLocks noChangeArrowheads="1"/>
          </p:cNvSpPr>
          <p:nvPr/>
        </p:nvSpPr>
        <p:spPr bwMode="auto">
          <a:xfrm>
            <a:off x="4546948" y="1025262"/>
            <a:ext cx="7064679" cy="4164345"/>
          </a:xfrm>
          <a:prstGeom prst="rect">
            <a:avLst/>
          </a:prstGeom>
          <a:solidFill>
            <a:srgbClr val="FFFFFF"/>
          </a:solidFill>
          <a:ln w="12700" cap="sq">
            <a:noFill/>
            <a:miter lim="800000"/>
            <a:headEnd type="none" w="sm" len="sm"/>
            <a:tailEnd type="none" w="sm" len="sm"/>
          </a:ln>
        </p:spPr>
        <p:txBody>
          <a:bodyPr wrap="square" anchor="ctr">
            <a:spAutoFit/>
          </a:bodyPr>
          <a:lstStyle/>
          <a:p>
            <a:pPr algn="just">
              <a:lnSpc>
                <a:spcPct val="150000"/>
              </a:lnSpc>
            </a:pPr>
            <a:r>
              <a:rPr lang="en-US" sz="3000" b="1" dirty="0">
                <a:latin typeface="Times New Roman" panose="02020603050405020304" pitchFamily="18" charset="0"/>
                <a:cs typeface="Times New Roman" panose="02020603050405020304" pitchFamily="18" charset="0"/>
              </a:rPr>
              <a:t>* Hoàn </a:t>
            </a:r>
            <a:r>
              <a:rPr lang="en-US" sz="3000" b="1" dirty="0" err="1">
                <a:latin typeface="Times New Roman" panose="02020603050405020304" pitchFamily="18" charset="0"/>
                <a:cs typeface="Times New Roman" panose="02020603050405020304" pitchFamily="18" charset="0"/>
              </a:rPr>
              <a:t>cảnh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endParaRPr lang="en-US" sz="3000" dirty="0">
              <a:latin typeface="Times New Roman" panose="02020603050405020304" pitchFamily="18" charset="0"/>
              <a:cs typeface="Times New Roman" panose="02020603050405020304" pitchFamily="18" charset="0"/>
            </a:endParaRPr>
          </a:p>
          <a:p>
            <a:pPr algn="just">
              <a:lnSpc>
                <a:spcPct val="150000"/>
              </a:lnSpc>
            </a:pPr>
            <a:r>
              <a:rPr lang="pt-BR"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Cuối</a:t>
            </a:r>
            <a:r>
              <a:rPr lang="en-US"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năm</a:t>
            </a:r>
            <a:r>
              <a:rPr lang="en-US" sz="3000" dirty="0">
                <a:solidFill>
                  <a:srgbClr val="0432FF"/>
                </a:solidFill>
                <a:latin typeface="Times New Roman" panose="02020603050405020304" pitchFamily="18" charset="0"/>
                <a:cs typeface="Times New Roman" panose="02020603050405020304" pitchFamily="18" charset="0"/>
              </a:rPr>
              <a:t> 1947, Quang </a:t>
            </a:r>
            <a:r>
              <a:rPr lang="en-US" sz="3000" dirty="0" err="1">
                <a:solidFill>
                  <a:srgbClr val="0432FF"/>
                </a:solidFill>
                <a:latin typeface="Times New Roman" panose="02020603050405020304" pitchFamily="18" charset="0"/>
                <a:cs typeface="Times New Roman" panose="02020603050405020304" pitchFamily="18" charset="0"/>
              </a:rPr>
              <a:t>Dũng</a:t>
            </a:r>
            <a:r>
              <a:rPr lang="en-US"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gia</a:t>
            </a:r>
            <a:r>
              <a:rPr lang="en-US"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nhập</a:t>
            </a:r>
            <a:r>
              <a:rPr lang="en-US"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đoàn</a:t>
            </a:r>
            <a:r>
              <a:rPr lang="en-US"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quân</a:t>
            </a:r>
            <a:r>
              <a:rPr lang="en-US"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Tây</a:t>
            </a:r>
            <a:r>
              <a:rPr lang="en-US" sz="3000" dirty="0">
                <a:solidFill>
                  <a:srgbClr val="0432FF"/>
                </a:solidFill>
                <a:latin typeface="Times New Roman" panose="02020603050405020304" pitchFamily="18" charset="0"/>
                <a:cs typeface="Times New Roman" panose="02020603050405020304" pitchFamily="18" charset="0"/>
              </a:rPr>
              <a:t> </a:t>
            </a:r>
            <a:r>
              <a:rPr lang="en-US" sz="3000" dirty="0" err="1">
                <a:solidFill>
                  <a:srgbClr val="0432FF"/>
                </a:solidFill>
                <a:latin typeface="Times New Roman" panose="02020603050405020304" pitchFamily="18" charset="0"/>
                <a:cs typeface="Times New Roman" panose="02020603050405020304" pitchFamily="18" charset="0"/>
              </a:rPr>
              <a:t>Tiến</a:t>
            </a:r>
            <a:r>
              <a:rPr lang="en-US" sz="3000" dirty="0">
                <a:solidFill>
                  <a:srgbClr val="0432FF"/>
                </a:solidFill>
                <a:latin typeface="Times New Roman" panose="02020603050405020304" pitchFamily="18" charset="0"/>
                <a:cs typeface="Times New Roman" panose="02020603050405020304" pitchFamily="18" charset="0"/>
              </a:rPr>
              <a:t>. </a:t>
            </a:r>
          </a:p>
          <a:p>
            <a:pPr algn="just">
              <a:lnSpc>
                <a:spcPct val="150000"/>
              </a:lnSpc>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1948 </a:t>
            </a:r>
            <a:r>
              <a:rPr lang="en-US" sz="3000" dirty="0" err="1">
                <a:latin typeface="Times New Roman" panose="02020603050405020304" pitchFamily="18" charset="0"/>
                <a:cs typeface="Times New Roman" panose="02020603050405020304" pitchFamily="18" charset="0"/>
              </a:rPr>
              <a:t>chuyển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Lưu Chanh, Quang Dũng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“Tây Tiến”.</a:t>
            </a:r>
          </a:p>
        </p:txBody>
      </p:sp>
      <p:sp>
        <p:nvSpPr>
          <p:cNvPr id="6" name="TextBox 5">
            <a:extLst>
              <a:ext uri="{FF2B5EF4-FFF2-40B4-BE49-F238E27FC236}">
                <a16:creationId xmlns:a16="http://schemas.microsoft.com/office/drawing/2014/main" id="{B01CD01B-B069-4671-AD36-B048C6AA4851}"/>
              </a:ext>
            </a:extLst>
          </p:cNvPr>
          <p:cNvSpPr txBox="1"/>
          <p:nvPr/>
        </p:nvSpPr>
        <p:spPr>
          <a:xfrm>
            <a:off x="2286000" y="228600"/>
            <a:ext cx="2057400" cy="52322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hangingPunct="1">
              <a:defRPr/>
            </a:pP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7" descr="thoquangdung">
            <a:extLst>
              <a:ext uri="{FF2B5EF4-FFF2-40B4-BE49-F238E27FC236}">
                <a16:creationId xmlns:a16="http://schemas.microsoft.com/office/drawing/2014/main" id="{5F1C9850-F30F-4945-BFD9-AF3687F4DE6F}"/>
              </a:ext>
            </a:extLst>
          </p:cNvPr>
          <p:cNvPicPr>
            <a:picLocks noChangeAspect="1" noChangeArrowheads="1"/>
          </p:cNvPicPr>
          <p:nvPr/>
        </p:nvPicPr>
        <p:blipFill>
          <a:blip r:embed="rId2">
            <a:lum bright="12000"/>
          </a:blip>
          <a:srcRect l="18224"/>
          <a:stretch>
            <a:fillRect/>
          </a:stretch>
        </p:blipFill>
        <p:spPr bwMode="auto">
          <a:xfrm>
            <a:off x="691243" y="1104900"/>
            <a:ext cx="3652157" cy="4648200"/>
          </a:xfrm>
          <a:prstGeom prst="rect">
            <a:avLst/>
          </a:prstGeom>
          <a:ln>
            <a:noFill/>
          </a:ln>
          <a:effectLst>
            <a:softEdge rad="112500"/>
          </a:effectLst>
        </p:spPr>
      </p:pic>
    </p:spTree>
    <p:extLst>
      <p:ext uri="{BB962C8B-B14F-4D97-AF65-F5344CB8AC3E}">
        <p14:creationId xmlns:p14="http://schemas.microsoft.com/office/powerpoint/2010/main" val="11093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9925">
                                            <p:bg/>
                                          </p:spTgt>
                                        </p:tgtEl>
                                        <p:attrNameLst>
                                          <p:attrName>style.visibility</p:attrName>
                                        </p:attrNameLst>
                                      </p:cBhvr>
                                      <p:to>
                                        <p:strVal val="visible"/>
                                      </p:to>
                                    </p:set>
                                    <p:animEffect transition="in" filter="blinds(horizontal)">
                                      <p:cBhvr>
                                        <p:cTn id="12" dur="500"/>
                                        <p:tgtEl>
                                          <p:spTgt spid="209925">
                                            <p:bg/>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9925">
                                            <p:txEl>
                                              <p:pRg st="0" end="0"/>
                                            </p:txEl>
                                          </p:spTgt>
                                        </p:tgtEl>
                                        <p:attrNameLst>
                                          <p:attrName>style.visibility</p:attrName>
                                        </p:attrNameLst>
                                      </p:cBhvr>
                                      <p:to>
                                        <p:strVal val="visible"/>
                                      </p:to>
                                    </p:set>
                                    <p:animEffect transition="in" filter="blinds(horizontal)">
                                      <p:cBhvr>
                                        <p:cTn id="17" dur="500"/>
                                        <p:tgtEl>
                                          <p:spTgt spid="2099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9925">
                                            <p:txEl>
                                              <p:pRg st="1" end="1"/>
                                            </p:txEl>
                                          </p:spTgt>
                                        </p:tgtEl>
                                        <p:attrNameLst>
                                          <p:attrName>style.visibility</p:attrName>
                                        </p:attrNameLst>
                                      </p:cBhvr>
                                      <p:to>
                                        <p:strVal val="visible"/>
                                      </p:to>
                                    </p:set>
                                    <p:animEffect transition="in" filter="blinds(horizontal)">
                                      <p:cBhvr>
                                        <p:cTn id="22" dur="500"/>
                                        <p:tgtEl>
                                          <p:spTgt spid="2099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9925">
                                            <p:txEl>
                                              <p:pRg st="2" end="2"/>
                                            </p:txEl>
                                          </p:spTgt>
                                        </p:tgtEl>
                                        <p:attrNameLst>
                                          <p:attrName>style.visibility</p:attrName>
                                        </p:attrNameLst>
                                      </p:cBhvr>
                                      <p:to>
                                        <p:strVal val="visible"/>
                                      </p:to>
                                    </p:set>
                                    <p:animEffect transition="in" filter="blinds(horizontal)">
                                      <p:cBhvr>
                                        <p:cTn id="27" dur="500"/>
                                        <p:tgtEl>
                                          <p:spTgt spid="2099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D:\TÂY TIẾN\quang-dung-nha-tho-cua-xu-doai-va-tay-tien-huy-toan.jpg"/>
          <p:cNvPicPr>
            <a:picLocks noChangeAspect="1" noChangeArrowheads="1"/>
          </p:cNvPicPr>
          <p:nvPr/>
        </p:nvPicPr>
        <p:blipFill>
          <a:blip r:embed="rId2" cstate="print"/>
          <a:srcRect/>
          <a:stretch>
            <a:fillRect/>
          </a:stretch>
        </p:blipFill>
        <p:spPr bwMode="auto">
          <a:xfrm>
            <a:off x="5663953" y="-6792"/>
            <a:ext cx="4823209" cy="6093296"/>
          </a:xfrm>
          <a:prstGeom prst="rect">
            <a:avLst/>
          </a:prstGeom>
          <a:noFill/>
        </p:spPr>
      </p:pic>
      <p:sp>
        <p:nvSpPr>
          <p:cNvPr id="2" name="Rectangle 1"/>
          <p:cNvSpPr/>
          <p:nvPr/>
        </p:nvSpPr>
        <p:spPr>
          <a:xfrm>
            <a:off x="6010854" y="6228601"/>
            <a:ext cx="4006225" cy="523220"/>
          </a:xfrm>
          <a:prstGeom prst="rect">
            <a:avLst/>
          </a:prstGeom>
        </p:spPr>
        <p:txBody>
          <a:bodyPr wrap="none">
            <a:spAutoFit/>
          </a:bodyPr>
          <a:lstStyle/>
          <a:p>
            <a:pPr marL="342900" indent="-342900">
              <a:spcBef>
                <a:spcPct val="20000"/>
              </a:spcBef>
            </a:pPr>
            <a:r>
              <a:rPr lang="en-US" sz="2800" dirty="0" err="1">
                <a:solidFill>
                  <a:prstClr val="black"/>
                </a:solidFill>
                <a:latin typeface="Times New Roman" pitchFamily="18" charset="0"/>
                <a:cs typeface="Times New Roman" pitchFamily="18" charset="0"/>
              </a:rPr>
              <a:t>Quang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Dũng</a:t>
            </a:r>
            <a:r>
              <a:rPr lang="en-US" sz="2800" dirty="0">
                <a:solidFill>
                  <a:prstClr val="black"/>
                </a:solidFill>
                <a:latin typeface="Times New Roman" pitchFamily="18" charset="0"/>
                <a:cs typeface="Times New Roman" pitchFamily="18" charset="0"/>
              </a:rPr>
              <a:t> (1921-1988) </a:t>
            </a:r>
          </a:p>
        </p:txBody>
      </p:sp>
      <p:pic>
        <p:nvPicPr>
          <p:cNvPr id="8" name="Picture 4" descr="quangdung-Nhat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46" y="0"/>
            <a:ext cx="4924850" cy="676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Administrator\Documents\images984259_Tap_tho_May_dau_o_cua_nha_tho_Quang_Du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553" y="-13431"/>
            <a:ext cx="5164967" cy="6970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0130509-98ED-37D4-695A-09EA1792BF8B}"/>
              </a:ext>
            </a:extLst>
          </p:cNvPr>
          <p:cNvSpPr>
            <a:spLocks noChangeArrowheads="1"/>
          </p:cNvSpPr>
          <p:nvPr/>
        </p:nvSpPr>
        <p:spPr bwMode="auto">
          <a:xfrm>
            <a:off x="765580" y="920579"/>
            <a:ext cx="4924850" cy="3862596"/>
          </a:xfrm>
          <a:prstGeom prst="rect">
            <a:avLst/>
          </a:prstGeom>
          <a:solidFill>
            <a:srgbClr val="FFFFFF"/>
          </a:solidFill>
          <a:ln w="12700" cap="sq">
            <a:noFill/>
            <a:miter lim="800000"/>
            <a:headEnd type="none" w="sm" len="sm"/>
            <a:tailEnd type="none" w="sm" len="sm"/>
          </a:ln>
        </p:spPr>
        <p:txBody>
          <a:bodyPr wrap="square" anchor="ctr">
            <a:spAutoFit/>
          </a:bodyPr>
          <a:lstStyle/>
          <a:p>
            <a:r>
              <a:rPr lang="en-US" sz="3500" b="1" dirty="0">
                <a:latin typeface="Times New Roman" pitchFamily="18" charset="0"/>
                <a:cs typeface="Times New Roman" pitchFamily="18" charset="0"/>
              </a:rPr>
              <a:t>* Nhan </a:t>
            </a:r>
            <a:r>
              <a:rPr lang="en-US" sz="3500" b="1" dirty="0" err="1">
                <a:latin typeface="Times New Roman" pitchFamily="18" charset="0"/>
                <a:cs typeface="Times New Roman" pitchFamily="18" charset="0"/>
              </a:rPr>
              <a:t>đề</a:t>
            </a:r>
            <a:r>
              <a:rPr lang="en-US" sz="3500" b="1" dirty="0">
                <a:latin typeface="Times New Roman" pitchFamily="18" charset="0"/>
                <a:cs typeface="Times New Roman" pitchFamily="18" charset="0"/>
              </a:rPr>
              <a:t> “Tây Tiến”: </a:t>
            </a:r>
            <a:endParaRPr lang="en-US" sz="3500" dirty="0">
              <a:latin typeface="Times New Roman" pitchFamily="18" charset="0"/>
              <a:cs typeface="Times New Roman" pitchFamily="18" charset="0"/>
            </a:endParaRPr>
          </a:p>
          <a:p>
            <a:pPr algn="just"/>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Tên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đơn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vị</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quân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đội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được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thành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lập</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đầu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năm</a:t>
            </a:r>
            <a:r>
              <a:rPr lang="en-US" sz="3500" dirty="0">
                <a:latin typeface="Times New Roman" pitchFamily="18" charset="0"/>
                <a:cs typeface="Times New Roman" pitchFamily="18" charset="0"/>
              </a:rPr>
              <a:t> 1947.</a:t>
            </a:r>
          </a:p>
          <a:p>
            <a:pPr algn="just"/>
            <a:r>
              <a:rPr lang="en-US" sz="3500" dirty="0">
                <a:latin typeface="Times New Roman" pitchFamily="18" charset="0"/>
                <a:cs typeface="Times New Roman" pitchFamily="18" charset="0"/>
              </a:rPr>
              <a:t>- Lực </a:t>
            </a:r>
            <a:r>
              <a:rPr lang="en-US" sz="3500" dirty="0" err="1">
                <a:latin typeface="Times New Roman" pitchFamily="18" charset="0"/>
                <a:cs typeface="Times New Roman" pitchFamily="18" charset="0"/>
              </a:rPr>
              <a:t>lượng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chủ</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yếu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là</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thanh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niên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học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sinh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sinh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viên</a:t>
            </a:r>
            <a:r>
              <a:rPr lang="en-US" sz="3500" dirty="0">
                <a:latin typeface="Times New Roman" pitchFamily="18" charset="0"/>
                <a:cs typeface="Times New Roman" pitchFamily="18" charset="0"/>
              </a:rPr>
              <a:t> Hà </a:t>
            </a:r>
            <a:r>
              <a:rPr lang="en-US" sz="3500" dirty="0" err="1">
                <a:latin typeface="Times New Roman" pitchFamily="18" charset="0"/>
                <a:cs typeface="Times New Roman" pitchFamily="18" charset="0"/>
              </a:rPr>
              <a:t>Nội</a:t>
            </a:r>
            <a:r>
              <a:rPr lang="en-US" sz="3500" dirty="0">
                <a:latin typeface="Times New Roman" pitchFamily="18" charset="0"/>
                <a:cs typeface="Times New Roman" pitchFamily="18" charset="0"/>
              </a:rPr>
              <a:t>. </a:t>
            </a:r>
          </a:p>
        </p:txBody>
      </p:sp>
    </p:spTree>
    <p:extLst>
      <p:ext uri="{BB962C8B-B14F-4D97-AF65-F5344CB8AC3E}">
        <p14:creationId xmlns:p14="http://schemas.microsoft.com/office/powerpoint/2010/main" val="4054227398"/>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linds(horizont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cuments\IMG_20180929_2235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7488" y="44624"/>
            <a:ext cx="9071992" cy="6768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250266">
            <a:off x="2202721" y="1039238"/>
            <a:ext cx="1044116" cy="338554"/>
          </a:xfrm>
          <a:prstGeom prst="rect">
            <a:avLst/>
          </a:prstGeom>
          <a:solidFill>
            <a:srgbClr val="92D050"/>
          </a:solidFill>
          <a:ln>
            <a:solidFill>
              <a:schemeClr val="accent1"/>
            </a:solidFill>
          </a:ln>
        </p:spPr>
        <p:txBody>
          <a:bodyPr wrap="square" rtlCol="0">
            <a:spAutoFit/>
          </a:bodyPr>
          <a:lstStyle/>
          <a:p>
            <a:r>
              <a:rPr lang="en-US" sz="1600">
                <a:solidFill>
                  <a:schemeClr val="accent1">
                    <a:lumMod val="75000"/>
                  </a:schemeClr>
                </a:solidFill>
              </a:rPr>
              <a:t>Sông Mã</a:t>
            </a:r>
          </a:p>
        </p:txBody>
      </p:sp>
      <p:sp>
        <p:nvSpPr>
          <p:cNvPr id="5" name="Freeform 4"/>
          <p:cNvSpPr/>
          <p:nvPr/>
        </p:nvSpPr>
        <p:spPr>
          <a:xfrm>
            <a:off x="2411105" y="614150"/>
            <a:ext cx="7042245" cy="5815355"/>
          </a:xfrm>
          <a:custGeom>
            <a:avLst/>
            <a:gdLst>
              <a:gd name="connsiteX0" fmla="*/ 0 w 7042245"/>
              <a:gd name="connsiteY0" fmla="*/ 0 h 5815355"/>
              <a:gd name="connsiteX1" fmla="*/ 109183 w 7042245"/>
              <a:gd name="connsiteY1" fmla="*/ 40944 h 5815355"/>
              <a:gd name="connsiteX2" fmla="*/ 191069 w 7042245"/>
              <a:gd name="connsiteY2" fmla="*/ 68239 h 5815355"/>
              <a:gd name="connsiteX3" fmla="*/ 218365 w 7042245"/>
              <a:gd name="connsiteY3" fmla="*/ 109182 h 5815355"/>
              <a:gd name="connsiteX4" fmla="*/ 272956 w 7042245"/>
              <a:gd name="connsiteY4" fmla="*/ 232012 h 5815355"/>
              <a:gd name="connsiteX5" fmla="*/ 354842 w 7042245"/>
              <a:gd name="connsiteY5" fmla="*/ 286603 h 5815355"/>
              <a:gd name="connsiteX6" fmla="*/ 395786 w 7042245"/>
              <a:gd name="connsiteY6" fmla="*/ 327547 h 5815355"/>
              <a:gd name="connsiteX7" fmla="*/ 409433 w 7042245"/>
              <a:gd name="connsiteY7" fmla="*/ 423081 h 5815355"/>
              <a:gd name="connsiteX8" fmla="*/ 423081 w 7042245"/>
              <a:gd name="connsiteY8" fmla="*/ 464024 h 5815355"/>
              <a:gd name="connsiteX9" fmla="*/ 504968 w 7042245"/>
              <a:gd name="connsiteY9" fmla="*/ 518615 h 5815355"/>
              <a:gd name="connsiteX10" fmla="*/ 545911 w 7042245"/>
              <a:gd name="connsiteY10" fmla="*/ 545911 h 5815355"/>
              <a:gd name="connsiteX11" fmla="*/ 600502 w 7042245"/>
              <a:gd name="connsiteY11" fmla="*/ 614150 h 5815355"/>
              <a:gd name="connsiteX12" fmla="*/ 709684 w 7042245"/>
              <a:gd name="connsiteY12" fmla="*/ 709684 h 5815355"/>
              <a:gd name="connsiteX13" fmla="*/ 791571 w 7042245"/>
              <a:gd name="connsiteY13" fmla="*/ 736979 h 5815355"/>
              <a:gd name="connsiteX14" fmla="*/ 859809 w 7042245"/>
              <a:gd name="connsiteY14" fmla="*/ 805218 h 5815355"/>
              <a:gd name="connsiteX15" fmla="*/ 900753 w 7042245"/>
              <a:gd name="connsiteY15" fmla="*/ 832514 h 5815355"/>
              <a:gd name="connsiteX16" fmla="*/ 914400 w 7042245"/>
              <a:gd name="connsiteY16" fmla="*/ 941696 h 5815355"/>
              <a:gd name="connsiteX17" fmla="*/ 996287 w 7042245"/>
              <a:gd name="connsiteY17" fmla="*/ 1105469 h 5815355"/>
              <a:gd name="connsiteX18" fmla="*/ 1023583 w 7042245"/>
              <a:gd name="connsiteY18" fmla="*/ 1146412 h 5815355"/>
              <a:gd name="connsiteX19" fmla="*/ 1050878 w 7042245"/>
              <a:gd name="connsiteY19" fmla="*/ 1187355 h 5815355"/>
              <a:gd name="connsiteX20" fmla="*/ 1091821 w 7042245"/>
              <a:gd name="connsiteY20" fmla="*/ 1201003 h 5815355"/>
              <a:gd name="connsiteX21" fmla="*/ 1282890 w 7042245"/>
              <a:gd name="connsiteY21" fmla="*/ 1187355 h 5815355"/>
              <a:gd name="connsiteX22" fmla="*/ 1337481 w 7042245"/>
              <a:gd name="connsiteY22" fmla="*/ 1173708 h 5815355"/>
              <a:gd name="connsiteX23" fmla="*/ 1392072 w 7042245"/>
              <a:gd name="connsiteY23" fmla="*/ 1187355 h 5815355"/>
              <a:gd name="connsiteX24" fmla="*/ 1473959 w 7042245"/>
              <a:gd name="connsiteY24" fmla="*/ 1214651 h 5815355"/>
              <a:gd name="connsiteX25" fmla="*/ 1514902 w 7042245"/>
              <a:gd name="connsiteY25" fmla="*/ 1255594 h 5815355"/>
              <a:gd name="connsiteX26" fmla="*/ 1542197 w 7042245"/>
              <a:gd name="connsiteY26" fmla="*/ 1296538 h 5815355"/>
              <a:gd name="connsiteX27" fmla="*/ 1583141 w 7042245"/>
              <a:gd name="connsiteY27" fmla="*/ 1310185 h 5815355"/>
              <a:gd name="connsiteX28" fmla="*/ 1705971 w 7042245"/>
              <a:gd name="connsiteY28" fmla="*/ 1392072 h 5815355"/>
              <a:gd name="connsiteX29" fmla="*/ 1746914 w 7042245"/>
              <a:gd name="connsiteY29" fmla="*/ 1419367 h 5815355"/>
              <a:gd name="connsiteX30" fmla="*/ 1787857 w 7042245"/>
              <a:gd name="connsiteY30" fmla="*/ 1446663 h 5815355"/>
              <a:gd name="connsiteX31" fmla="*/ 1815153 w 7042245"/>
              <a:gd name="connsiteY31" fmla="*/ 1487606 h 5815355"/>
              <a:gd name="connsiteX32" fmla="*/ 1856096 w 7042245"/>
              <a:gd name="connsiteY32" fmla="*/ 1514902 h 5815355"/>
              <a:gd name="connsiteX33" fmla="*/ 2033517 w 7042245"/>
              <a:gd name="connsiteY33" fmla="*/ 1555845 h 5815355"/>
              <a:gd name="connsiteX34" fmla="*/ 2115403 w 7042245"/>
              <a:gd name="connsiteY34" fmla="*/ 1583141 h 5815355"/>
              <a:gd name="connsiteX35" fmla="*/ 2197290 w 7042245"/>
              <a:gd name="connsiteY35" fmla="*/ 1637732 h 5815355"/>
              <a:gd name="connsiteX36" fmla="*/ 2210938 w 7042245"/>
              <a:gd name="connsiteY36" fmla="*/ 1678675 h 5815355"/>
              <a:gd name="connsiteX37" fmla="*/ 2306472 w 7042245"/>
              <a:gd name="connsiteY37" fmla="*/ 1801505 h 5815355"/>
              <a:gd name="connsiteX38" fmla="*/ 2361063 w 7042245"/>
              <a:gd name="connsiteY38" fmla="*/ 1869744 h 5815355"/>
              <a:gd name="connsiteX39" fmla="*/ 2388359 w 7042245"/>
              <a:gd name="connsiteY39" fmla="*/ 1965278 h 5815355"/>
              <a:gd name="connsiteX40" fmla="*/ 2429302 w 7042245"/>
              <a:gd name="connsiteY40" fmla="*/ 2047164 h 5815355"/>
              <a:gd name="connsiteX41" fmla="*/ 2456597 w 7042245"/>
              <a:gd name="connsiteY41" fmla="*/ 2402006 h 5815355"/>
              <a:gd name="connsiteX42" fmla="*/ 2565780 w 7042245"/>
              <a:gd name="connsiteY42" fmla="*/ 2470245 h 5815355"/>
              <a:gd name="connsiteX43" fmla="*/ 3084395 w 7042245"/>
              <a:gd name="connsiteY43" fmla="*/ 2483893 h 5815355"/>
              <a:gd name="connsiteX44" fmla="*/ 3138986 w 7042245"/>
              <a:gd name="connsiteY44" fmla="*/ 2497541 h 5815355"/>
              <a:gd name="connsiteX45" fmla="*/ 3220872 w 7042245"/>
              <a:gd name="connsiteY45" fmla="*/ 2524836 h 5815355"/>
              <a:gd name="connsiteX46" fmla="*/ 3562066 w 7042245"/>
              <a:gd name="connsiteY46" fmla="*/ 2511188 h 5815355"/>
              <a:gd name="connsiteX47" fmla="*/ 3643953 w 7042245"/>
              <a:gd name="connsiteY47" fmla="*/ 2483893 h 5815355"/>
              <a:gd name="connsiteX48" fmla="*/ 3725839 w 7042245"/>
              <a:gd name="connsiteY48" fmla="*/ 2442950 h 5815355"/>
              <a:gd name="connsiteX49" fmla="*/ 3766783 w 7042245"/>
              <a:gd name="connsiteY49" fmla="*/ 2429302 h 5815355"/>
              <a:gd name="connsiteX50" fmla="*/ 3985147 w 7042245"/>
              <a:gd name="connsiteY50" fmla="*/ 2415654 h 5815355"/>
              <a:gd name="connsiteX51" fmla="*/ 4012442 w 7042245"/>
              <a:gd name="connsiteY51" fmla="*/ 2456597 h 5815355"/>
              <a:gd name="connsiteX52" fmla="*/ 4053386 w 7042245"/>
              <a:gd name="connsiteY52" fmla="*/ 2483893 h 5815355"/>
              <a:gd name="connsiteX53" fmla="*/ 4067033 w 7042245"/>
              <a:gd name="connsiteY53" fmla="*/ 2552132 h 5815355"/>
              <a:gd name="connsiteX54" fmla="*/ 4094329 w 7042245"/>
              <a:gd name="connsiteY54" fmla="*/ 2634018 h 5815355"/>
              <a:gd name="connsiteX55" fmla="*/ 4135272 w 7042245"/>
              <a:gd name="connsiteY55" fmla="*/ 2647666 h 5815355"/>
              <a:gd name="connsiteX56" fmla="*/ 4244454 w 7042245"/>
              <a:gd name="connsiteY56" fmla="*/ 2674961 h 5815355"/>
              <a:gd name="connsiteX57" fmla="*/ 4285397 w 7042245"/>
              <a:gd name="connsiteY57" fmla="*/ 2756848 h 5815355"/>
              <a:gd name="connsiteX58" fmla="*/ 4339989 w 7042245"/>
              <a:gd name="connsiteY58" fmla="*/ 2852382 h 5815355"/>
              <a:gd name="connsiteX59" fmla="*/ 4394580 w 7042245"/>
              <a:gd name="connsiteY59" fmla="*/ 2920621 h 5815355"/>
              <a:gd name="connsiteX60" fmla="*/ 4435523 w 7042245"/>
              <a:gd name="connsiteY60" fmla="*/ 3002508 h 5815355"/>
              <a:gd name="connsiteX61" fmla="*/ 4476466 w 7042245"/>
              <a:gd name="connsiteY61" fmla="*/ 3016155 h 5815355"/>
              <a:gd name="connsiteX62" fmla="*/ 4558353 w 7042245"/>
              <a:gd name="connsiteY62" fmla="*/ 3084394 h 5815355"/>
              <a:gd name="connsiteX63" fmla="*/ 4599296 w 7042245"/>
              <a:gd name="connsiteY63" fmla="*/ 3111690 h 5815355"/>
              <a:gd name="connsiteX64" fmla="*/ 4681183 w 7042245"/>
              <a:gd name="connsiteY64" fmla="*/ 3138985 h 5815355"/>
              <a:gd name="connsiteX65" fmla="*/ 4776717 w 7042245"/>
              <a:gd name="connsiteY65" fmla="*/ 3179929 h 5815355"/>
              <a:gd name="connsiteX66" fmla="*/ 4817660 w 7042245"/>
              <a:gd name="connsiteY66" fmla="*/ 3207224 h 5815355"/>
              <a:gd name="connsiteX67" fmla="*/ 4872251 w 7042245"/>
              <a:gd name="connsiteY67" fmla="*/ 3220872 h 5815355"/>
              <a:gd name="connsiteX68" fmla="*/ 4954138 w 7042245"/>
              <a:gd name="connsiteY68" fmla="*/ 3248167 h 5815355"/>
              <a:gd name="connsiteX69" fmla="*/ 5022377 w 7042245"/>
              <a:gd name="connsiteY69" fmla="*/ 3302758 h 5815355"/>
              <a:gd name="connsiteX70" fmla="*/ 5090615 w 7042245"/>
              <a:gd name="connsiteY70" fmla="*/ 3357350 h 5815355"/>
              <a:gd name="connsiteX71" fmla="*/ 5117911 w 7042245"/>
              <a:gd name="connsiteY71" fmla="*/ 3398293 h 5815355"/>
              <a:gd name="connsiteX72" fmla="*/ 5199797 w 7042245"/>
              <a:gd name="connsiteY72" fmla="*/ 3452884 h 5815355"/>
              <a:gd name="connsiteX73" fmla="*/ 5254389 w 7042245"/>
              <a:gd name="connsiteY73" fmla="*/ 3534770 h 5815355"/>
              <a:gd name="connsiteX74" fmla="*/ 5281684 w 7042245"/>
              <a:gd name="connsiteY74" fmla="*/ 3575714 h 5815355"/>
              <a:gd name="connsiteX75" fmla="*/ 5322627 w 7042245"/>
              <a:gd name="connsiteY75" fmla="*/ 3616657 h 5815355"/>
              <a:gd name="connsiteX76" fmla="*/ 5390866 w 7042245"/>
              <a:gd name="connsiteY76" fmla="*/ 3684896 h 5815355"/>
              <a:gd name="connsiteX77" fmla="*/ 5445457 w 7042245"/>
              <a:gd name="connsiteY77" fmla="*/ 3739487 h 5815355"/>
              <a:gd name="connsiteX78" fmla="*/ 5540992 w 7042245"/>
              <a:gd name="connsiteY78" fmla="*/ 3848669 h 5815355"/>
              <a:gd name="connsiteX79" fmla="*/ 5595583 w 7042245"/>
              <a:gd name="connsiteY79" fmla="*/ 3930555 h 5815355"/>
              <a:gd name="connsiteX80" fmla="*/ 5609230 w 7042245"/>
              <a:gd name="connsiteY80" fmla="*/ 3971499 h 5815355"/>
              <a:gd name="connsiteX81" fmla="*/ 5650174 w 7042245"/>
              <a:gd name="connsiteY81" fmla="*/ 3998794 h 5815355"/>
              <a:gd name="connsiteX82" fmla="*/ 5691117 w 7042245"/>
              <a:gd name="connsiteY82" fmla="*/ 4039738 h 5815355"/>
              <a:gd name="connsiteX83" fmla="*/ 5745708 w 7042245"/>
              <a:gd name="connsiteY83" fmla="*/ 4121624 h 5815355"/>
              <a:gd name="connsiteX84" fmla="*/ 5773003 w 7042245"/>
              <a:gd name="connsiteY84" fmla="*/ 4162567 h 5815355"/>
              <a:gd name="connsiteX85" fmla="*/ 5827595 w 7042245"/>
              <a:gd name="connsiteY85" fmla="*/ 4217158 h 5815355"/>
              <a:gd name="connsiteX86" fmla="*/ 5868538 w 7042245"/>
              <a:gd name="connsiteY86" fmla="*/ 4244454 h 5815355"/>
              <a:gd name="connsiteX87" fmla="*/ 5909481 w 7042245"/>
              <a:gd name="connsiteY87" fmla="*/ 4299045 h 5815355"/>
              <a:gd name="connsiteX88" fmla="*/ 5964072 w 7042245"/>
              <a:gd name="connsiteY88" fmla="*/ 4380932 h 5815355"/>
              <a:gd name="connsiteX89" fmla="*/ 6005015 w 7042245"/>
              <a:gd name="connsiteY89" fmla="*/ 4462818 h 5815355"/>
              <a:gd name="connsiteX90" fmla="*/ 6018663 w 7042245"/>
              <a:gd name="connsiteY90" fmla="*/ 4667535 h 5815355"/>
              <a:gd name="connsiteX91" fmla="*/ 6032311 w 7042245"/>
              <a:gd name="connsiteY91" fmla="*/ 4708478 h 5815355"/>
              <a:gd name="connsiteX92" fmla="*/ 6073254 w 7042245"/>
              <a:gd name="connsiteY92" fmla="*/ 4722126 h 5815355"/>
              <a:gd name="connsiteX93" fmla="*/ 6127845 w 7042245"/>
              <a:gd name="connsiteY93" fmla="*/ 4735773 h 5815355"/>
              <a:gd name="connsiteX94" fmla="*/ 6168789 w 7042245"/>
              <a:gd name="connsiteY94" fmla="*/ 4749421 h 5815355"/>
              <a:gd name="connsiteX95" fmla="*/ 6264323 w 7042245"/>
              <a:gd name="connsiteY95" fmla="*/ 4763069 h 5815355"/>
              <a:gd name="connsiteX96" fmla="*/ 6346209 w 7042245"/>
              <a:gd name="connsiteY96" fmla="*/ 4831308 h 5815355"/>
              <a:gd name="connsiteX97" fmla="*/ 6332562 w 7042245"/>
              <a:gd name="connsiteY97" fmla="*/ 4872251 h 5815355"/>
              <a:gd name="connsiteX98" fmla="*/ 6400800 w 7042245"/>
              <a:gd name="connsiteY98" fmla="*/ 4940490 h 5815355"/>
              <a:gd name="connsiteX99" fmla="*/ 6469039 w 7042245"/>
              <a:gd name="connsiteY99" fmla="*/ 5008729 h 5815355"/>
              <a:gd name="connsiteX100" fmla="*/ 6496335 w 7042245"/>
              <a:gd name="connsiteY100" fmla="*/ 5049672 h 5815355"/>
              <a:gd name="connsiteX101" fmla="*/ 6537278 w 7042245"/>
              <a:gd name="connsiteY101" fmla="*/ 5254388 h 5815355"/>
              <a:gd name="connsiteX102" fmla="*/ 6550926 w 7042245"/>
              <a:gd name="connsiteY102" fmla="*/ 5336275 h 5815355"/>
              <a:gd name="connsiteX103" fmla="*/ 6564574 w 7042245"/>
              <a:gd name="connsiteY103" fmla="*/ 5500048 h 5815355"/>
              <a:gd name="connsiteX104" fmla="*/ 6605517 w 7042245"/>
              <a:gd name="connsiteY104" fmla="*/ 5527344 h 5815355"/>
              <a:gd name="connsiteX105" fmla="*/ 6701051 w 7042245"/>
              <a:gd name="connsiteY105" fmla="*/ 5622878 h 5815355"/>
              <a:gd name="connsiteX106" fmla="*/ 6755642 w 7042245"/>
              <a:gd name="connsiteY106" fmla="*/ 5691117 h 5815355"/>
              <a:gd name="connsiteX107" fmla="*/ 6810233 w 7042245"/>
              <a:gd name="connsiteY107" fmla="*/ 5773003 h 5815355"/>
              <a:gd name="connsiteX108" fmla="*/ 6905768 w 7042245"/>
              <a:gd name="connsiteY108" fmla="*/ 5800299 h 5815355"/>
              <a:gd name="connsiteX109" fmla="*/ 6946711 w 7042245"/>
              <a:gd name="connsiteY109" fmla="*/ 5813947 h 5815355"/>
              <a:gd name="connsiteX110" fmla="*/ 7042245 w 7042245"/>
              <a:gd name="connsiteY110" fmla="*/ 5813947 h 581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042245" h="5815355">
                <a:moveTo>
                  <a:pt x="0" y="0"/>
                </a:moveTo>
                <a:cubicBezTo>
                  <a:pt x="161778" y="32356"/>
                  <a:pt x="-5831" y="-10173"/>
                  <a:pt x="109183" y="40944"/>
                </a:cubicBezTo>
                <a:cubicBezTo>
                  <a:pt x="135475" y="52629"/>
                  <a:pt x="191069" y="68239"/>
                  <a:pt x="191069" y="68239"/>
                </a:cubicBezTo>
                <a:cubicBezTo>
                  <a:pt x="200168" y="81887"/>
                  <a:pt x="211703" y="94193"/>
                  <a:pt x="218365" y="109182"/>
                </a:cubicBezTo>
                <a:cubicBezTo>
                  <a:pt x="234078" y="144537"/>
                  <a:pt x="239259" y="202527"/>
                  <a:pt x="272956" y="232012"/>
                </a:cubicBezTo>
                <a:cubicBezTo>
                  <a:pt x="297644" y="253614"/>
                  <a:pt x="331645" y="263406"/>
                  <a:pt x="354842" y="286603"/>
                </a:cubicBezTo>
                <a:lnTo>
                  <a:pt x="395786" y="327547"/>
                </a:lnTo>
                <a:cubicBezTo>
                  <a:pt x="400335" y="359392"/>
                  <a:pt x="403124" y="391538"/>
                  <a:pt x="409433" y="423081"/>
                </a:cubicBezTo>
                <a:cubicBezTo>
                  <a:pt x="412254" y="437188"/>
                  <a:pt x="412909" y="453852"/>
                  <a:pt x="423081" y="464024"/>
                </a:cubicBezTo>
                <a:cubicBezTo>
                  <a:pt x="446278" y="487221"/>
                  <a:pt x="477672" y="500418"/>
                  <a:pt x="504968" y="518615"/>
                </a:cubicBezTo>
                <a:lnTo>
                  <a:pt x="545911" y="545911"/>
                </a:lnTo>
                <a:cubicBezTo>
                  <a:pt x="572481" y="625619"/>
                  <a:pt x="538770" y="552417"/>
                  <a:pt x="600502" y="614150"/>
                </a:cubicBezTo>
                <a:cubicBezTo>
                  <a:pt x="656229" y="669878"/>
                  <a:pt x="593679" y="671016"/>
                  <a:pt x="709684" y="709684"/>
                </a:cubicBezTo>
                <a:lnTo>
                  <a:pt x="791571" y="736979"/>
                </a:lnTo>
                <a:cubicBezTo>
                  <a:pt x="900757" y="809771"/>
                  <a:pt x="768821" y="714230"/>
                  <a:pt x="859809" y="805218"/>
                </a:cubicBezTo>
                <a:cubicBezTo>
                  <a:pt x="871408" y="816817"/>
                  <a:pt x="887105" y="823415"/>
                  <a:pt x="900753" y="832514"/>
                </a:cubicBezTo>
                <a:cubicBezTo>
                  <a:pt x="905302" y="868908"/>
                  <a:pt x="906715" y="905833"/>
                  <a:pt x="914400" y="941696"/>
                </a:cubicBezTo>
                <a:cubicBezTo>
                  <a:pt x="932243" y="1024961"/>
                  <a:pt x="948343" y="1033554"/>
                  <a:pt x="996287" y="1105469"/>
                </a:cubicBezTo>
                <a:lnTo>
                  <a:pt x="1023583" y="1146412"/>
                </a:lnTo>
                <a:cubicBezTo>
                  <a:pt x="1032681" y="1160060"/>
                  <a:pt x="1035317" y="1182168"/>
                  <a:pt x="1050878" y="1187355"/>
                </a:cubicBezTo>
                <a:lnTo>
                  <a:pt x="1091821" y="1201003"/>
                </a:lnTo>
                <a:cubicBezTo>
                  <a:pt x="1155511" y="1196454"/>
                  <a:pt x="1219429" y="1194406"/>
                  <a:pt x="1282890" y="1187355"/>
                </a:cubicBezTo>
                <a:cubicBezTo>
                  <a:pt x="1301532" y="1185284"/>
                  <a:pt x="1318724" y="1173708"/>
                  <a:pt x="1337481" y="1173708"/>
                </a:cubicBezTo>
                <a:cubicBezTo>
                  <a:pt x="1356238" y="1173708"/>
                  <a:pt x="1374106" y="1181965"/>
                  <a:pt x="1392072" y="1187355"/>
                </a:cubicBezTo>
                <a:cubicBezTo>
                  <a:pt x="1419631" y="1195623"/>
                  <a:pt x="1473959" y="1214651"/>
                  <a:pt x="1473959" y="1214651"/>
                </a:cubicBezTo>
                <a:cubicBezTo>
                  <a:pt x="1487607" y="1228299"/>
                  <a:pt x="1502546" y="1240767"/>
                  <a:pt x="1514902" y="1255594"/>
                </a:cubicBezTo>
                <a:cubicBezTo>
                  <a:pt x="1525403" y="1268195"/>
                  <a:pt x="1529389" y="1286291"/>
                  <a:pt x="1542197" y="1296538"/>
                </a:cubicBezTo>
                <a:cubicBezTo>
                  <a:pt x="1553431" y="1305525"/>
                  <a:pt x="1569493" y="1305636"/>
                  <a:pt x="1583141" y="1310185"/>
                </a:cubicBezTo>
                <a:lnTo>
                  <a:pt x="1705971" y="1392072"/>
                </a:lnTo>
                <a:lnTo>
                  <a:pt x="1746914" y="1419367"/>
                </a:lnTo>
                <a:lnTo>
                  <a:pt x="1787857" y="1446663"/>
                </a:lnTo>
                <a:cubicBezTo>
                  <a:pt x="1796956" y="1460311"/>
                  <a:pt x="1803555" y="1476008"/>
                  <a:pt x="1815153" y="1487606"/>
                </a:cubicBezTo>
                <a:cubicBezTo>
                  <a:pt x="1826751" y="1499204"/>
                  <a:pt x="1841107" y="1508240"/>
                  <a:pt x="1856096" y="1514902"/>
                </a:cubicBezTo>
                <a:cubicBezTo>
                  <a:pt x="1927085" y="1546453"/>
                  <a:pt x="1955804" y="1544743"/>
                  <a:pt x="2033517" y="1555845"/>
                </a:cubicBezTo>
                <a:cubicBezTo>
                  <a:pt x="2060812" y="1564944"/>
                  <a:pt x="2091463" y="1567181"/>
                  <a:pt x="2115403" y="1583141"/>
                </a:cubicBezTo>
                <a:lnTo>
                  <a:pt x="2197290" y="1637732"/>
                </a:lnTo>
                <a:cubicBezTo>
                  <a:pt x="2201839" y="1651380"/>
                  <a:pt x="2203952" y="1666099"/>
                  <a:pt x="2210938" y="1678675"/>
                </a:cubicBezTo>
                <a:cubicBezTo>
                  <a:pt x="2251748" y="1752133"/>
                  <a:pt x="2256740" y="1751772"/>
                  <a:pt x="2306472" y="1801505"/>
                </a:cubicBezTo>
                <a:cubicBezTo>
                  <a:pt x="2340777" y="1904416"/>
                  <a:pt x="2290512" y="1781555"/>
                  <a:pt x="2361063" y="1869744"/>
                </a:cubicBezTo>
                <a:cubicBezTo>
                  <a:pt x="2368335" y="1878834"/>
                  <a:pt x="2387269" y="1961463"/>
                  <a:pt x="2388359" y="1965278"/>
                </a:cubicBezTo>
                <a:cubicBezTo>
                  <a:pt x="2402485" y="2014721"/>
                  <a:pt x="2399393" y="2002302"/>
                  <a:pt x="2429302" y="2047164"/>
                </a:cubicBezTo>
                <a:cubicBezTo>
                  <a:pt x="2481028" y="2202342"/>
                  <a:pt x="2406223" y="1965429"/>
                  <a:pt x="2456597" y="2402006"/>
                </a:cubicBezTo>
                <a:cubicBezTo>
                  <a:pt x="2462001" y="2448838"/>
                  <a:pt x="2534728" y="2469428"/>
                  <a:pt x="2565780" y="2470245"/>
                </a:cubicBezTo>
                <a:lnTo>
                  <a:pt x="3084395" y="2483893"/>
                </a:lnTo>
                <a:cubicBezTo>
                  <a:pt x="3102592" y="2488442"/>
                  <a:pt x="3121020" y="2492151"/>
                  <a:pt x="3138986" y="2497541"/>
                </a:cubicBezTo>
                <a:cubicBezTo>
                  <a:pt x="3166544" y="2505808"/>
                  <a:pt x="3220872" y="2524836"/>
                  <a:pt x="3220872" y="2524836"/>
                </a:cubicBezTo>
                <a:cubicBezTo>
                  <a:pt x="3334603" y="2520287"/>
                  <a:pt x="3448773" y="2522152"/>
                  <a:pt x="3562066" y="2511188"/>
                </a:cubicBezTo>
                <a:cubicBezTo>
                  <a:pt x="3590704" y="2508417"/>
                  <a:pt x="3616657" y="2492991"/>
                  <a:pt x="3643953" y="2483893"/>
                </a:cubicBezTo>
                <a:cubicBezTo>
                  <a:pt x="3746861" y="2449591"/>
                  <a:pt x="3620017" y="2495860"/>
                  <a:pt x="3725839" y="2442950"/>
                </a:cubicBezTo>
                <a:cubicBezTo>
                  <a:pt x="3738706" y="2436516"/>
                  <a:pt x="3753135" y="2433851"/>
                  <a:pt x="3766783" y="2429302"/>
                </a:cubicBezTo>
                <a:cubicBezTo>
                  <a:pt x="3846185" y="2376366"/>
                  <a:pt x="3830765" y="2374485"/>
                  <a:pt x="3985147" y="2415654"/>
                </a:cubicBezTo>
                <a:cubicBezTo>
                  <a:pt x="4000996" y="2419880"/>
                  <a:pt x="4000844" y="2444999"/>
                  <a:pt x="4012442" y="2456597"/>
                </a:cubicBezTo>
                <a:cubicBezTo>
                  <a:pt x="4024041" y="2468196"/>
                  <a:pt x="4039738" y="2474794"/>
                  <a:pt x="4053386" y="2483893"/>
                </a:cubicBezTo>
                <a:cubicBezTo>
                  <a:pt x="4057935" y="2506639"/>
                  <a:pt x="4060930" y="2529753"/>
                  <a:pt x="4067033" y="2552132"/>
                </a:cubicBezTo>
                <a:cubicBezTo>
                  <a:pt x="4074603" y="2579890"/>
                  <a:pt x="4067034" y="2624919"/>
                  <a:pt x="4094329" y="2634018"/>
                </a:cubicBezTo>
                <a:cubicBezTo>
                  <a:pt x="4107977" y="2638567"/>
                  <a:pt x="4121316" y="2644177"/>
                  <a:pt x="4135272" y="2647666"/>
                </a:cubicBezTo>
                <a:lnTo>
                  <a:pt x="4244454" y="2674961"/>
                </a:lnTo>
                <a:cubicBezTo>
                  <a:pt x="4296913" y="2753649"/>
                  <a:pt x="4251493" y="2677739"/>
                  <a:pt x="4285397" y="2756848"/>
                </a:cubicBezTo>
                <a:cubicBezTo>
                  <a:pt x="4306175" y="2805330"/>
                  <a:pt x="4312577" y="2811265"/>
                  <a:pt x="4339989" y="2852382"/>
                </a:cubicBezTo>
                <a:cubicBezTo>
                  <a:pt x="4374291" y="2955294"/>
                  <a:pt x="4324030" y="2832434"/>
                  <a:pt x="4394580" y="2920621"/>
                </a:cubicBezTo>
                <a:cubicBezTo>
                  <a:pt x="4438538" y="2975567"/>
                  <a:pt x="4371601" y="2951370"/>
                  <a:pt x="4435523" y="3002508"/>
                </a:cubicBezTo>
                <a:cubicBezTo>
                  <a:pt x="4446756" y="3011495"/>
                  <a:pt x="4462818" y="3011606"/>
                  <a:pt x="4476466" y="3016155"/>
                </a:cubicBezTo>
                <a:cubicBezTo>
                  <a:pt x="4519343" y="3080471"/>
                  <a:pt x="4483762" y="3041771"/>
                  <a:pt x="4558353" y="3084394"/>
                </a:cubicBezTo>
                <a:cubicBezTo>
                  <a:pt x="4572594" y="3092532"/>
                  <a:pt x="4584307" y="3105028"/>
                  <a:pt x="4599296" y="3111690"/>
                </a:cubicBezTo>
                <a:cubicBezTo>
                  <a:pt x="4625588" y="3123375"/>
                  <a:pt x="4681183" y="3138985"/>
                  <a:pt x="4681183" y="3138985"/>
                </a:cubicBezTo>
                <a:cubicBezTo>
                  <a:pt x="4783968" y="3207510"/>
                  <a:pt x="4653341" y="3127054"/>
                  <a:pt x="4776717" y="3179929"/>
                </a:cubicBezTo>
                <a:cubicBezTo>
                  <a:pt x="4791793" y="3186390"/>
                  <a:pt x="4802584" y="3200763"/>
                  <a:pt x="4817660" y="3207224"/>
                </a:cubicBezTo>
                <a:cubicBezTo>
                  <a:pt x="4834900" y="3214613"/>
                  <a:pt x="4854285" y="3215482"/>
                  <a:pt x="4872251" y="3220872"/>
                </a:cubicBezTo>
                <a:cubicBezTo>
                  <a:pt x="4899810" y="3229140"/>
                  <a:pt x="4954138" y="3248167"/>
                  <a:pt x="4954138" y="3248167"/>
                </a:cubicBezTo>
                <a:cubicBezTo>
                  <a:pt x="5032362" y="3365507"/>
                  <a:pt x="4928203" y="3227419"/>
                  <a:pt x="5022377" y="3302758"/>
                </a:cubicBezTo>
                <a:cubicBezTo>
                  <a:pt x="5110569" y="3373312"/>
                  <a:pt x="4987700" y="3323044"/>
                  <a:pt x="5090615" y="3357350"/>
                </a:cubicBezTo>
                <a:cubicBezTo>
                  <a:pt x="5099714" y="3370998"/>
                  <a:pt x="5105567" y="3387492"/>
                  <a:pt x="5117911" y="3398293"/>
                </a:cubicBezTo>
                <a:cubicBezTo>
                  <a:pt x="5142599" y="3419895"/>
                  <a:pt x="5199797" y="3452884"/>
                  <a:pt x="5199797" y="3452884"/>
                </a:cubicBezTo>
                <a:lnTo>
                  <a:pt x="5254389" y="3534770"/>
                </a:lnTo>
                <a:cubicBezTo>
                  <a:pt x="5263488" y="3548418"/>
                  <a:pt x="5270086" y="3564116"/>
                  <a:pt x="5281684" y="3575714"/>
                </a:cubicBezTo>
                <a:cubicBezTo>
                  <a:pt x="5295332" y="3589362"/>
                  <a:pt x="5310271" y="3601830"/>
                  <a:pt x="5322627" y="3616657"/>
                </a:cubicBezTo>
                <a:cubicBezTo>
                  <a:pt x="5379493" y="3684896"/>
                  <a:pt x="5315804" y="3634853"/>
                  <a:pt x="5390866" y="3684896"/>
                </a:cubicBezTo>
                <a:cubicBezTo>
                  <a:pt x="5427261" y="3794077"/>
                  <a:pt x="5372669" y="3666699"/>
                  <a:pt x="5445457" y="3739487"/>
                </a:cubicBezTo>
                <a:cubicBezTo>
                  <a:pt x="5604680" y="3898710"/>
                  <a:pt x="5424985" y="3771331"/>
                  <a:pt x="5540992" y="3848669"/>
                </a:cubicBezTo>
                <a:cubicBezTo>
                  <a:pt x="5573442" y="3946023"/>
                  <a:pt x="5527428" y="3828322"/>
                  <a:pt x="5595583" y="3930555"/>
                </a:cubicBezTo>
                <a:cubicBezTo>
                  <a:pt x="5603563" y="3942525"/>
                  <a:pt x="5600243" y="3960265"/>
                  <a:pt x="5609230" y="3971499"/>
                </a:cubicBezTo>
                <a:cubicBezTo>
                  <a:pt x="5619477" y="3984307"/>
                  <a:pt x="5637573" y="3988293"/>
                  <a:pt x="5650174" y="3998794"/>
                </a:cubicBezTo>
                <a:cubicBezTo>
                  <a:pt x="5665001" y="4011150"/>
                  <a:pt x="5679267" y="4024503"/>
                  <a:pt x="5691117" y="4039738"/>
                </a:cubicBezTo>
                <a:cubicBezTo>
                  <a:pt x="5711257" y="4065633"/>
                  <a:pt x="5727511" y="4094329"/>
                  <a:pt x="5745708" y="4121624"/>
                </a:cubicBezTo>
                <a:cubicBezTo>
                  <a:pt x="5754806" y="4135272"/>
                  <a:pt x="5761405" y="4150969"/>
                  <a:pt x="5773003" y="4162567"/>
                </a:cubicBezTo>
                <a:cubicBezTo>
                  <a:pt x="5791200" y="4180764"/>
                  <a:pt x="5808056" y="4200410"/>
                  <a:pt x="5827595" y="4217158"/>
                </a:cubicBezTo>
                <a:cubicBezTo>
                  <a:pt x="5840049" y="4227833"/>
                  <a:pt x="5856940" y="4232856"/>
                  <a:pt x="5868538" y="4244454"/>
                </a:cubicBezTo>
                <a:cubicBezTo>
                  <a:pt x="5884622" y="4260538"/>
                  <a:pt x="5896437" y="4280411"/>
                  <a:pt x="5909481" y="4299045"/>
                </a:cubicBezTo>
                <a:cubicBezTo>
                  <a:pt x="5928293" y="4325920"/>
                  <a:pt x="5953698" y="4349810"/>
                  <a:pt x="5964072" y="4380932"/>
                </a:cubicBezTo>
                <a:cubicBezTo>
                  <a:pt x="5982907" y="4437436"/>
                  <a:pt x="5969740" y="4409905"/>
                  <a:pt x="6005015" y="4462818"/>
                </a:cubicBezTo>
                <a:cubicBezTo>
                  <a:pt x="6009564" y="4531057"/>
                  <a:pt x="6011110" y="4599563"/>
                  <a:pt x="6018663" y="4667535"/>
                </a:cubicBezTo>
                <a:cubicBezTo>
                  <a:pt x="6020252" y="4681833"/>
                  <a:pt x="6022139" y="4698306"/>
                  <a:pt x="6032311" y="4708478"/>
                </a:cubicBezTo>
                <a:cubicBezTo>
                  <a:pt x="6042483" y="4718650"/>
                  <a:pt x="6059422" y="4718174"/>
                  <a:pt x="6073254" y="4722126"/>
                </a:cubicBezTo>
                <a:cubicBezTo>
                  <a:pt x="6091289" y="4727279"/>
                  <a:pt x="6109810" y="4730620"/>
                  <a:pt x="6127845" y="4735773"/>
                </a:cubicBezTo>
                <a:cubicBezTo>
                  <a:pt x="6141678" y="4739725"/>
                  <a:pt x="6154682" y="4746600"/>
                  <a:pt x="6168789" y="4749421"/>
                </a:cubicBezTo>
                <a:cubicBezTo>
                  <a:pt x="6200332" y="4755730"/>
                  <a:pt x="6232478" y="4758520"/>
                  <a:pt x="6264323" y="4763069"/>
                </a:cubicBezTo>
                <a:cubicBezTo>
                  <a:pt x="6283054" y="4775556"/>
                  <a:pt x="6338702" y="4808788"/>
                  <a:pt x="6346209" y="4831308"/>
                </a:cubicBezTo>
                <a:lnTo>
                  <a:pt x="6332562" y="4872251"/>
                </a:lnTo>
                <a:cubicBezTo>
                  <a:pt x="6405346" y="4981428"/>
                  <a:pt x="6309819" y="4849509"/>
                  <a:pt x="6400800" y="4940490"/>
                </a:cubicBezTo>
                <a:cubicBezTo>
                  <a:pt x="6491785" y="5031475"/>
                  <a:pt x="6359858" y="4935940"/>
                  <a:pt x="6469039" y="5008729"/>
                </a:cubicBezTo>
                <a:cubicBezTo>
                  <a:pt x="6478138" y="5022377"/>
                  <a:pt x="6490730" y="5034257"/>
                  <a:pt x="6496335" y="5049672"/>
                </a:cubicBezTo>
                <a:cubicBezTo>
                  <a:pt x="6522679" y="5122117"/>
                  <a:pt x="6525830" y="5179979"/>
                  <a:pt x="6537278" y="5254388"/>
                </a:cubicBezTo>
                <a:cubicBezTo>
                  <a:pt x="6541486" y="5281738"/>
                  <a:pt x="6547870" y="5308772"/>
                  <a:pt x="6550926" y="5336275"/>
                </a:cubicBezTo>
                <a:cubicBezTo>
                  <a:pt x="6556976" y="5390720"/>
                  <a:pt x="6549525" y="5447375"/>
                  <a:pt x="6564574" y="5500048"/>
                </a:cubicBezTo>
                <a:cubicBezTo>
                  <a:pt x="6569080" y="5515819"/>
                  <a:pt x="6593325" y="5516371"/>
                  <a:pt x="6605517" y="5527344"/>
                </a:cubicBezTo>
                <a:cubicBezTo>
                  <a:pt x="6638991" y="5557471"/>
                  <a:pt x="6672918" y="5587711"/>
                  <a:pt x="6701051" y="5622878"/>
                </a:cubicBezTo>
                <a:cubicBezTo>
                  <a:pt x="6719248" y="5645624"/>
                  <a:pt x="6738509" y="5667559"/>
                  <a:pt x="6755642" y="5691117"/>
                </a:cubicBezTo>
                <a:cubicBezTo>
                  <a:pt x="6774937" y="5717648"/>
                  <a:pt x="6779111" y="5762629"/>
                  <a:pt x="6810233" y="5773003"/>
                </a:cubicBezTo>
                <a:cubicBezTo>
                  <a:pt x="6908409" y="5805728"/>
                  <a:pt x="6785801" y="5766022"/>
                  <a:pt x="6905768" y="5800299"/>
                </a:cubicBezTo>
                <a:cubicBezTo>
                  <a:pt x="6919600" y="5804251"/>
                  <a:pt x="6932396" y="5812516"/>
                  <a:pt x="6946711" y="5813947"/>
                </a:cubicBezTo>
                <a:cubicBezTo>
                  <a:pt x="6978398" y="5817116"/>
                  <a:pt x="7010400" y="5813947"/>
                  <a:pt x="7042245" y="5813947"/>
                </a:cubicBezTo>
              </a:path>
            </a:pathLst>
          </a:custGeom>
          <a:ln w="57150" cmpd="thickThi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5375920" y="3068960"/>
            <a:ext cx="72008"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5-Point Star 13"/>
          <p:cNvSpPr/>
          <p:nvPr/>
        </p:nvSpPr>
        <p:spPr>
          <a:xfrm flipH="1">
            <a:off x="6672064" y="2452378"/>
            <a:ext cx="152400" cy="15239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5-Point Star 14"/>
          <p:cNvSpPr/>
          <p:nvPr/>
        </p:nvSpPr>
        <p:spPr>
          <a:xfrm>
            <a:off x="6384032" y="2683316"/>
            <a:ext cx="72008"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5-Point Star 15"/>
          <p:cNvSpPr/>
          <p:nvPr/>
        </p:nvSpPr>
        <p:spPr>
          <a:xfrm>
            <a:off x="5663952" y="2492896"/>
            <a:ext cx="72008"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5-Point Star 16"/>
          <p:cNvSpPr/>
          <p:nvPr/>
        </p:nvSpPr>
        <p:spPr>
          <a:xfrm>
            <a:off x="5303912" y="2348880"/>
            <a:ext cx="72008"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2495598" y="6309321"/>
            <a:ext cx="6264698" cy="307777"/>
          </a:xfrm>
          <a:prstGeom prst="rect">
            <a:avLst/>
          </a:prstGeom>
          <a:solidFill>
            <a:srgbClr val="FF99FF"/>
          </a:solidFill>
          <a:ln>
            <a:solidFill>
              <a:srgbClr val="FF0000"/>
            </a:solidFill>
          </a:ln>
        </p:spPr>
        <p:txBody>
          <a:bodyPr wrap="square" rtlCol="0">
            <a:spAutoFit/>
          </a:bodyPr>
          <a:lstStyle/>
          <a:p>
            <a:pPr algn="ctr"/>
            <a:r>
              <a:rPr lang="en-US" b="1">
                <a:solidFill>
                  <a:srgbClr val="FF0000"/>
                </a:solidFill>
                <a:latin typeface="Tahoma" pitchFamily="34" charset="0"/>
                <a:ea typeface="Tahoma" pitchFamily="34" charset="0"/>
                <a:cs typeface="Tahoma" pitchFamily="34" charset="0"/>
              </a:rPr>
              <a:t>ĐỊA BÀN HOẠT ĐỘNG CỦA ĐOÀN QUÂN TÂY TIẾN</a:t>
            </a:r>
          </a:p>
        </p:txBody>
      </p:sp>
      <p:pic>
        <p:nvPicPr>
          <p:cNvPr id="7170" name="Picture 2" descr="C:\Users\Administrator\Documents\800px-Mienbac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9" y="44624"/>
            <a:ext cx="9356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1002082" y="5517232"/>
            <a:ext cx="4445846" cy="1120770"/>
          </a:xfrm>
          <a:prstGeom prst="wedgeEllipseCallout">
            <a:avLst>
              <a:gd name="adj1" fmla="val 5236"/>
              <a:gd name="adj2" fmla="val -160912"/>
            </a:avLst>
          </a:prstGeom>
          <a:solidFill>
            <a:srgbClr val="FF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Địa</a:t>
            </a:r>
            <a:r>
              <a:rPr lang="en-US" sz="2400" b="1" dirty="0">
                <a:solidFill>
                  <a:srgbClr val="FF0000"/>
                </a:solidFill>
              </a:rPr>
              <a:t> </a:t>
            </a:r>
            <a:r>
              <a:rPr lang="en-US" sz="2400" b="1" dirty="0" err="1">
                <a:solidFill>
                  <a:srgbClr val="FF0000"/>
                </a:solidFill>
              </a:rPr>
              <a:t>bàn</a:t>
            </a:r>
            <a:r>
              <a:rPr lang="en-US" sz="2400" b="1" dirty="0">
                <a:solidFill>
                  <a:srgbClr val="FF0000"/>
                </a:solidFill>
              </a:rPr>
              <a:t> </a:t>
            </a:r>
            <a:r>
              <a:rPr lang="en-US" sz="2400" b="1" dirty="0" err="1">
                <a:solidFill>
                  <a:srgbClr val="FF0000"/>
                </a:solidFill>
              </a:rPr>
              <a:t>hoạt</a:t>
            </a:r>
            <a:r>
              <a:rPr lang="en-US" sz="2400" b="1" dirty="0">
                <a:solidFill>
                  <a:srgbClr val="FF0000"/>
                </a:solidFill>
              </a:rPr>
              <a:t> </a:t>
            </a:r>
            <a:r>
              <a:rPr lang="en-US" sz="2400" b="1" dirty="0" err="1">
                <a:solidFill>
                  <a:srgbClr val="FF0000"/>
                </a:solidFill>
              </a:rPr>
              <a:t>động</a:t>
            </a:r>
            <a:endParaRPr lang="en-US" sz="2400" b="1" dirty="0">
              <a:solidFill>
                <a:srgbClr val="FF0000"/>
              </a:solidFill>
            </a:endParaRPr>
          </a:p>
          <a:p>
            <a:pPr algn="ctr"/>
            <a:r>
              <a:rPr lang="en-US" sz="2400" b="1" dirty="0" err="1">
                <a:solidFill>
                  <a:srgbClr val="FF0000"/>
                </a:solidFill>
              </a:rPr>
              <a:t>đoàn</a:t>
            </a:r>
            <a:r>
              <a:rPr lang="en-US" sz="2400" b="1" dirty="0">
                <a:solidFill>
                  <a:srgbClr val="FF0000"/>
                </a:solidFill>
              </a:rPr>
              <a:t> </a:t>
            </a:r>
            <a:r>
              <a:rPr lang="en-US" sz="2400" b="1" dirty="0" err="1">
                <a:solidFill>
                  <a:srgbClr val="FF0000"/>
                </a:solidFill>
              </a:rPr>
              <a:t>quân</a:t>
            </a:r>
            <a:r>
              <a:rPr lang="en-US" sz="2400" b="1" dirty="0">
                <a:solidFill>
                  <a:srgbClr val="FF0000"/>
                </a:solidFill>
              </a:rPr>
              <a:t> Tây Tiến</a:t>
            </a:r>
          </a:p>
        </p:txBody>
      </p:sp>
      <p:sp>
        <p:nvSpPr>
          <p:cNvPr id="25" name="Freeform 24"/>
          <p:cNvSpPr/>
          <p:nvPr/>
        </p:nvSpPr>
        <p:spPr>
          <a:xfrm rot="1503364">
            <a:off x="3155502" y="2968031"/>
            <a:ext cx="2254167" cy="1576928"/>
          </a:xfrm>
          <a:custGeom>
            <a:avLst/>
            <a:gdLst>
              <a:gd name="connsiteX0" fmla="*/ 91275 w 2820827"/>
              <a:gd name="connsiteY0" fmla="*/ 723331 h 1487606"/>
              <a:gd name="connsiteX1" fmla="*/ 241400 w 2820827"/>
              <a:gd name="connsiteY1" fmla="*/ 736979 h 1487606"/>
              <a:gd name="connsiteX2" fmla="*/ 227753 w 2820827"/>
              <a:gd name="connsiteY2" fmla="*/ 627797 h 1487606"/>
              <a:gd name="connsiteX3" fmla="*/ 241400 w 2820827"/>
              <a:gd name="connsiteY3" fmla="*/ 573206 h 1487606"/>
              <a:gd name="connsiteX4" fmla="*/ 336935 w 2820827"/>
              <a:gd name="connsiteY4" fmla="*/ 532263 h 1487606"/>
              <a:gd name="connsiteX5" fmla="*/ 323287 w 2820827"/>
              <a:gd name="connsiteY5" fmla="*/ 450376 h 1487606"/>
              <a:gd name="connsiteX6" fmla="*/ 323287 w 2820827"/>
              <a:gd name="connsiteY6" fmla="*/ 341194 h 1487606"/>
              <a:gd name="connsiteX7" fmla="*/ 405174 w 2820827"/>
              <a:gd name="connsiteY7" fmla="*/ 286603 h 1487606"/>
              <a:gd name="connsiteX8" fmla="*/ 446117 w 2820827"/>
              <a:gd name="connsiteY8" fmla="*/ 259308 h 1487606"/>
              <a:gd name="connsiteX9" fmla="*/ 541651 w 2820827"/>
              <a:gd name="connsiteY9" fmla="*/ 163773 h 1487606"/>
              <a:gd name="connsiteX10" fmla="*/ 568947 w 2820827"/>
              <a:gd name="connsiteY10" fmla="*/ 122830 h 1487606"/>
              <a:gd name="connsiteX11" fmla="*/ 650833 w 2820827"/>
              <a:gd name="connsiteY11" fmla="*/ 95534 h 1487606"/>
              <a:gd name="connsiteX12" fmla="*/ 964732 w 2820827"/>
              <a:gd name="connsiteY12" fmla="*/ 68239 h 1487606"/>
              <a:gd name="connsiteX13" fmla="*/ 1087562 w 2820827"/>
              <a:gd name="connsiteY13" fmla="*/ 0 h 1487606"/>
              <a:gd name="connsiteX14" fmla="*/ 1483347 w 2820827"/>
              <a:gd name="connsiteY14" fmla="*/ 27296 h 1487606"/>
              <a:gd name="connsiteX15" fmla="*/ 1578881 w 2820827"/>
              <a:gd name="connsiteY15" fmla="*/ 68239 h 1487606"/>
              <a:gd name="connsiteX16" fmla="*/ 1674415 w 2820827"/>
              <a:gd name="connsiteY16" fmla="*/ 95534 h 1487606"/>
              <a:gd name="connsiteX17" fmla="*/ 1715359 w 2820827"/>
              <a:gd name="connsiteY17" fmla="*/ 122830 h 1487606"/>
              <a:gd name="connsiteX18" fmla="*/ 1920075 w 2820827"/>
              <a:gd name="connsiteY18" fmla="*/ 150125 h 1487606"/>
              <a:gd name="connsiteX19" fmla="*/ 2042905 w 2820827"/>
              <a:gd name="connsiteY19" fmla="*/ 191069 h 1487606"/>
              <a:gd name="connsiteX20" fmla="*/ 2083848 w 2820827"/>
              <a:gd name="connsiteY20" fmla="*/ 204717 h 1487606"/>
              <a:gd name="connsiteX21" fmla="*/ 2356803 w 2820827"/>
              <a:gd name="connsiteY21" fmla="*/ 218364 h 1487606"/>
              <a:gd name="connsiteX22" fmla="*/ 2397747 w 2820827"/>
              <a:gd name="connsiteY22" fmla="*/ 245660 h 1487606"/>
              <a:gd name="connsiteX23" fmla="*/ 2452338 w 2820827"/>
              <a:gd name="connsiteY23" fmla="*/ 368490 h 1487606"/>
              <a:gd name="connsiteX24" fmla="*/ 2465986 w 2820827"/>
              <a:gd name="connsiteY24" fmla="*/ 409433 h 1487606"/>
              <a:gd name="connsiteX25" fmla="*/ 2506929 w 2820827"/>
              <a:gd name="connsiteY25" fmla="*/ 491320 h 1487606"/>
              <a:gd name="connsiteX26" fmla="*/ 2561520 w 2820827"/>
              <a:gd name="connsiteY26" fmla="*/ 614149 h 1487606"/>
              <a:gd name="connsiteX27" fmla="*/ 2602463 w 2820827"/>
              <a:gd name="connsiteY27" fmla="*/ 696036 h 1487606"/>
              <a:gd name="connsiteX28" fmla="*/ 2643406 w 2820827"/>
              <a:gd name="connsiteY28" fmla="*/ 723331 h 1487606"/>
              <a:gd name="connsiteX29" fmla="*/ 2670702 w 2820827"/>
              <a:gd name="connsiteY29" fmla="*/ 764275 h 1487606"/>
              <a:gd name="connsiteX30" fmla="*/ 2711645 w 2820827"/>
              <a:gd name="connsiteY30" fmla="*/ 791570 h 1487606"/>
              <a:gd name="connsiteX31" fmla="*/ 2738941 w 2820827"/>
              <a:gd name="connsiteY31" fmla="*/ 873457 h 1487606"/>
              <a:gd name="connsiteX32" fmla="*/ 2752589 w 2820827"/>
              <a:gd name="connsiteY32" fmla="*/ 914400 h 1487606"/>
              <a:gd name="connsiteX33" fmla="*/ 2766236 w 2820827"/>
              <a:gd name="connsiteY33" fmla="*/ 955343 h 1487606"/>
              <a:gd name="connsiteX34" fmla="*/ 2807180 w 2820827"/>
              <a:gd name="connsiteY34" fmla="*/ 996287 h 1487606"/>
              <a:gd name="connsiteX35" fmla="*/ 2820827 w 2820827"/>
              <a:gd name="connsiteY35" fmla="*/ 1050878 h 1487606"/>
              <a:gd name="connsiteX36" fmla="*/ 2807180 w 2820827"/>
              <a:gd name="connsiteY36" fmla="*/ 1146412 h 1487606"/>
              <a:gd name="connsiteX37" fmla="*/ 2766236 w 2820827"/>
              <a:gd name="connsiteY37" fmla="*/ 1228299 h 1487606"/>
              <a:gd name="connsiteX38" fmla="*/ 2725293 w 2820827"/>
              <a:gd name="connsiteY38" fmla="*/ 1255594 h 1487606"/>
              <a:gd name="connsiteX39" fmla="*/ 2643406 w 2820827"/>
              <a:gd name="connsiteY39" fmla="*/ 1282890 h 1487606"/>
              <a:gd name="connsiteX40" fmla="*/ 2602463 w 2820827"/>
              <a:gd name="connsiteY40" fmla="*/ 1323833 h 1487606"/>
              <a:gd name="connsiteX41" fmla="*/ 2520577 w 2820827"/>
              <a:gd name="connsiteY41" fmla="*/ 1378424 h 1487606"/>
              <a:gd name="connsiteX42" fmla="*/ 2479633 w 2820827"/>
              <a:gd name="connsiteY42" fmla="*/ 1419367 h 1487606"/>
              <a:gd name="connsiteX43" fmla="*/ 2397747 w 2820827"/>
              <a:gd name="connsiteY43" fmla="*/ 1446663 h 1487606"/>
              <a:gd name="connsiteX44" fmla="*/ 2315860 w 2820827"/>
              <a:gd name="connsiteY44" fmla="*/ 1487606 h 1487606"/>
              <a:gd name="connsiteX45" fmla="*/ 2001962 w 2820827"/>
              <a:gd name="connsiteY45" fmla="*/ 1473958 h 1487606"/>
              <a:gd name="connsiteX46" fmla="*/ 1947371 w 2820827"/>
              <a:gd name="connsiteY46" fmla="*/ 1460311 h 1487606"/>
              <a:gd name="connsiteX47" fmla="*/ 1783597 w 2820827"/>
              <a:gd name="connsiteY47" fmla="*/ 1446663 h 1487606"/>
              <a:gd name="connsiteX48" fmla="*/ 1701711 w 2820827"/>
              <a:gd name="connsiteY48" fmla="*/ 1405720 h 1487606"/>
              <a:gd name="connsiteX49" fmla="*/ 1660768 w 2820827"/>
              <a:gd name="connsiteY49" fmla="*/ 1378424 h 1487606"/>
              <a:gd name="connsiteX50" fmla="*/ 1428756 w 2820827"/>
              <a:gd name="connsiteY50" fmla="*/ 1351128 h 1487606"/>
              <a:gd name="connsiteX51" fmla="*/ 1346869 w 2820827"/>
              <a:gd name="connsiteY51" fmla="*/ 1323833 h 1487606"/>
              <a:gd name="connsiteX52" fmla="*/ 1224039 w 2820827"/>
              <a:gd name="connsiteY52" fmla="*/ 1255594 h 1487606"/>
              <a:gd name="connsiteX53" fmla="*/ 1142153 w 2820827"/>
              <a:gd name="connsiteY53" fmla="*/ 1241946 h 1487606"/>
              <a:gd name="connsiteX54" fmla="*/ 964732 w 2820827"/>
              <a:gd name="connsiteY54" fmla="*/ 1201003 h 1487606"/>
              <a:gd name="connsiteX55" fmla="*/ 800959 w 2820827"/>
              <a:gd name="connsiteY55" fmla="*/ 1173708 h 1487606"/>
              <a:gd name="connsiteX56" fmla="*/ 418821 w 2820827"/>
              <a:gd name="connsiteY56" fmla="*/ 1160060 h 1487606"/>
              <a:gd name="connsiteX57" fmla="*/ 377878 w 2820827"/>
              <a:gd name="connsiteY57" fmla="*/ 1146412 h 1487606"/>
              <a:gd name="connsiteX58" fmla="*/ 295991 w 2820827"/>
              <a:gd name="connsiteY58" fmla="*/ 1091821 h 1487606"/>
              <a:gd name="connsiteX59" fmla="*/ 255048 w 2820827"/>
              <a:gd name="connsiteY59" fmla="*/ 1078173 h 1487606"/>
              <a:gd name="connsiteX60" fmla="*/ 227753 w 2820827"/>
              <a:gd name="connsiteY60" fmla="*/ 996287 h 1487606"/>
              <a:gd name="connsiteX61" fmla="*/ 214105 w 2820827"/>
              <a:gd name="connsiteY61" fmla="*/ 955343 h 1487606"/>
              <a:gd name="connsiteX62" fmla="*/ 159514 w 2820827"/>
              <a:gd name="connsiteY62" fmla="*/ 941696 h 1487606"/>
              <a:gd name="connsiteX63" fmla="*/ 91275 w 2820827"/>
              <a:gd name="connsiteY63" fmla="*/ 928048 h 1487606"/>
              <a:gd name="connsiteX64" fmla="*/ 50332 w 2820827"/>
              <a:gd name="connsiteY64" fmla="*/ 914400 h 1487606"/>
              <a:gd name="connsiteX65" fmla="*/ 23036 w 2820827"/>
              <a:gd name="connsiteY65" fmla="*/ 777923 h 1487606"/>
              <a:gd name="connsiteX66" fmla="*/ 63980 w 2820827"/>
              <a:gd name="connsiteY66" fmla="*/ 764275 h 1487606"/>
              <a:gd name="connsiteX67" fmla="*/ 77627 w 2820827"/>
              <a:gd name="connsiteY67" fmla="*/ 668740 h 1487606"/>
              <a:gd name="connsiteX68" fmla="*/ 118571 w 2820827"/>
              <a:gd name="connsiteY68" fmla="*/ 655093 h 1487606"/>
              <a:gd name="connsiteX69" fmla="*/ 241400 w 2820827"/>
              <a:gd name="connsiteY69" fmla="*/ 668740 h 1487606"/>
              <a:gd name="connsiteX70" fmla="*/ 255048 w 2820827"/>
              <a:gd name="connsiteY70" fmla="*/ 668740 h 14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820827" h="1487606">
                <a:moveTo>
                  <a:pt x="91275" y="723331"/>
                </a:moveTo>
                <a:cubicBezTo>
                  <a:pt x="115501" y="733021"/>
                  <a:pt x="214083" y="786149"/>
                  <a:pt x="241400" y="736979"/>
                </a:cubicBezTo>
                <a:cubicBezTo>
                  <a:pt x="259212" y="704917"/>
                  <a:pt x="232302" y="664191"/>
                  <a:pt x="227753" y="627797"/>
                </a:cubicBezTo>
                <a:cubicBezTo>
                  <a:pt x="232302" y="609600"/>
                  <a:pt x="230995" y="588813"/>
                  <a:pt x="241400" y="573206"/>
                </a:cubicBezTo>
                <a:cubicBezTo>
                  <a:pt x="260249" y="544932"/>
                  <a:pt x="309544" y="539111"/>
                  <a:pt x="336935" y="532263"/>
                </a:cubicBezTo>
                <a:cubicBezTo>
                  <a:pt x="332386" y="504967"/>
                  <a:pt x="328714" y="477511"/>
                  <a:pt x="323287" y="450376"/>
                </a:cubicBezTo>
                <a:cubicBezTo>
                  <a:pt x="316516" y="416521"/>
                  <a:pt x="293663" y="375049"/>
                  <a:pt x="323287" y="341194"/>
                </a:cubicBezTo>
                <a:cubicBezTo>
                  <a:pt x="344890" y="316506"/>
                  <a:pt x="377878" y="304800"/>
                  <a:pt x="405174" y="286603"/>
                </a:cubicBezTo>
                <a:lnTo>
                  <a:pt x="446117" y="259308"/>
                </a:lnTo>
                <a:cubicBezTo>
                  <a:pt x="508688" y="165451"/>
                  <a:pt x="469586" y="187795"/>
                  <a:pt x="541651" y="163773"/>
                </a:cubicBezTo>
                <a:cubicBezTo>
                  <a:pt x="550750" y="150125"/>
                  <a:pt x="555038" y="131523"/>
                  <a:pt x="568947" y="122830"/>
                </a:cubicBezTo>
                <a:cubicBezTo>
                  <a:pt x="593345" y="107581"/>
                  <a:pt x="623538" y="104632"/>
                  <a:pt x="650833" y="95534"/>
                </a:cubicBezTo>
                <a:cubicBezTo>
                  <a:pt x="778192" y="53081"/>
                  <a:pt x="677471" y="82602"/>
                  <a:pt x="964732" y="68239"/>
                </a:cubicBezTo>
                <a:cubicBezTo>
                  <a:pt x="1058588" y="5668"/>
                  <a:pt x="1015496" y="24022"/>
                  <a:pt x="1087562" y="0"/>
                </a:cubicBezTo>
                <a:cubicBezTo>
                  <a:pt x="1219490" y="9099"/>
                  <a:pt x="1357891" y="-14521"/>
                  <a:pt x="1483347" y="27296"/>
                </a:cubicBezTo>
                <a:cubicBezTo>
                  <a:pt x="1579356" y="59297"/>
                  <a:pt x="1460843" y="17650"/>
                  <a:pt x="1578881" y="68239"/>
                </a:cubicBezTo>
                <a:cubicBezTo>
                  <a:pt x="1606295" y="79988"/>
                  <a:pt x="1646708" y="88608"/>
                  <a:pt x="1674415" y="95534"/>
                </a:cubicBezTo>
                <a:cubicBezTo>
                  <a:pt x="1688063" y="104633"/>
                  <a:pt x="1700688" y="115494"/>
                  <a:pt x="1715359" y="122830"/>
                </a:cubicBezTo>
                <a:cubicBezTo>
                  <a:pt x="1771108" y="150705"/>
                  <a:pt x="1883480" y="147076"/>
                  <a:pt x="1920075" y="150125"/>
                </a:cubicBezTo>
                <a:lnTo>
                  <a:pt x="2042905" y="191069"/>
                </a:lnTo>
                <a:cubicBezTo>
                  <a:pt x="2056553" y="195618"/>
                  <a:pt x="2069480" y="203999"/>
                  <a:pt x="2083848" y="204717"/>
                </a:cubicBezTo>
                <a:lnTo>
                  <a:pt x="2356803" y="218364"/>
                </a:lnTo>
                <a:cubicBezTo>
                  <a:pt x="2370451" y="227463"/>
                  <a:pt x="2386148" y="234061"/>
                  <a:pt x="2397747" y="245660"/>
                </a:cubicBezTo>
                <a:cubicBezTo>
                  <a:pt x="2430188" y="278101"/>
                  <a:pt x="2438825" y="327951"/>
                  <a:pt x="2452338" y="368490"/>
                </a:cubicBezTo>
                <a:lnTo>
                  <a:pt x="2465986" y="409433"/>
                </a:lnTo>
                <a:cubicBezTo>
                  <a:pt x="2515759" y="558755"/>
                  <a:pt x="2436375" y="332574"/>
                  <a:pt x="2506929" y="491320"/>
                </a:cubicBezTo>
                <a:cubicBezTo>
                  <a:pt x="2571892" y="637488"/>
                  <a:pt x="2499747" y="521491"/>
                  <a:pt x="2561520" y="614149"/>
                </a:cubicBezTo>
                <a:cubicBezTo>
                  <a:pt x="2572620" y="647449"/>
                  <a:pt x="2576007" y="669580"/>
                  <a:pt x="2602463" y="696036"/>
                </a:cubicBezTo>
                <a:cubicBezTo>
                  <a:pt x="2614061" y="707634"/>
                  <a:pt x="2629758" y="714233"/>
                  <a:pt x="2643406" y="723331"/>
                </a:cubicBezTo>
                <a:cubicBezTo>
                  <a:pt x="2652505" y="736979"/>
                  <a:pt x="2659103" y="752676"/>
                  <a:pt x="2670702" y="764275"/>
                </a:cubicBezTo>
                <a:cubicBezTo>
                  <a:pt x="2682300" y="775873"/>
                  <a:pt x="2702952" y="777661"/>
                  <a:pt x="2711645" y="791570"/>
                </a:cubicBezTo>
                <a:cubicBezTo>
                  <a:pt x="2726894" y="815969"/>
                  <a:pt x="2729842" y="846161"/>
                  <a:pt x="2738941" y="873457"/>
                </a:cubicBezTo>
                <a:lnTo>
                  <a:pt x="2752589" y="914400"/>
                </a:lnTo>
                <a:cubicBezTo>
                  <a:pt x="2757138" y="928048"/>
                  <a:pt x="2756064" y="945171"/>
                  <a:pt x="2766236" y="955343"/>
                </a:cubicBezTo>
                <a:lnTo>
                  <a:pt x="2807180" y="996287"/>
                </a:lnTo>
                <a:cubicBezTo>
                  <a:pt x="2811729" y="1014484"/>
                  <a:pt x="2820827" y="1032121"/>
                  <a:pt x="2820827" y="1050878"/>
                </a:cubicBezTo>
                <a:cubicBezTo>
                  <a:pt x="2820827" y="1083046"/>
                  <a:pt x="2813489" y="1114869"/>
                  <a:pt x="2807180" y="1146412"/>
                </a:cubicBezTo>
                <a:cubicBezTo>
                  <a:pt x="2801630" y="1174162"/>
                  <a:pt x="2786364" y="1208171"/>
                  <a:pt x="2766236" y="1228299"/>
                </a:cubicBezTo>
                <a:cubicBezTo>
                  <a:pt x="2754638" y="1239897"/>
                  <a:pt x="2740282" y="1248932"/>
                  <a:pt x="2725293" y="1255594"/>
                </a:cubicBezTo>
                <a:cubicBezTo>
                  <a:pt x="2699001" y="1267279"/>
                  <a:pt x="2643406" y="1282890"/>
                  <a:pt x="2643406" y="1282890"/>
                </a:cubicBezTo>
                <a:cubicBezTo>
                  <a:pt x="2629758" y="1296538"/>
                  <a:pt x="2617698" y="1311983"/>
                  <a:pt x="2602463" y="1323833"/>
                </a:cubicBezTo>
                <a:cubicBezTo>
                  <a:pt x="2576568" y="1343973"/>
                  <a:pt x="2543774" y="1355228"/>
                  <a:pt x="2520577" y="1378424"/>
                </a:cubicBezTo>
                <a:cubicBezTo>
                  <a:pt x="2506929" y="1392072"/>
                  <a:pt x="2496505" y="1409994"/>
                  <a:pt x="2479633" y="1419367"/>
                </a:cubicBezTo>
                <a:cubicBezTo>
                  <a:pt x="2454482" y="1433340"/>
                  <a:pt x="2421687" y="1430704"/>
                  <a:pt x="2397747" y="1446663"/>
                </a:cubicBezTo>
                <a:cubicBezTo>
                  <a:pt x="2344833" y="1481938"/>
                  <a:pt x="2372364" y="1468771"/>
                  <a:pt x="2315860" y="1487606"/>
                </a:cubicBezTo>
                <a:cubicBezTo>
                  <a:pt x="2211227" y="1483057"/>
                  <a:pt x="2106407" y="1481695"/>
                  <a:pt x="2001962" y="1473958"/>
                </a:cubicBezTo>
                <a:cubicBezTo>
                  <a:pt x="1983256" y="1472572"/>
                  <a:pt x="1965983" y="1462637"/>
                  <a:pt x="1947371" y="1460311"/>
                </a:cubicBezTo>
                <a:cubicBezTo>
                  <a:pt x="1893013" y="1453516"/>
                  <a:pt x="1838188" y="1451212"/>
                  <a:pt x="1783597" y="1446663"/>
                </a:cubicBezTo>
                <a:cubicBezTo>
                  <a:pt x="1666259" y="1368436"/>
                  <a:pt x="1814719" y="1462224"/>
                  <a:pt x="1701711" y="1405720"/>
                </a:cubicBezTo>
                <a:cubicBezTo>
                  <a:pt x="1687040" y="1398385"/>
                  <a:pt x="1676329" y="1383611"/>
                  <a:pt x="1660768" y="1378424"/>
                </a:cubicBezTo>
                <a:cubicBezTo>
                  <a:pt x="1619690" y="1364731"/>
                  <a:pt x="1442337" y="1352363"/>
                  <a:pt x="1428756" y="1351128"/>
                </a:cubicBezTo>
                <a:cubicBezTo>
                  <a:pt x="1401460" y="1342030"/>
                  <a:pt x="1370809" y="1339793"/>
                  <a:pt x="1346869" y="1323833"/>
                </a:cubicBezTo>
                <a:cubicBezTo>
                  <a:pt x="1294094" y="1288650"/>
                  <a:pt x="1278089" y="1267605"/>
                  <a:pt x="1224039" y="1255594"/>
                </a:cubicBezTo>
                <a:cubicBezTo>
                  <a:pt x="1197026" y="1249591"/>
                  <a:pt x="1168999" y="1248657"/>
                  <a:pt x="1142153" y="1241946"/>
                </a:cubicBezTo>
                <a:cubicBezTo>
                  <a:pt x="909951" y="1183896"/>
                  <a:pt x="1222686" y="1241732"/>
                  <a:pt x="964732" y="1201003"/>
                </a:cubicBezTo>
                <a:cubicBezTo>
                  <a:pt x="910065" y="1192371"/>
                  <a:pt x="856268" y="1175683"/>
                  <a:pt x="800959" y="1173708"/>
                </a:cubicBezTo>
                <a:lnTo>
                  <a:pt x="418821" y="1160060"/>
                </a:lnTo>
                <a:cubicBezTo>
                  <a:pt x="405173" y="1155511"/>
                  <a:pt x="390454" y="1153398"/>
                  <a:pt x="377878" y="1146412"/>
                </a:cubicBezTo>
                <a:cubicBezTo>
                  <a:pt x="349201" y="1130480"/>
                  <a:pt x="327113" y="1102195"/>
                  <a:pt x="295991" y="1091821"/>
                </a:cubicBezTo>
                <a:lnTo>
                  <a:pt x="255048" y="1078173"/>
                </a:lnTo>
                <a:lnTo>
                  <a:pt x="227753" y="996287"/>
                </a:lnTo>
                <a:cubicBezTo>
                  <a:pt x="223204" y="982639"/>
                  <a:pt x="228062" y="958832"/>
                  <a:pt x="214105" y="955343"/>
                </a:cubicBezTo>
                <a:cubicBezTo>
                  <a:pt x="195908" y="950794"/>
                  <a:pt x="177824" y="945765"/>
                  <a:pt x="159514" y="941696"/>
                </a:cubicBezTo>
                <a:cubicBezTo>
                  <a:pt x="136870" y="936664"/>
                  <a:pt x="113779" y="933674"/>
                  <a:pt x="91275" y="928048"/>
                </a:cubicBezTo>
                <a:cubicBezTo>
                  <a:pt x="77319" y="924559"/>
                  <a:pt x="63980" y="918949"/>
                  <a:pt x="50332" y="914400"/>
                </a:cubicBezTo>
                <a:cubicBezTo>
                  <a:pt x="3020" y="867088"/>
                  <a:pt x="-20636" y="865268"/>
                  <a:pt x="23036" y="777923"/>
                </a:cubicBezTo>
                <a:cubicBezTo>
                  <a:pt x="29470" y="765056"/>
                  <a:pt x="50332" y="768824"/>
                  <a:pt x="63980" y="764275"/>
                </a:cubicBezTo>
                <a:cubicBezTo>
                  <a:pt x="68529" y="732430"/>
                  <a:pt x="63241" y="697512"/>
                  <a:pt x="77627" y="668740"/>
                </a:cubicBezTo>
                <a:cubicBezTo>
                  <a:pt x="84061" y="655873"/>
                  <a:pt x="104185" y="655093"/>
                  <a:pt x="118571" y="655093"/>
                </a:cubicBezTo>
                <a:cubicBezTo>
                  <a:pt x="159766" y="655093"/>
                  <a:pt x="200409" y="664641"/>
                  <a:pt x="241400" y="668740"/>
                </a:cubicBezTo>
                <a:cubicBezTo>
                  <a:pt x="245927" y="669193"/>
                  <a:pt x="250499" y="668740"/>
                  <a:pt x="255048" y="6687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3863753" y="4293096"/>
            <a:ext cx="1438295" cy="338554"/>
          </a:xfrm>
          <a:prstGeom prst="rect">
            <a:avLst/>
          </a:prstGeom>
          <a:noFill/>
          <a:ln>
            <a:noFill/>
          </a:ln>
        </p:spPr>
        <p:txBody>
          <a:bodyPr wrap="square" rtlCol="0">
            <a:spAutoFit/>
          </a:bodyPr>
          <a:lstStyle/>
          <a:p>
            <a:pPr algn="ctr"/>
            <a:r>
              <a:rPr lang="en-US" sz="1600"/>
              <a:t>*Sầm Nưa</a:t>
            </a:r>
          </a:p>
        </p:txBody>
      </p:sp>
    </p:spTree>
    <p:extLst>
      <p:ext uri="{BB962C8B-B14F-4D97-AF65-F5344CB8AC3E}">
        <p14:creationId xmlns:p14="http://schemas.microsoft.com/office/powerpoint/2010/main" val="231279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1"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Administrator\Documents\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520196" name="AutoShape 4"/>
          <p:cNvSpPr>
            <a:spLocks noChangeArrowheads="1"/>
          </p:cNvSpPr>
          <p:nvPr/>
        </p:nvSpPr>
        <p:spPr bwMode="gray">
          <a:xfrm>
            <a:off x="6618450" y="4406718"/>
            <a:ext cx="2074564" cy="2451282"/>
          </a:xfrm>
          <a:prstGeom prst="roundRect">
            <a:avLst>
              <a:gd name="adj" fmla="val 16667"/>
            </a:avLst>
          </a:prstGeom>
          <a:gradFill rotWithShape="1">
            <a:gsLst>
              <a:gs pos="0">
                <a:srgbClr val="9EF2CC">
                  <a:gamma/>
                  <a:tint val="0"/>
                  <a:invGamma/>
                </a:srgbClr>
              </a:gs>
              <a:gs pos="100000">
                <a:srgbClr val="9EF2CC"/>
              </a:gs>
            </a:gsLst>
            <a:lin ang="2700000" scaled="1"/>
          </a:gradFill>
          <a:ln w="38100">
            <a:solidFill>
              <a:srgbClr val="969696"/>
            </a:solidFill>
            <a:round/>
            <a:headEnd/>
            <a:tailEnd/>
          </a:ln>
          <a:effectLst>
            <a:outerShdw dist="91581" dir="3378596" algn="ctr" rotWithShape="0">
              <a:srgbClr val="B2B2B2">
                <a:alpha val="50000"/>
              </a:srgbClr>
            </a:outerShdw>
          </a:effectLst>
        </p:spPr>
        <p:txBody>
          <a:bodyPr wrap="none" anchor="ctr"/>
          <a:lstStyle/>
          <a:p>
            <a:pPr algn="ctr"/>
            <a:r>
              <a:rPr lang="en-US" sz="2800" b="1">
                <a:solidFill>
                  <a:srgbClr val="C00000"/>
                </a:solidFill>
                <a:latin typeface="Times New Roman" pitchFamily="18" charset="0"/>
                <a:cs typeface="Times New Roman" pitchFamily="18" charset="0"/>
              </a:rPr>
              <a:t>Đoạn 3: </a:t>
            </a:r>
          </a:p>
          <a:p>
            <a:pPr algn="ctr"/>
            <a:r>
              <a:rPr lang="en-US" sz="2800" b="1">
                <a:solidFill>
                  <a:srgbClr val="C00000"/>
                </a:solidFill>
                <a:latin typeface="Times New Roman" pitchFamily="18" charset="0"/>
                <a:cs typeface="Times New Roman" pitchFamily="18" charset="0"/>
              </a:rPr>
              <a:t>Nỗi nhớ</a:t>
            </a:r>
          </a:p>
          <a:p>
            <a:pPr algn="ctr"/>
            <a:r>
              <a:rPr lang="en-US" sz="2800" b="1">
                <a:solidFill>
                  <a:srgbClr val="C00000"/>
                </a:solidFill>
                <a:latin typeface="Times New Roman" pitchFamily="18" charset="0"/>
                <a:cs typeface="Times New Roman" pitchFamily="18" charset="0"/>
              </a:rPr>
              <a:t>người lính </a:t>
            </a:r>
          </a:p>
          <a:p>
            <a:pPr algn="ctr"/>
            <a:r>
              <a:rPr lang="en-US" sz="2800" b="1">
                <a:solidFill>
                  <a:srgbClr val="C00000"/>
                </a:solidFill>
                <a:latin typeface="Times New Roman" pitchFamily="18" charset="0"/>
                <a:cs typeface="Times New Roman" pitchFamily="18" charset="0"/>
              </a:rPr>
              <a:t>Tây Tiến</a:t>
            </a:r>
            <a:endParaRPr lang="vi-VN" sz="2800">
              <a:solidFill>
                <a:srgbClr val="C00000"/>
              </a:solidFill>
              <a:latin typeface="Verdana" pitchFamily="34" charset="0"/>
            </a:endParaRPr>
          </a:p>
        </p:txBody>
      </p:sp>
      <p:sp>
        <p:nvSpPr>
          <p:cNvPr id="520198" name="AutoShape 6"/>
          <p:cNvSpPr>
            <a:spLocks noChangeArrowheads="1"/>
          </p:cNvSpPr>
          <p:nvPr/>
        </p:nvSpPr>
        <p:spPr bwMode="gray">
          <a:xfrm>
            <a:off x="1631504" y="1231886"/>
            <a:ext cx="2304256" cy="2538465"/>
          </a:xfrm>
          <a:prstGeom prst="roundRect">
            <a:avLst>
              <a:gd name="adj" fmla="val 16667"/>
            </a:avLst>
          </a:prstGeom>
          <a:gradFill rotWithShape="1">
            <a:gsLst>
              <a:gs pos="0">
                <a:srgbClr val="C9E4FF">
                  <a:gamma/>
                  <a:tint val="0"/>
                  <a:invGamma/>
                </a:srgbClr>
              </a:gs>
              <a:gs pos="100000">
                <a:srgbClr val="C9E4FF"/>
              </a:gs>
            </a:gsLst>
            <a:lin ang="2700000" scaled="1"/>
          </a:gradFill>
          <a:ln w="38100">
            <a:solidFill>
              <a:srgbClr val="969696"/>
            </a:solidFill>
            <a:round/>
            <a:headEnd/>
            <a:tailEnd/>
          </a:ln>
          <a:effectLst>
            <a:outerShdw dist="91581" dir="3378596" algn="ctr" rotWithShape="0">
              <a:srgbClr val="B2B2B2">
                <a:alpha val="50000"/>
              </a:srgbClr>
            </a:outerShdw>
          </a:effectLst>
        </p:spPr>
        <p:txBody>
          <a:bodyPr wrap="none" anchor="ctr"/>
          <a:lstStyle/>
          <a:p>
            <a:pPr algn="ctr"/>
            <a:r>
              <a:rPr lang="en-US" sz="2400" b="1" dirty="0" err="1">
                <a:solidFill>
                  <a:srgbClr val="FF0000"/>
                </a:solidFill>
                <a:latin typeface="Times New Roman" pitchFamily="18" charset="0"/>
                <a:cs typeface="Times New Roman" pitchFamily="18" charset="0"/>
              </a:rPr>
              <a:t>Đoạn</a:t>
            </a:r>
            <a:r>
              <a:rPr lang="en-US" sz="2400" b="1" dirty="0">
                <a:solidFill>
                  <a:srgbClr val="FF0000"/>
                </a:solidFill>
                <a:latin typeface="Times New Roman" pitchFamily="18" charset="0"/>
                <a:cs typeface="Times New Roman" pitchFamily="18" charset="0"/>
              </a:rPr>
              <a:t> 1:</a:t>
            </a:r>
          </a:p>
          <a:p>
            <a:pPr algn="ctr"/>
            <a:r>
              <a:rPr lang="en-US" sz="2400" b="1" dirty="0" err="1">
                <a:solidFill>
                  <a:srgbClr val="FF0000"/>
                </a:solidFill>
                <a:latin typeface="Times New Roman" pitchFamily="18" charset="0"/>
                <a:cs typeface="Times New Roman" pitchFamily="18" charset="0"/>
              </a:rPr>
              <a:t>Nhớ</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thiên</a:t>
            </a:r>
            <a:r>
              <a:rPr lang="en-US" sz="2400" b="1" dirty="0">
                <a:solidFill>
                  <a:srgbClr val="FF0000"/>
                </a:solidFill>
                <a:latin typeface="Times New Roman" pitchFamily="18" charset="0"/>
                <a:cs typeface="Times New Roman" pitchFamily="18" charset="0"/>
              </a:rPr>
              <a:t> </a:t>
            </a:r>
          </a:p>
          <a:p>
            <a:pPr algn="ct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miền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Tây</a:t>
            </a:r>
            <a:endParaRPr lang="en-US" sz="2400" b="1" dirty="0">
              <a:solidFill>
                <a:srgbClr val="FF0000"/>
              </a:solidFill>
              <a:latin typeface="Times New Roman" pitchFamily="18" charset="0"/>
              <a:cs typeface="Times New Roman" pitchFamily="18" charset="0"/>
            </a:endParaRPr>
          </a:p>
          <a:p>
            <a:pPr algn="ct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ea typeface="Calibri" pitchFamily="34" charset="0"/>
                <a:cs typeface="Times New Roman" pitchFamily="18" charset="0"/>
              </a:rPr>
              <a:t>người</a:t>
            </a:r>
            <a:r>
              <a:rPr lang="en-US" sz="2400" b="1" dirty="0">
                <a:solidFill>
                  <a:srgbClr val="FF0000"/>
                </a:solidFill>
                <a:latin typeface="Times New Roman" pitchFamily="18" charset="0"/>
                <a:ea typeface="Calibri" pitchFamily="34" charset="0"/>
                <a:cs typeface="Times New Roman" pitchFamily="18" charset="0"/>
              </a:rPr>
              <a:t> </a:t>
            </a:r>
            <a:r>
              <a:rPr lang="en-US" sz="2400" b="1" dirty="0" err="1">
                <a:solidFill>
                  <a:srgbClr val="FF0000"/>
                </a:solidFill>
                <a:latin typeface="Times New Roman" pitchFamily="18" charset="0"/>
                <a:ea typeface="Calibri" pitchFamily="34" charset="0"/>
                <a:cs typeface="Times New Roman" pitchFamily="18" charset="0"/>
              </a:rPr>
              <a:t>lính</a:t>
            </a:r>
            <a:r>
              <a:rPr lang="en-US" sz="2400" b="1" dirty="0">
                <a:solidFill>
                  <a:srgbClr val="FF0000"/>
                </a:solidFill>
                <a:latin typeface="Times New Roman" pitchFamily="18" charset="0"/>
                <a:ea typeface="Calibri" pitchFamily="34" charset="0"/>
                <a:cs typeface="Times New Roman" pitchFamily="18" charset="0"/>
              </a:rPr>
              <a:t> </a:t>
            </a:r>
          </a:p>
          <a:p>
            <a:pPr algn="ctr"/>
            <a:r>
              <a:rPr lang="en-US" sz="2400" b="1" dirty="0" err="1">
                <a:solidFill>
                  <a:srgbClr val="FF0000"/>
                </a:solidFill>
                <a:latin typeface="Times New Roman" pitchFamily="18" charset="0"/>
                <a:ea typeface="Calibri" pitchFamily="34" charset="0"/>
                <a:cs typeface="Times New Roman" pitchFamily="18" charset="0"/>
              </a:rPr>
              <a:t>Tây</a:t>
            </a:r>
            <a:r>
              <a:rPr lang="en-US" sz="2400" b="1" dirty="0">
                <a:solidFill>
                  <a:srgbClr val="FF0000"/>
                </a:solidFill>
                <a:latin typeface="Times New Roman" pitchFamily="18" charset="0"/>
                <a:ea typeface="Calibri" pitchFamily="34" charset="0"/>
                <a:cs typeface="Times New Roman" pitchFamily="18" charset="0"/>
              </a:rPr>
              <a:t> </a:t>
            </a:r>
            <a:r>
              <a:rPr lang="en-US" sz="2400" b="1" dirty="0" err="1">
                <a:solidFill>
                  <a:srgbClr val="FF0000"/>
                </a:solidFill>
                <a:latin typeface="Times New Roman" pitchFamily="18" charset="0"/>
                <a:ea typeface="Calibri" pitchFamily="34" charset="0"/>
                <a:cs typeface="Times New Roman" pitchFamily="18" charset="0"/>
              </a:rPr>
              <a:t>Tiến</a:t>
            </a:r>
            <a:endParaRPr lang="vi-VN" sz="2400" dirty="0">
              <a:latin typeface="Arrial"/>
            </a:endParaRPr>
          </a:p>
        </p:txBody>
      </p:sp>
      <p:sp>
        <p:nvSpPr>
          <p:cNvPr id="520200" name="AutoShape 8"/>
          <p:cNvSpPr>
            <a:spLocks noChangeAspect="1" noChangeArrowheads="1" noTextEdit="1"/>
          </p:cNvSpPr>
          <p:nvPr/>
        </p:nvSpPr>
        <p:spPr bwMode="gray">
          <a:xfrm>
            <a:off x="4975225" y="3224213"/>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520201" name="Freeform 9"/>
          <p:cNvSpPr>
            <a:spLocks/>
          </p:cNvSpPr>
          <p:nvPr/>
        </p:nvSpPr>
        <p:spPr bwMode="gray">
          <a:xfrm rot="702744">
            <a:off x="3812804" y="980729"/>
            <a:ext cx="1131069"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0099CC"/>
              </a:gs>
              <a:gs pos="100000">
                <a:srgbClr val="0099CC">
                  <a:gamma/>
                  <a:tint val="31765"/>
                  <a:invGamma/>
                </a:srgb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vi-VN"/>
          </a:p>
        </p:txBody>
      </p:sp>
      <p:sp>
        <p:nvSpPr>
          <p:cNvPr id="520202" name="AutoShape 10"/>
          <p:cNvSpPr>
            <a:spLocks noChangeAspect="1" noChangeArrowheads="1" noTextEdit="1"/>
          </p:cNvSpPr>
          <p:nvPr/>
        </p:nvSpPr>
        <p:spPr bwMode="gray">
          <a:xfrm flipH="1">
            <a:off x="6469064" y="32242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grpSp>
        <p:nvGrpSpPr>
          <p:cNvPr id="520204" name="Group 12"/>
          <p:cNvGrpSpPr>
            <a:grpSpLocks/>
          </p:cNvGrpSpPr>
          <p:nvPr/>
        </p:nvGrpSpPr>
        <p:grpSpPr bwMode="auto">
          <a:xfrm>
            <a:off x="4893640" y="620688"/>
            <a:ext cx="2962858" cy="1659672"/>
            <a:chOff x="1997" y="1314"/>
            <a:chExt cx="1889" cy="1009"/>
          </a:xfrm>
        </p:grpSpPr>
        <p:grpSp>
          <p:nvGrpSpPr>
            <p:cNvPr id="520205" name="Group 13"/>
            <p:cNvGrpSpPr>
              <a:grpSpLocks/>
            </p:cNvGrpSpPr>
            <p:nvPr/>
          </p:nvGrpSpPr>
          <p:grpSpPr bwMode="auto">
            <a:xfrm>
              <a:off x="1997" y="1404"/>
              <a:ext cx="1889" cy="919"/>
              <a:chOff x="1973" y="1027"/>
              <a:chExt cx="1926" cy="937"/>
            </a:xfrm>
          </p:grpSpPr>
          <p:sp>
            <p:nvSpPr>
              <p:cNvPr id="520206" name="Oval 14"/>
              <p:cNvSpPr>
                <a:spLocks noChangeArrowheads="1"/>
              </p:cNvSpPr>
              <p:nvPr/>
            </p:nvSpPr>
            <p:spPr bwMode="gray">
              <a:xfrm>
                <a:off x="1994" y="1057"/>
                <a:ext cx="1905" cy="907"/>
              </a:xfrm>
              <a:prstGeom prst="ellipse">
                <a:avLst/>
              </a:prstGeom>
              <a:gradFill rotWithShape="1">
                <a:gsLst>
                  <a:gs pos="0">
                    <a:srgbClr val="3371CD">
                      <a:gamma/>
                      <a:shade val="63529"/>
                      <a:invGamma/>
                    </a:srgbClr>
                  </a:gs>
                  <a:gs pos="100000">
                    <a:srgbClr val="3371CD"/>
                  </a:gs>
                </a:gsLst>
                <a:lin ang="27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vi-VN"/>
              </a:p>
            </p:txBody>
          </p:sp>
          <p:sp>
            <p:nvSpPr>
              <p:cNvPr id="520207" name="Oval 15"/>
              <p:cNvSpPr>
                <a:spLocks noChangeArrowheads="1"/>
              </p:cNvSpPr>
              <p:nvPr/>
            </p:nvSpPr>
            <p:spPr bwMode="gray">
              <a:xfrm>
                <a:off x="1973" y="1027"/>
                <a:ext cx="1905" cy="907"/>
              </a:xfrm>
              <a:prstGeom prst="ellipse">
                <a:avLst/>
              </a:prstGeom>
              <a:gradFill rotWithShape="1">
                <a:gsLst>
                  <a:gs pos="0">
                    <a:srgbClr val="3371CD">
                      <a:gamma/>
                      <a:tint val="44314"/>
                      <a:invGamma/>
                    </a:srgbClr>
                  </a:gs>
                  <a:gs pos="100000">
                    <a:srgbClr val="3371CD"/>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
          <p:nvSpPr>
            <p:cNvPr id="520208" name="Oval 16"/>
            <p:cNvSpPr>
              <a:spLocks noChangeArrowheads="1"/>
            </p:cNvSpPr>
            <p:nvPr/>
          </p:nvSpPr>
          <p:spPr bwMode="gray">
            <a:xfrm>
              <a:off x="2086" y="1314"/>
              <a:ext cx="1691" cy="845"/>
            </a:xfrm>
            <a:prstGeom prst="ellipse">
              <a:avLst/>
            </a:prstGeom>
            <a:gradFill rotWithShape="1">
              <a:gsLst>
                <a:gs pos="0">
                  <a:srgbClr val="E6BF80">
                    <a:gamma/>
                    <a:shade val="46275"/>
                    <a:invGamma/>
                  </a:srgbClr>
                </a:gs>
                <a:gs pos="100000">
                  <a:srgbClr val="E6BF80"/>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a:p>
          </p:txBody>
        </p:sp>
        <p:sp>
          <p:nvSpPr>
            <p:cNvPr id="520209" name="Oval 17"/>
            <p:cNvSpPr>
              <a:spLocks noChangeArrowheads="1"/>
            </p:cNvSpPr>
            <p:nvPr/>
          </p:nvSpPr>
          <p:spPr bwMode="gray">
            <a:xfrm>
              <a:off x="2108" y="1319"/>
              <a:ext cx="1650" cy="824"/>
            </a:xfrm>
            <a:prstGeom prst="ellipse">
              <a:avLst/>
            </a:prstGeom>
            <a:gradFill rotWithShape="1">
              <a:gsLst>
                <a:gs pos="0">
                  <a:srgbClr val="E6BF80">
                    <a:alpha val="0"/>
                  </a:srgbClr>
                </a:gs>
                <a:gs pos="100000">
                  <a:srgbClr val="E6BF80">
                    <a:gamma/>
                    <a:tint val="34902"/>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a:p>
          </p:txBody>
        </p:sp>
        <p:sp>
          <p:nvSpPr>
            <p:cNvPr id="520210" name="Oval 18"/>
            <p:cNvSpPr>
              <a:spLocks noChangeArrowheads="1"/>
            </p:cNvSpPr>
            <p:nvPr/>
          </p:nvSpPr>
          <p:spPr bwMode="gray">
            <a:xfrm>
              <a:off x="2125" y="1327"/>
              <a:ext cx="1570" cy="770"/>
            </a:xfrm>
            <a:prstGeom prst="ellipse">
              <a:avLst/>
            </a:prstGeom>
            <a:gradFill rotWithShape="1">
              <a:gsLst>
                <a:gs pos="0">
                  <a:srgbClr val="E6BF80">
                    <a:gamma/>
                    <a:shade val="79216"/>
                    <a:invGamma/>
                  </a:srgbClr>
                </a:gs>
                <a:gs pos="100000">
                  <a:srgbClr val="E6BF80">
                    <a:alpha val="4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a:p>
          </p:txBody>
        </p:sp>
      </p:grpSp>
      <p:sp>
        <p:nvSpPr>
          <p:cNvPr id="520212" name="Text Box 20"/>
          <p:cNvSpPr txBox="1">
            <a:spLocks noChangeArrowheads="1"/>
          </p:cNvSpPr>
          <p:nvPr/>
        </p:nvSpPr>
        <p:spPr bwMode="gray">
          <a:xfrm>
            <a:off x="5562601" y="180022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b="1"/>
          </a:p>
        </p:txBody>
      </p:sp>
      <p:sp>
        <p:nvSpPr>
          <p:cNvPr id="21" name="AutoShape 6"/>
          <p:cNvSpPr>
            <a:spLocks noChangeArrowheads="1"/>
          </p:cNvSpPr>
          <p:nvPr/>
        </p:nvSpPr>
        <p:spPr bwMode="gray">
          <a:xfrm>
            <a:off x="3597111" y="4213557"/>
            <a:ext cx="2140926" cy="2538465"/>
          </a:xfrm>
          <a:prstGeom prst="roundRect">
            <a:avLst>
              <a:gd name="adj" fmla="val 16667"/>
            </a:avLst>
          </a:prstGeom>
          <a:gradFill rotWithShape="1">
            <a:gsLst>
              <a:gs pos="0">
                <a:srgbClr val="C9E4FF">
                  <a:gamma/>
                  <a:tint val="0"/>
                  <a:invGamma/>
                </a:srgbClr>
              </a:gs>
              <a:gs pos="100000">
                <a:srgbClr val="C9E4FF"/>
              </a:gs>
            </a:gsLst>
            <a:lin ang="2700000" scaled="1"/>
          </a:gradFill>
          <a:ln w="38100">
            <a:solidFill>
              <a:srgbClr val="969696"/>
            </a:solidFill>
            <a:round/>
            <a:headEnd/>
            <a:tailEnd/>
          </a:ln>
          <a:effectLst>
            <a:outerShdw dist="91581" dir="3378596" algn="ctr" rotWithShape="0">
              <a:srgbClr val="B2B2B2">
                <a:alpha val="50000"/>
              </a:srgbClr>
            </a:outerShdw>
          </a:effectLst>
        </p:spPr>
        <p:txBody>
          <a:bodyPr wrap="none" anchor="ctr"/>
          <a:lstStyle/>
          <a:p>
            <a:pPr algn="ctr"/>
            <a:r>
              <a:rPr lang="en-US" sz="2400" b="1">
                <a:solidFill>
                  <a:srgbClr val="002060"/>
                </a:solidFill>
                <a:latin typeface="Times New Roman" pitchFamily="18" charset="0"/>
                <a:cs typeface="Times New Roman" pitchFamily="18" charset="0"/>
              </a:rPr>
              <a:t>Đoạn 2:</a:t>
            </a:r>
          </a:p>
          <a:p>
            <a:pPr algn="ctr"/>
            <a:r>
              <a:rPr lang="en-US" sz="2400" b="1">
                <a:solidFill>
                  <a:srgbClr val="002060"/>
                </a:solidFill>
                <a:latin typeface="Times New Roman" pitchFamily="18" charset="0"/>
                <a:cs typeface="Times New Roman" pitchFamily="18" charset="0"/>
              </a:rPr>
              <a:t>Nhớ kỉ niệm </a:t>
            </a:r>
          </a:p>
          <a:p>
            <a:pPr algn="ctr"/>
            <a:r>
              <a:rPr lang="en-US" sz="2400" b="1">
                <a:solidFill>
                  <a:srgbClr val="002060"/>
                </a:solidFill>
                <a:latin typeface="Times New Roman" pitchFamily="18" charset="0"/>
                <a:cs typeface="Times New Roman" pitchFamily="18" charset="0"/>
              </a:rPr>
              <a:t>đêm hội</a:t>
            </a:r>
          </a:p>
          <a:p>
            <a:pPr algn="ctr"/>
            <a:r>
              <a:rPr lang="en-US" sz="2400" b="1">
                <a:solidFill>
                  <a:srgbClr val="002060"/>
                </a:solidFill>
                <a:latin typeface="Times New Roman" pitchFamily="18" charset="0"/>
                <a:cs typeface="Times New Roman" pitchFamily="18" charset="0"/>
              </a:rPr>
              <a:t>và sông nước </a:t>
            </a:r>
          </a:p>
          <a:p>
            <a:pPr algn="ctr"/>
            <a:r>
              <a:rPr lang="en-US" sz="2400" b="1">
                <a:solidFill>
                  <a:srgbClr val="002060"/>
                </a:solidFill>
                <a:latin typeface="Times New Roman" pitchFamily="18" charset="0"/>
                <a:cs typeface="Times New Roman" pitchFamily="18" charset="0"/>
              </a:rPr>
              <a:t>miền Tây Bắc</a:t>
            </a:r>
            <a:endParaRPr lang="en-US" sz="2400">
              <a:solidFill>
                <a:srgbClr val="002060"/>
              </a:solidFill>
              <a:latin typeface="Arrial"/>
            </a:endParaRPr>
          </a:p>
        </p:txBody>
      </p:sp>
      <p:sp>
        <p:nvSpPr>
          <p:cNvPr id="22" name="AutoShape 4"/>
          <p:cNvSpPr>
            <a:spLocks noChangeArrowheads="1"/>
          </p:cNvSpPr>
          <p:nvPr/>
        </p:nvSpPr>
        <p:spPr bwMode="gray">
          <a:xfrm>
            <a:off x="8803044" y="2031057"/>
            <a:ext cx="1864957" cy="2226656"/>
          </a:xfrm>
          <a:prstGeom prst="roundRect">
            <a:avLst>
              <a:gd name="adj" fmla="val 16667"/>
            </a:avLst>
          </a:prstGeom>
          <a:gradFill rotWithShape="1">
            <a:gsLst>
              <a:gs pos="0">
                <a:srgbClr val="9EF2CC">
                  <a:gamma/>
                  <a:tint val="0"/>
                  <a:invGamma/>
                </a:srgbClr>
              </a:gs>
              <a:gs pos="100000">
                <a:srgbClr val="9EF2CC"/>
              </a:gs>
            </a:gsLst>
            <a:lin ang="2700000" scaled="1"/>
          </a:gradFill>
          <a:ln w="38100">
            <a:solidFill>
              <a:srgbClr val="969696"/>
            </a:solidFill>
            <a:round/>
            <a:headEnd/>
            <a:tailEnd/>
          </a:ln>
          <a:effectLst>
            <a:outerShdw dist="91581" dir="3378596" algn="ctr" rotWithShape="0">
              <a:srgbClr val="B2B2B2">
                <a:alpha val="50000"/>
              </a:srgbClr>
            </a:outerShdw>
          </a:effectLst>
        </p:spPr>
        <p:txBody>
          <a:bodyPr wrap="none" anchor="ctr"/>
          <a:lstStyle/>
          <a:p>
            <a:pPr algn="ctr"/>
            <a:r>
              <a:rPr lang="en-US" sz="2400" b="1">
                <a:solidFill>
                  <a:srgbClr val="00B050"/>
                </a:solidFill>
                <a:latin typeface="Times New Roman" pitchFamily="18" charset="0"/>
                <a:cs typeface="Times New Roman" pitchFamily="18" charset="0"/>
              </a:rPr>
              <a:t>Đoạn kết: </a:t>
            </a:r>
          </a:p>
          <a:p>
            <a:pPr algn="ctr"/>
            <a:r>
              <a:rPr lang="en-US" sz="2400" b="1">
                <a:solidFill>
                  <a:srgbClr val="00B050"/>
                </a:solidFill>
                <a:latin typeface="Times New Roman" pitchFamily="18" charset="0"/>
                <a:cs typeface="Times New Roman" pitchFamily="18" charset="0"/>
              </a:rPr>
              <a:t>Lời hẹn ước</a:t>
            </a:r>
          </a:p>
          <a:p>
            <a:pPr algn="ctr"/>
            <a:r>
              <a:rPr lang="en-US" sz="2400" b="1">
                <a:solidFill>
                  <a:srgbClr val="00B050"/>
                </a:solidFill>
                <a:latin typeface="Times New Roman" pitchFamily="18" charset="0"/>
                <a:cs typeface="Times New Roman" pitchFamily="18" charset="0"/>
              </a:rPr>
              <a:t> và sự gắn bó </a:t>
            </a:r>
          </a:p>
          <a:p>
            <a:pPr algn="ctr"/>
            <a:r>
              <a:rPr lang="en-US" sz="2400" b="1">
                <a:solidFill>
                  <a:srgbClr val="00B050"/>
                </a:solidFill>
                <a:latin typeface="Times New Roman" pitchFamily="18" charset="0"/>
                <a:cs typeface="Times New Roman" pitchFamily="18" charset="0"/>
              </a:rPr>
              <a:t>sâu sắc</a:t>
            </a:r>
            <a:endParaRPr lang="vi-VN" sz="2400">
              <a:solidFill>
                <a:srgbClr val="00B050"/>
              </a:solidFill>
              <a:latin typeface="Verdana" pitchFamily="34" charset="0"/>
            </a:endParaRPr>
          </a:p>
        </p:txBody>
      </p:sp>
      <p:sp>
        <p:nvSpPr>
          <p:cNvPr id="3" name="Rectangle 2"/>
          <p:cNvSpPr/>
          <p:nvPr/>
        </p:nvSpPr>
        <p:spPr>
          <a:xfrm>
            <a:off x="1991544" y="188641"/>
            <a:ext cx="3557384" cy="646331"/>
          </a:xfrm>
          <a:prstGeom prst="rect">
            <a:avLst/>
          </a:prstGeom>
        </p:spPr>
        <p:txBody>
          <a:bodyPr wrap="none">
            <a:spAutoFit/>
          </a:bodyPr>
          <a:lstStyle/>
          <a:p>
            <a:r>
              <a:rPr lang="en-US" sz="3600" b="1" i="1" dirty="0">
                <a:solidFill>
                  <a:srgbClr val="002060"/>
                </a:solidFill>
                <a:latin typeface="Times New Roman" pitchFamily="18" charset="0"/>
                <a:cs typeface="Times New Roman" pitchFamily="18" charset="0"/>
              </a:rPr>
              <a:t> * </a:t>
            </a:r>
            <a:r>
              <a:rPr lang="en-US" sz="3600" b="1" i="1" dirty="0" err="1">
                <a:solidFill>
                  <a:srgbClr val="002060"/>
                </a:solidFill>
                <a:latin typeface="Times New Roman" pitchFamily="18" charset="0"/>
                <a:cs typeface="Times New Roman" pitchFamily="18" charset="0"/>
              </a:rPr>
              <a:t>Bố</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cục</a:t>
            </a:r>
            <a:r>
              <a:rPr lang="en-US" sz="3600" b="1" i="1" dirty="0">
                <a:solidFill>
                  <a:srgbClr val="002060"/>
                </a:solidFill>
                <a:latin typeface="Times New Roman" pitchFamily="18" charset="0"/>
                <a:cs typeface="Times New Roman" pitchFamily="18" charset="0"/>
              </a:rPr>
              <a:t>: 4 </a:t>
            </a:r>
            <a:r>
              <a:rPr lang="en-US" sz="3600" b="1" i="1" dirty="0" err="1">
                <a:solidFill>
                  <a:srgbClr val="002060"/>
                </a:solidFill>
                <a:latin typeface="Times New Roman" pitchFamily="18" charset="0"/>
                <a:cs typeface="Times New Roman" pitchFamily="18" charset="0"/>
              </a:rPr>
              <a:t>phần</a:t>
            </a:r>
            <a:endParaRPr lang="en-US" sz="3600" b="1" i="1" dirty="0">
              <a:solidFill>
                <a:srgbClr val="002060"/>
              </a:solidFill>
              <a:latin typeface="Times New Roman" pitchFamily="18" charset="0"/>
              <a:cs typeface="Times New Roman" pitchFamily="18" charset="0"/>
            </a:endParaRPr>
          </a:p>
        </p:txBody>
      </p:sp>
      <p:sp>
        <p:nvSpPr>
          <p:cNvPr id="4" name="Rectangle 3"/>
          <p:cNvSpPr/>
          <p:nvPr/>
        </p:nvSpPr>
        <p:spPr>
          <a:xfrm>
            <a:off x="5375921" y="908721"/>
            <a:ext cx="1873141"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Tây Tiến</a:t>
            </a:r>
            <a:endParaRPr lang="en-US" sz="3600"/>
          </a:p>
        </p:txBody>
      </p:sp>
      <p:sp>
        <p:nvSpPr>
          <p:cNvPr id="23" name="Freeform 11"/>
          <p:cNvSpPr>
            <a:spLocks/>
          </p:cNvSpPr>
          <p:nvPr/>
        </p:nvSpPr>
        <p:spPr bwMode="gray">
          <a:xfrm flipH="1">
            <a:off x="7694533" y="1354918"/>
            <a:ext cx="1110580"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B0F0"/>
          </a:solidFill>
          <a:ln>
            <a:noFill/>
          </a:ln>
        </p:spPr>
        <p:txBody>
          <a:bodyPr/>
          <a:lstStyle/>
          <a:p>
            <a:endParaRPr lang="vi-VN"/>
          </a:p>
        </p:txBody>
      </p:sp>
      <p:sp>
        <p:nvSpPr>
          <p:cNvPr id="20" name="Freeform 9"/>
          <p:cNvSpPr>
            <a:spLocks/>
          </p:cNvSpPr>
          <p:nvPr/>
        </p:nvSpPr>
        <p:spPr bwMode="gray">
          <a:xfrm rot="5400000" flipH="1">
            <a:off x="3944642" y="2487246"/>
            <a:ext cx="2177187" cy="114949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FC000"/>
          </a:solidFill>
          <a:ln>
            <a:noFill/>
          </a:ln>
        </p:spPr>
        <p:txBody>
          <a:bodyPr/>
          <a:lstStyle/>
          <a:p>
            <a:endParaRPr lang="vi-VN"/>
          </a:p>
        </p:txBody>
      </p:sp>
      <p:sp>
        <p:nvSpPr>
          <p:cNvPr id="26" name="Freeform 9"/>
          <p:cNvSpPr>
            <a:spLocks/>
          </p:cNvSpPr>
          <p:nvPr/>
        </p:nvSpPr>
        <p:spPr bwMode="gray">
          <a:xfrm rot="17657695">
            <a:off x="6860857" y="2272660"/>
            <a:ext cx="1618975" cy="236881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0099CC"/>
              </a:gs>
              <a:gs pos="100000">
                <a:srgbClr val="0099CC">
                  <a:gamma/>
                  <a:tint val="31765"/>
                  <a:invGamma/>
                </a:srgb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vi-VN"/>
          </a:p>
        </p:txBody>
      </p:sp>
    </p:spTree>
    <p:extLst>
      <p:ext uri="{BB962C8B-B14F-4D97-AF65-F5344CB8AC3E}">
        <p14:creationId xmlns:p14="http://schemas.microsoft.com/office/powerpoint/2010/main" val="8287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20204"/>
                                        </p:tgtEl>
                                        <p:attrNameLst>
                                          <p:attrName>style.visibility</p:attrName>
                                        </p:attrNameLst>
                                      </p:cBhvr>
                                      <p:to>
                                        <p:strVal val="visible"/>
                                      </p:to>
                                    </p:set>
                                    <p:animEffect transition="in" filter="wipe(down)">
                                      <p:cBhvr>
                                        <p:cTn id="12" dur="500"/>
                                        <p:tgtEl>
                                          <p:spTgt spid="52020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20201"/>
                                        </p:tgtEl>
                                        <p:attrNameLst>
                                          <p:attrName>style.visibility</p:attrName>
                                        </p:attrNameLst>
                                      </p:cBhvr>
                                      <p:to>
                                        <p:strVal val="visible"/>
                                      </p:to>
                                    </p:set>
                                    <p:animEffect transition="in" filter="fade">
                                      <p:cBhvr>
                                        <p:cTn id="20" dur="1000"/>
                                        <p:tgtEl>
                                          <p:spTgt spid="520201"/>
                                        </p:tgtEl>
                                      </p:cBhvr>
                                    </p:animEffect>
                                    <p:anim calcmode="lin" valueType="num">
                                      <p:cBhvr>
                                        <p:cTn id="21" dur="1000" fill="hold"/>
                                        <p:tgtEl>
                                          <p:spTgt spid="520201"/>
                                        </p:tgtEl>
                                        <p:attrNameLst>
                                          <p:attrName>ppt_x</p:attrName>
                                        </p:attrNameLst>
                                      </p:cBhvr>
                                      <p:tavLst>
                                        <p:tav tm="0">
                                          <p:val>
                                            <p:strVal val="#ppt_x"/>
                                          </p:val>
                                        </p:tav>
                                        <p:tav tm="100000">
                                          <p:val>
                                            <p:strVal val="#ppt_x"/>
                                          </p:val>
                                        </p:tav>
                                      </p:tavLst>
                                    </p:anim>
                                    <p:anim calcmode="lin" valueType="num">
                                      <p:cBhvr>
                                        <p:cTn id="22" dur="1000" fill="hold"/>
                                        <p:tgtEl>
                                          <p:spTgt spid="520201"/>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20198"/>
                                        </p:tgtEl>
                                        <p:attrNameLst>
                                          <p:attrName>style.visibility</p:attrName>
                                        </p:attrNameLst>
                                      </p:cBhvr>
                                      <p:to>
                                        <p:strVal val="visible"/>
                                      </p:to>
                                    </p:set>
                                    <p:animEffect transition="in" filter="fade">
                                      <p:cBhvr>
                                        <p:cTn id="25" dur="1000"/>
                                        <p:tgtEl>
                                          <p:spTgt spid="520198"/>
                                        </p:tgtEl>
                                      </p:cBhvr>
                                    </p:animEffect>
                                    <p:anim calcmode="lin" valueType="num">
                                      <p:cBhvr>
                                        <p:cTn id="26" dur="1000" fill="hold"/>
                                        <p:tgtEl>
                                          <p:spTgt spid="520198"/>
                                        </p:tgtEl>
                                        <p:attrNameLst>
                                          <p:attrName>ppt_x</p:attrName>
                                        </p:attrNameLst>
                                      </p:cBhvr>
                                      <p:tavLst>
                                        <p:tav tm="0">
                                          <p:val>
                                            <p:strVal val="#ppt_x"/>
                                          </p:val>
                                        </p:tav>
                                        <p:tav tm="100000">
                                          <p:val>
                                            <p:strVal val="#ppt_x"/>
                                          </p:val>
                                        </p:tav>
                                      </p:tavLst>
                                    </p:anim>
                                    <p:anim calcmode="lin" valueType="num">
                                      <p:cBhvr>
                                        <p:cTn id="27" dur="1000" fill="hold"/>
                                        <p:tgtEl>
                                          <p:spTgt spid="52019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520196"/>
                                        </p:tgtEl>
                                        <p:attrNameLst>
                                          <p:attrName>style.visibility</p:attrName>
                                        </p:attrNameLst>
                                      </p:cBhvr>
                                      <p:to>
                                        <p:strVal val="visible"/>
                                      </p:to>
                                    </p:set>
                                    <p:animEffect transition="in" filter="fade">
                                      <p:cBhvr>
                                        <p:cTn id="49" dur="1000"/>
                                        <p:tgtEl>
                                          <p:spTgt spid="520196"/>
                                        </p:tgtEl>
                                      </p:cBhvr>
                                    </p:animEffect>
                                    <p:anim calcmode="lin" valueType="num">
                                      <p:cBhvr>
                                        <p:cTn id="50" dur="1000" fill="hold"/>
                                        <p:tgtEl>
                                          <p:spTgt spid="520196"/>
                                        </p:tgtEl>
                                        <p:attrNameLst>
                                          <p:attrName>ppt_x</p:attrName>
                                        </p:attrNameLst>
                                      </p:cBhvr>
                                      <p:tavLst>
                                        <p:tav tm="0">
                                          <p:val>
                                            <p:strVal val="#ppt_x"/>
                                          </p:val>
                                        </p:tav>
                                        <p:tav tm="100000">
                                          <p:val>
                                            <p:strVal val="#ppt_x"/>
                                          </p:val>
                                        </p:tav>
                                      </p:tavLst>
                                    </p:anim>
                                    <p:anim calcmode="lin" valueType="num">
                                      <p:cBhvr>
                                        <p:cTn id="51" dur="1000" fill="hold"/>
                                        <p:tgtEl>
                                          <p:spTgt spid="52019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6" grpId="0" animBg="1"/>
      <p:bldP spid="520198" grpId="0" animBg="1"/>
      <p:bldP spid="520201" grpId="0" animBg="1"/>
      <p:bldP spid="21" grpId="0" animBg="1"/>
      <p:bldP spid="22" grpId="0" animBg="1"/>
      <p:bldP spid="3" grpId="0"/>
      <p:bldP spid="4" grpId="0"/>
      <p:bldP spid="23" grpId="0" animBg="1"/>
      <p:bldP spid="20"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p:nvPr/>
        </p:nvSpPr>
        <p:spPr>
          <a:xfrm rot="10800000">
            <a:off x="7486124" y="1500231"/>
            <a:ext cx="3846126" cy="4222018"/>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1" name="Google Shape;131;p24"/>
          <p:cNvSpPr/>
          <p:nvPr/>
        </p:nvSpPr>
        <p:spPr>
          <a:xfrm rot="-6799100">
            <a:off x="846535" y="-61645"/>
            <a:ext cx="5904720" cy="6954216"/>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36" name="Google Shape;136;p24"/>
          <p:cNvGrpSpPr/>
          <p:nvPr/>
        </p:nvGrpSpPr>
        <p:grpSpPr>
          <a:xfrm rot="-2077558">
            <a:off x="9492837" y="4961799"/>
            <a:ext cx="2427999" cy="614271"/>
            <a:chOff x="3307259" y="2790873"/>
            <a:chExt cx="5585545" cy="1279581"/>
          </a:xfrm>
        </p:grpSpPr>
        <p:sp>
          <p:nvSpPr>
            <p:cNvPr id="137" name="Google Shape;137;p24"/>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24"/>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24"/>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24"/>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24"/>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24"/>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24"/>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4"/>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24"/>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24"/>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24"/>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4"/>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24"/>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24"/>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1" name="Google Shape;151;p24"/>
          <p:cNvSpPr/>
          <p:nvPr/>
        </p:nvSpPr>
        <p:spPr>
          <a:xfrm rot="-7871156">
            <a:off x="7649608" y="1215887"/>
            <a:ext cx="1424856" cy="40930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52" name="Google Shape;152;p24"/>
          <p:cNvSpPr/>
          <p:nvPr/>
        </p:nvSpPr>
        <p:spPr>
          <a:xfrm rot="-4821980">
            <a:off x="6232049" y="3084740"/>
            <a:ext cx="794622" cy="69433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53" name="Google Shape;153;p24"/>
          <p:cNvSpPr txBox="1">
            <a:spLocks noGrp="1"/>
          </p:cNvSpPr>
          <p:nvPr>
            <p:ph type="title"/>
          </p:nvPr>
        </p:nvSpPr>
        <p:spPr>
          <a:xfrm rot="-442229">
            <a:off x="722764" y="2075740"/>
            <a:ext cx="5913047" cy="2736405"/>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7000"/>
              <a:buNone/>
            </a:pPr>
            <a:r>
              <a:rPr lang="en" sz="6000" b="1" dirty="0">
                <a:solidFill>
                  <a:srgbClr val="FF0000"/>
                </a:solidFill>
                <a:latin typeface="Times New Roman" panose="02020603050405020304" pitchFamily="18" charset="0"/>
                <a:cs typeface="Times New Roman" panose="02020603050405020304" pitchFamily="18" charset="0"/>
              </a:rPr>
              <a:t>II. KHÁM PHÁ</a:t>
            </a:r>
            <a:br>
              <a:rPr lang="en" sz="6000" b="1" dirty="0">
                <a:solidFill>
                  <a:srgbClr val="FF0000"/>
                </a:solidFill>
                <a:latin typeface="Times New Roman" panose="02020603050405020304" pitchFamily="18" charset="0"/>
                <a:cs typeface="Times New Roman" panose="02020603050405020304" pitchFamily="18" charset="0"/>
              </a:rPr>
            </a:br>
            <a:r>
              <a:rPr lang="en" sz="6000" b="1" dirty="0">
                <a:solidFill>
                  <a:srgbClr val="FF0000"/>
                </a:solidFill>
                <a:latin typeface="Times New Roman" panose="02020603050405020304" pitchFamily="18" charset="0"/>
                <a:cs typeface="Times New Roman" panose="02020603050405020304" pitchFamily="18" charset="0"/>
              </a:rPr>
              <a:t>V</a:t>
            </a:r>
            <a:r>
              <a:rPr lang="en-US" sz="6000" b="1" dirty="0">
                <a:solidFill>
                  <a:srgbClr val="FF0000"/>
                </a:solidFill>
                <a:latin typeface="Times New Roman" panose="02020603050405020304" pitchFamily="18" charset="0"/>
                <a:cs typeface="Times New Roman" panose="02020603050405020304" pitchFamily="18" charset="0"/>
              </a:rPr>
              <a:t>ĂN BẢN</a:t>
            </a:r>
            <a:r>
              <a:rPr lang="en" sz="6000" b="1" dirty="0">
                <a:solidFill>
                  <a:srgbClr val="FF0000"/>
                </a:solidFill>
                <a:latin typeface="Times New Roman" panose="02020603050405020304" pitchFamily="18" charset="0"/>
                <a:cs typeface="Times New Roman" panose="02020603050405020304" pitchFamily="18" charset="0"/>
              </a:rPr>
              <a:t> </a:t>
            </a:r>
            <a:endParaRPr sz="6000" b="1" dirty="0">
              <a:solidFill>
                <a:srgbClr val="FF0000"/>
              </a:solidFill>
              <a:latin typeface="Times New Roman" panose="02020603050405020304" pitchFamily="18" charset="0"/>
              <a:cs typeface="Times New Roman" panose="02020603050405020304" pitchFamily="18" charset="0"/>
            </a:endParaRPr>
          </a:p>
        </p:txBody>
      </p:sp>
      <p:grpSp>
        <p:nvGrpSpPr>
          <p:cNvPr id="157" name="Google Shape;157;p24"/>
          <p:cNvGrpSpPr/>
          <p:nvPr/>
        </p:nvGrpSpPr>
        <p:grpSpPr>
          <a:xfrm rot="2112144">
            <a:off x="242986" y="5028225"/>
            <a:ext cx="2529871" cy="579563"/>
            <a:chOff x="5438339" y="233749"/>
            <a:chExt cx="5585545" cy="1279581"/>
          </a:xfrm>
        </p:grpSpPr>
        <p:sp>
          <p:nvSpPr>
            <p:cNvPr id="158" name="Google Shape;158;p24"/>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24"/>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24"/>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24"/>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4"/>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4"/>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4"/>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4"/>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4"/>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4"/>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4"/>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4"/>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0" name="Google Shape;170;p24"/>
          <p:cNvGrpSpPr/>
          <p:nvPr/>
        </p:nvGrpSpPr>
        <p:grpSpPr>
          <a:xfrm>
            <a:off x="3558425" y="1325722"/>
            <a:ext cx="437755" cy="434298"/>
            <a:chOff x="9479277" y="3818260"/>
            <a:chExt cx="437755" cy="434298"/>
          </a:xfrm>
        </p:grpSpPr>
        <p:sp>
          <p:nvSpPr>
            <p:cNvPr id="171" name="Google Shape;171;p2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 name="Google Shape;172;p2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73" name="Google Shape;173;p24"/>
          <p:cNvGrpSpPr/>
          <p:nvPr/>
        </p:nvGrpSpPr>
        <p:grpSpPr>
          <a:xfrm>
            <a:off x="9159200" y="1591197"/>
            <a:ext cx="437755" cy="434298"/>
            <a:chOff x="9479277" y="3818260"/>
            <a:chExt cx="437755" cy="434298"/>
          </a:xfrm>
        </p:grpSpPr>
        <p:sp>
          <p:nvSpPr>
            <p:cNvPr id="174" name="Google Shape;174;p24"/>
            <p:cNvSpPr/>
            <p:nvPr/>
          </p:nvSpPr>
          <p:spPr>
            <a:xfrm>
              <a:off x="9479277" y="3830158"/>
              <a:ext cx="422400" cy="422400"/>
            </a:xfrm>
            <a:prstGeom prst="ellipse">
              <a:avLst/>
            </a:prstGeom>
            <a:gradFill>
              <a:gsLst>
                <a:gs pos="0">
                  <a:srgbClr val="FFFFFF"/>
                </a:gs>
                <a:gs pos="100000">
                  <a:srgbClr val="9AC0E1"/>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5" name="Google Shape;175;p24"/>
            <p:cNvSpPr/>
            <p:nvPr/>
          </p:nvSpPr>
          <p:spPr>
            <a:xfrm>
              <a:off x="9601133" y="3818260"/>
              <a:ext cx="315900" cy="315900"/>
            </a:xfrm>
            <a:prstGeom prst="ellipse">
              <a:avLst/>
            </a:prstGeom>
            <a:gradFill>
              <a:gsLst>
                <a:gs pos="0">
                  <a:srgbClr val="FFFFFF"/>
                </a:gs>
                <a:gs pos="100000">
                  <a:srgbClr val="9AC0E1"/>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9" name="Picture 48"/>
          <p:cNvPicPr>
            <a:picLocks noChangeAspect="1"/>
          </p:cNvPicPr>
          <p:nvPr/>
        </p:nvPicPr>
        <p:blipFill>
          <a:blip r:embed="rId3"/>
          <a:stretch>
            <a:fillRect/>
          </a:stretch>
        </p:blipFill>
        <p:spPr>
          <a:xfrm>
            <a:off x="7962822" y="2082898"/>
            <a:ext cx="2868514" cy="33430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anim calcmode="lin" valueType="num">
                                      <p:cBhvr>
                                        <p:cTn id="8" dur="1000" fill="hold"/>
                                        <p:tgtEl>
                                          <p:spTgt spid="153"/>
                                        </p:tgtEl>
                                        <p:attrNameLst>
                                          <p:attrName>ppt_x</p:attrName>
                                        </p:attrNameLst>
                                      </p:cBhvr>
                                      <p:tavLst>
                                        <p:tav tm="0">
                                          <p:val>
                                            <p:strVal val="#ppt_x"/>
                                          </p:val>
                                        </p:tav>
                                        <p:tav tm="100000">
                                          <p:val>
                                            <p:strVal val="#ppt_x"/>
                                          </p:val>
                                        </p:tav>
                                      </p:tavLst>
                                    </p:anim>
                                    <p:anim calcmode="lin" valueType="num">
                                      <p:cBhvr>
                                        <p:cTn id="9"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09758" y="307402"/>
            <a:ext cx="11564812" cy="6281934"/>
          </a:xfrm>
          <a:prstGeom prst="rect">
            <a:avLst/>
          </a:prstGeom>
        </p:spPr>
      </p:pic>
      <p:sp>
        <p:nvSpPr>
          <p:cNvPr id="4" name="Rectangle 3"/>
          <p:cNvSpPr/>
          <p:nvPr/>
        </p:nvSpPr>
        <p:spPr>
          <a:xfrm>
            <a:off x="1750556" y="1125800"/>
            <a:ext cx="6792244" cy="707886"/>
          </a:xfrm>
          <a:prstGeom prst="rect">
            <a:avLst/>
          </a:prstGeom>
        </p:spPr>
        <p:txBody>
          <a:bodyPr wrap="none">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tài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hứng</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đạo</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4344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p:nvPr/>
        </p:nvSpPr>
        <p:spPr>
          <a:xfrm rot="10800000">
            <a:off x="6174829" y="1271454"/>
            <a:ext cx="5538421" cy="5183996"/>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25"/>
          <p:cNvSpPr/>
          <p:nvPr/>
        </p:nvSpPr>
        <p:spPr>
          <a:xfrm rot="-492561">
            <a:off x="1135375" y="962162"/>
            <a:ext cx="4425949" cy="4742626"/>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2" name="Google Shape;182;p25"/>
          <p:cNvGrpSpPr/>
          <p:nvPr/>
        </p:nvGrpSpPr>
        <p:grpSpPr>
          <a:xfrm rot="918659">
            <a:off x="1196527" y="1322698"/>
            <a:ext cx="4164258" cy="4392996"/>
            <a:chOff x="2368762" y="841731"/>
            <a:chExt cx="3148926" cy="3321893"/>
          </a:xfrm>
        </p:grpSpPr>
        <p:sp>
          <p:nvSpPr>
            <p:cNvPr id="183" name="Google Shape;183;p25"/>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25"/>
            <p:cNvSpPr/>
            <p:nvPr/>
          </p:nvSpPr>
          <p:spPr>
            <a:xfrm rot="16200000">
              <a:off x="2321640"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185" name="Google Shape;185;p25"/>
          <p:cNvGrpSpPr/>
          <p:nvPr/>
        </p:nvGrpSpPr>
        <p:grpSpPr>
          <a:xfrm rot="-1162473">
            <a:off x="6928418" y="2139429"/>
            <a:ext cx="2030536" cy="390834"/>
            <a:chOff x="4807082" y="4027129"/>
            <a:chExt cx="6172201" cy="1321476"/>
          </a:xfrm>
        </p:grpSpPr>
        <p:sp>
          <p:nvSpPr>
            <p:cNvPr id="186" name="Google Shape;186;p25"/>
            <p:cNvSpPr/>
            <p:nvPr/>
          </p:nvSpPr>
          <p:spPr>
            <a:xfrm>
              <a:off x="4807082" y="4027129"/>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5"/>
            <p:cNvSpPr/>
            <p:nvPr/>
          </p:nvSpPr>
          <p:spPr>
            <a:xfrm>
              <a:off x="5010273" y="4035752"/>
              <a:ext cx="5969010" cy="1312853"/>
            </a:xfrm>
            <a:custGeom>
              <a:avLst/>
              <a:gdLst/>
              <a:ahLst/>
              <a:cxnLst/>
              <a:rect l="l" t="t" r="r" b="b"/>
              <a:pathLst>
                <a:path w="5969010" h="1312853" extrusionOk="0">
                  <a:moveTo>
                    <a:pt x="5752538" y="1019117"/>
                  </a:moveTo>
                  <a:lnTo>
                    <a:pt x="5775035" y="1035200"/>
                  </a:lnTo>
                  <a:lnTo>
                    <a:pt x="5708887" y="1137766"/>
                  </a:lnTo>
                  <a:lnTo>
                    <a:pt x="5687025" y="1134862"/>
                  </a:lnTo>
                  <a:lnTo>
                    <a:pt x="5678474" y="1133957"/>
                  </a:lnTo>
                  <a:close/>
                  <a:moveTo>
                    <a:pt x="5540601" y="867605"/>
                  </a:moveTo>
                  <a:lnTo>
                    <a:pt x="5563099" y="883689"/>
                  </a:lnTo>
                  <a:lnTo>
                    <a:pt x="5419390" y="1106518"/>
                  </a:lnTo>
                  <a:lnTo>
                    <a:pt x="5388620" y="1103259"/>
                  </a:lnTo>
                  <a:close/>
                  <a:moveTo>
                    <a:pt x="330092" y="802167"/>
                  </a:moveTo>
                  <a:lnTo>
                    <a:pt x="65587" y="1212295"/>
                  </a:lnTo>
                  <a:lnTo>
                    <a:pt x="35516" y="1207957"/>
                  </a:lnTo>
                  <a:lnTo>
                    <a:pt x="269103" y="845767"/>
                  </a:lnTo>
                  <a:close/>
                  <a:moveTo>
                    <a:pt x="5311112" y="703546"/>
                  </a:moveTo>
                  <a:lnTo>
                    <a:pt x="5333609" y="719629"/>
                  </a:lnTo>
                  <a:lnTo>
                    <a:pt x="5100292" y="1081400"/>
                  </a:lnTo>
                  <a:lnTo>
                    <a:pt x="5068910" y="1079093"/>
                  </a:lnTo>
                  <a:close/>
                  <a:moveTo>
                    <a:pt x="1260790" y="288998"/>
                  </a:moveTo>
                  <a:lnTo>
                    <a:pt x="1293398" y="289404"/>
                  </a:lnTo>
                  <a:lnTo>
                    <a:pt x="657873" y="1274820"/>
                  </a:lnTo>
                  <a:lnTo>
                    <a:pt x="626707" y="1272179"/>
                  </a:lnTo>
                  <a:close/>
                  <a:moveTo>
                    <a:pt x="958248" y="285231"/>
                  </a:moveTo>
                  <a:lnTo>
                    <a:pt x="990856" y="285637"/>
                  </a:lnTo>
                  <a:lnTo>
                    <a:pt x="369681" y="1248801"/>
                  </a:lnTo>
                  <a:lnTo>
                    <a:pt x="339124" y="1245215"/>
                  </a:lnTo>
                  <a:close/>
                  <a:moveTo>
                    <a:pt x="1598898" y="282248"/>
                  </a:moveTo>
                  <a:lnTo>
                    <a:pt x="946009" y="1294587"/>
                  </a:lnTo>
                  <a:lnTo>
                    <a:pt x="914064" y="1293155"/>
                  </a:lnTo>
                  <a:lnTo>
                    <a:pt x="1564968" y="283892"/>
                  </a:lnTo>
                  <a:close/>
                  <a:moveTo>
                    <a:pt x="637918" y="273899"/>
                  </a:moveTo>
                  <a:lnTo>
                    <a:pt x="669750" y="275509"/>
                  </a:lnTo>
                  <a:lnTo>
                    <a:pt x="429957" y="647320"/>
                  </a:lnTo>
                  <a:lnTo>
                    <a:pt x="407460" y="631237"/>
                  </a:lnTo>
                  <a:close/>
                  <a:moveTo>
                    <a:pt x="1939451" y="262224"/>
                  </a:moveTo>
                  <a:lnTo>
                    <a:pt x="1264441" y="1308865"/>
                  </a:lnTo>
                  <a:lnTo>
                    <a:pt x="1232495" y="1307432"/>
                  </a:lnTo>
                  <a:lnTo>
                    <a:pt x="1904818" y="264960"/>
                  </a:lnTo>
                  <a:close/>
                  <a:moveTo>
                    <a:pt x="347927" y="257010"/>
                  </a:moveTo>
                  <a:lnTo>
                    <a:pt x="379151" y="259561"/>
                  </a:lnTo>
                  <a:lnTo>
                    <a:pt x="224021" y="500099"/>
                  </a:lnTo>
                  <a:lnTo>
                    <a:pt x="201524" y="484016"/>
                  </a:lnTo>
                  <a:close/>
                  <a:moveTo>
                    <a:pt x="2235992" y="233727"/>
                  </a:moveTo>
                  <a:lnTo>
                    <a:pt x="1540030" y="1312853"/>
                  </a:lnTo>
                  <a:lnTo>
                    <a:pt x="1507354" y="1312553"/>
                  </a:lnTo>
                  <a:lnTo>
                    <a:pt x="2200514" y="237772"/>
                  </a:lnTo>
                  <a:close/>
                  <a:moveTo>
                    <a:pt x="68664" y="233483"/>
                  </a:moveTo>
                  <a:lnTo>
                    <a:pt x="96550" y="236476"/>
                  </a:lnTo>
                  <a:lnTo>
                    <a:pt x="99450" y="236713"/>
                  </a:lnTo>
                  <a:lnTo>
                    <a:pt x="22497" y="356033"/>
                  </a:lnTo>
                  <a:lnTo>
                    <a:pt x="0" y="339950"/>
                  </a:lnTo>
                  <a:close/>
                  <a:moveTo>
                    <a:pt x="5968510" y="204109"/>
                  </a:moveTo>
                  <a:lnTo>
                    <a:pt x="5969010" y="204225"/>
                  </a:lnTo>
                  <a:lnTo>
                    <a:pt x="5967943" y="204988"/>
                  </a:lnTo>
                  <a:close/>
                  <a:moveTo>
                    <a:pt x="2559448" y="188734"/>
                  </a:moveTo>
                  <a:lnTo>
                    <a:pt x="1838040" y="1307317"/>
                  </a:lnTo>
                  <a:lnTo>
                    <a:pt x="1822942" y="1308083"/>
                  </a:lnTo>
                  <a:lnTo>
                    <a:pt x="1804451" y="1308433"/>
                  </a:lnTo>
                  <a:lnTo>
                    <a:pt x="2522938" y="194379"/>
                  </a:lnTo>
                  <a:close/>
                  <a:moveTo>
                    <a:pt x="5672039" y="143909"/>
                  </a:moveTo>
                  <a:lnTo>
                    <a:pt x="5686758" y="146331"/>
                  </a:lnTo>
                  <a:lnTo>
                    <a:pt x="5701466" y="149246"/>
                  </a:lnTo>
                  <a:lnTo>
                    <a:pt x="5406801" y="606141"/>
                  </a:lnTo>
                  <a:lnTo>
                    <a:pt x="5345812" y="649741"/>
                  </a:lnTo>
                  <a:close/>
                  <a:moveTo>
                    <a:pt x="2903026" y="122531"/>
                  </a:moveTo>
                  <a:lnTo>
                    <a:pt x="2150583" y="1289233"/>
                  </a:lnTo>
                  <a:lnTo>
                    <a:pt x="2115751" y="1292276"/>
                  </a:lnTo>
                  <a:lnTo>
                    <a:pt x="2865287" y="130080"/>
                  </a:lnTo>
                  <a:lnTo>
                    <a:pt x="2889578" y="125167"/>
                  </a:lnTo>
                  <a:close/>
                  <a:moveTo>
                    <a:pt x="5393069" y="98009"/>
                  </a:moveTo>
                  <a:lnTo>
                    <a:pt x="5422785" y="102898"/>
                  </a:lnTo>
                  <a:lnTo>
                    <a:pt x="4801839" y="1065709"/>
                  </a:lnTo>
                  <a:lnTo>
                    <a:pt x="4769677" y="1064612"/>
                  </a:lnTo>
                  <a:close/>
                  <a:moveTo>
                    <a:pt x="5090307" y="59442"/>
                  </a:moveTo>
                  <a:lnTo>
                    <a:pt x="5120743" y="63215"/>
                  </a:lnTo>
                  <a:lnTo>
                    <a:pt x="4481142" y="1054951"/>
                  </a:lnTo>
                  <a:lnTo>
                    <a:pt x="4448255" y="1054978"/>
                  </a:lnTo>
                  <a:close/>
                  <a:moveTo>
                    <a:pt x="3273043" y="56819"/>
                  </a:moveTo>
                  <a:lnTo>
                    <a:pt x="2501927" y="1252477"/>
                  </a:lnTo>
                  <a:lnTo>
                    <a:pt x="2466056" y="1257131"/>
                  </a:lnTo>
                  <a:lnTo>
                    <a:pt x="3236987" y="61760"/>
                  </a:lnTo>
                  <a:close/>
                  <a:moveTo>
                    <a:pt x="4806133" y="31791"/>
                  </a:moveTo>
                  <a:lnTo>
                    <a:pt x="4837493" y="34131"/>
                  </a:lnTo>
                  <a:lnTo>
                    <a:pt x="4178034" y="1056659"/>
                  </a:lnTo>
                  <a:lnTo>
                    <a:pt x="4144556" y="1057601"/>
                  </a:lnTo>
                  <a:close/>
                  <a:moveTo>
                    <a:pt x="3600155" y="20733"/>
                  </a:moveTo>
                  <a:lnTo>
                    <a:pt x="2841014" y="1197823"/>
                  </a:lnTo>
                  <a:lnTo>
                    <a:pt x="2803844" y="1204491"/>
                  </a:lnTo>
                  <a:lnTo>
                    <a:pt x="3565349" y="23735"/>
                  </a:lnTo>
                  <a:close/>
                  <a:moveTo>
                    <a:pt x="4516246" y="10158"/>
                  </a:moveTo>
                  <a:lnTo>
                    <a:pt x="4547607" y="12498"/>
                  </a:lnTo>
                  <a:lnTo>
                    <a:pt x="3866516" y="1068567"/>
                  </a:lnTo>
                  <a:lnTo>
                    <a:pt x="3832345" y="1070583"/>
                  </a:lnTo>
                  <a:close/>
                  <a:moveTo>
                    <a:pt x="3913499" y="3169"/>
                  </a:moveTo>
                  <a:lnTo>
                    <a:pt x="3182178" y="1137123"/>
                  </a:lnTo>
                  <a:lnTo>
                    <a:pt x="3157572" y="1140436"/>
                  </a:lnTo>
                  <a:lnTo>
                    <a:pt x="3145792" y="1142576"/>
                  </a:lnTo>
                  <a:lnTo>
                    <a:pt x="3879711" y="4593"/>
                  </a:lnTo>
                  <a:close/>
                  <a:moveTo>
                    <a:pt x="4230571" y="0"/>
                  </a:moveTo>
                  <a:lnTo>
                    <a:pt x="4242934" y="382"/>
                  </a:lnTo>
                  <a:lnTo>
                    <a:pt x="3537846" y="1093657"/>
                  </a:lnTo>
                  <a:lnTo>
                    <a:pt x="3502851" y="1096954"/>
                  </a:lnTo>
                  <a:lnTo>
                    <a:pt x="4210265" y="7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89" name="Google Shape;189;p25"/>
          <p:cNvSpPr txBox="1">
            <a:spLocks noGrp="1"/>
          </p:cNvSpPr>
          <p:nvPr>
            <p:ph type="body" idx="1"/>
          </p:nvPr>
        </p:nvSpPr>
        <p:spPr>
          <a:xfrm>
            <a:off x="6092192" y="2968971"/>
            <a:ext cx="5512203" cy="1738200"/>
          </a:xfrm>
          <a:prstGeom prst="rect">
            <a:avLst/>
          </a:prstGeom>
          <a:noFill/>
          <a:ln>
            <a:noFill/>
          </a:ln>
        </p:spPr>
        <p:txBody>
          <a:bodyPr spcFirstLastPara="1" wrap="square" lIns="121900" tIns="121900" rIns="121900" bIns="121900" anchor="t" anchorCtr="0">
            <a:noAutofit/>
          </a:bodyPr>
          <a:lstStyle/>
          <a:p>
            <a:pPr marL="107950" indent="0" algn="just">
              <a:lnSpc>
                <a:spcPct val="150000"/>
              </a:lnSpc>
              <a:buNone/>
            </a:pP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Bài</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thơ</a:t>
            </a:r>
            <a:r>
              <a:rPr lang="en-US" sz="2800" b="0" i="1" dirty="0">
                <a:solidFill>
                  <a:srgbClr val="0070C0"/>
                </a:solidFill>
                <a:latin typeface="Times New Roman" panose="02020603050405020304" pitchFamily="18" charset="0"/>
                <a:cs typeface="Times New Roman" panose="02020603050405020304" pitchFamily="18" charset="0"/>
              </a:rPr>
              <a:t> </a:t>
            </a:r>
            <a:r>
              <a:rPr lang="en-US" sz="2800" b="0" i="1" dirty="0" err="1">
                <a:solidFill>
                  <a:srgbClr val="0070C0"/>
                </a:solidFill>
                <a:latin typeface="Times New Roman" panose="02020603050405020304" pitchFamily="18" charset="0"/>
                <a:cs typeface="Times New Roman" panose="02020603050405020304" pitchFamily="18" charset="0"/>
              </a:rPr>
              <a:t>Tây</a:t>
            </a:r>
            <a:r>
              <a:rPr lang="en-US" sz="2800" b="0" i="1" dirty="0">
                <a:solidFill>
                  <a:srgbClr val="0070C0"/>
                </a:solidFill>
                <a:latin typeface="Times New Roman" panose="02020603050405020304" pitchFamily="18" charset="0"/>
                <a:cs typeface="Times New Roman" panose="02020603050405020304" pitchFamily="18" charset="0"/>
              </a:rPr>
              <a:t> </a:t>
            </a:r>
            <a:r>
              <a:rPr lang="en-US" sz="2800" b="0" i="1" dirty="0" err="1">
                <a:solidFill>
                  <a:srgbClr val="0070C0"/>
                </a:solidFill>
                <a:latin typeface="Times New Roman" panose="02020603050405020304" pitchFamily="18" charset="0"/>
                <a:cs typeface="Times New Roman" panose="02020603050405020304" pitchFamily="18" charset="0"/>
              </a:rPr>
              <a:t>Tiến</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viết</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về</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đề</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tài</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gì</a:t>
            </a:r>
            <a:r>
              <a:rPr lang="en-US" sz="2800" b="0" dirty="0">
                <a:solidFill>
                  <a:srgbClr val="0070C0"/>
                </a:solidFill>
                <a:latin typeface="Times New Roman" panose="02020603050405020304" pitchFamily="18" charset="0"/>
                <a:cs typeface="Times New Roman" panose="02020603050405020304" pitchFamily="18" charset="0"/>
              </a:rPr>
              <a:t>? </a:t>
            </a:r>
          </a:p>
          <a:p>
            <a:pPr marL="107950" indent="0" algn="just">
              <a:lnSpc>
                <a:spcPct val="150000"/>
              </a:lnSpc>
              <a:buNone/>
            </a:pP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Xác</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định</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cảm</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hứng</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chủ</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đạo</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của</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bài</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dirty="0" err="1">
                <a:solidFill>
                  <a:srgbClr val="0070C0"/>
                </a:solidFill>
                <a:latin typeface="Times New Roman" panose="02020603050405020304" pitchFamily="18" charset="0"/>
                <a:cs typeface="Times New Roman" panose="02020603050405020304" pitchFamily="18" charset="0"/>
              </a:rPr>
              <a:t>thơ</a:t>
            </a:r>
            <a:r>
              <a:rPr lang="en-US" sz="2800" b="0" dirty="0">
                <a:solidFill>
                  <a:srgbClr val="0070C0"/>
                </a:solidFill>
                <a:latin typeface="Times New Roman" panose="02020603050405020304" pitchFamily="18" charset="0"/>
                <a:cs typeface="Times New Roman" panose="02020603050405020304" pitchFamily="18" charset="0"/>
              </a:rPr>
              <a:t> </a:t>
            </a:r>
            <a:r>
              <a:rPr lang="en-US" sz="2800" b="0" i="1" dirty="0" err="1">
                <a:solidFill>
                  <a:srgbClr val="0070C0"/>
                </a:solidFill>
                <a:latin typeface="Times New Roman" panose="02020603050405020304" pitchFamily="18" charset="0"/>
                <a:cs typeface="Times New Roman" panose="02020603050405020304" pitchFamily="18" charset="0"/>
              </a:rPr>
              <a:t>Tây</a:t>
            </a:r>
            <a:r>
              <a:rPr lang="en-US" sz="2800" b="0" i="1" dirty="0">
                <a:solidFill>
                  <a:srgbClr val="0070C0"/>
                </a:solidFill>
                <a:latin typeface="Times New Roman" panose="02020603050405020304" pitchFamily="18" charset="0"/>
                <a:cs typeface="Times New Roman" panose="02020603050405020304" pitchFamily="18" charset="0"/>
              </a:rPr>
              <a:t> </a:t>
            </a:r>
            <a:r>
              <a:rPr lang="en-US" sz="2800" b="0" i="1" dirty="0" err="1">
                <a:solidFill>
                  <a:srgbClr val="0070C0"/>
                </a:solidFill>
                <a:latin typeface="Times New Roman" panose="02020603050405020304" pitchFamily="18" charset="0"/>
                <a:cs typeface="Times New Roman" panose="02020603050405020304" pitchFamily="18" charset="0"/>
              </a:rPr>
              <a:t>Tiến</a:t>
            </a:r>
            <a:r>
              <a:rPr lang="en-US" sz="2800" b="0" i="1" dirty="0">
                <a:solidFill>
                  <a:srgbClr val="0070C0"/>
                </a:solidFill>
                <a:latin typeface="Times New Roman" panose="02020603050405020304" pitchFamily="18" charset="0"/>
                <a:cs typeface="Times New Roman" panose="02020603050405020304" pitchFamily="18" charset="0"/>
              </a:rPr>
              <a:t>.</a:t>
            </a:r>
            <a:endParaRPr lang="en-US" sz="2800" b="0" dirty="0">
              <a:solidFill>
                <a:srgbClr val="0070C0"/>
              </a:solidFill>
              <a:latin typeface="Times New Roman" panose="02020603050405020304" pitchFamily="18" charset="0"/>
              <a:cs typeface="Times New Roman" panose="02020603050405020304" pitchFamily="18" charset="0"/>
            </a:endParaRPr>
          </a:p>
          <a:p>
            <a:pPr marL="0" lvl="0" indent="0" algn="just" rtl="0">
              <a:lnSpc>
                <a:spcPct val="115000"/>
              </a:lnSpc>
              <a:spcBef>
                <a:spcPts val="2100"/>
              </a:spcBef>
              <a:spcAft>
                <a:spcPts val="2100"/>
              </a:spcAft>
              <a:buSzPts val="1900"/>
              <a:buNone/>
            </a:pPr>
            <a:r>
              <a:rPr lang="en" sz="2800" b="0" dirty="0">
                <a:solidFill>
                  <a:srgbClr val="0070C0"/>
                </a:solidFill>
                <a:latin typeface="Times New Roman" panose="02020603050405020304" pitchFamily="18" charset="0"/>
                <a:cs typeface="Times New Roman" panose="02020603050405020304" pitchFamily="18" charset="0"/>
              </a:rPr>
              <a:t> </a:t>
            </a:r>
            <a:endParaRPr sz="2800" b="0" dirty="0">
              <a:solidFill>
                <a:srgbClr val="0070C0"/>
              </a:solidFill>
              <a:latin typeface="Times New Roman" panose="02020603050405020304" pitchFamily="18" charset="0"/>
              <a:cs typeface="Times New Roman" panose="02020603050405020304" pitchFamily="18" charset="0"/>
            </a:endParaRPr>
          </a:p>
        </p:txBody>
      </p:sp>
      <p:sp>
        <p:nvSpPr>
          <p:cNvPr id="190" name="Google Shape;190;p25"/>
          <p:cNvSpPr/>
          <p:nvPr/>
        </p:nvSpPr>
        <p:spPr>
          <a:xfrm rot="8321483">
            <a:off x="51645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91" name="Google Shape;191;p25"/>
          <p:cNvSpPr/>
          <p:nvPr/>
        </p:nvSpPr>
        <p:spPr>
          <a:xfrm>
            <a:off x="6516425" y="679274"/>
            <a:ext cx="2011606" cy="1809552"/>
          </a:xfrm>
          <a:custGeom>
            <a:avLst/>
            <a:gdLst/>
            <a:ahLst/>
            <a:cxnLst/>
            <a:rect l="l" t="t" r="r" b="b"/>
            <a:pathLst>
              <a:path w="3116580" h="3118484" extrusionOk="0">
                <a:moveTo>
                  <a:pt x="1558290" y="3118485"/>
                </a:moveTo>
                <a:cubicBezTo>
                  <a:pt x="1436370" y="3118485"/>
                  <a:pt x="1321118" y="3064193"/>
                  <a:pt x="1225868" y="2962275"/>
                </a:cubicBezTo>
                <a:cubicBezTo>
                  <a:pt x="1165860" y="2898458"/>
                  <a:pt x="1115378" y="2818448"/>
                  <a:pt x="1076325" y="2723198"/>
                </a:cubicBezTo>
                <a:cubicBezTo>
                  <a:pt x="973455" y="2765108"/>
                  <a:pt x="874395" y="2787015"/>
                  <a:pt x="782955" y="2787015"/>
                </a:cubicBezTo>
                <a:cubicBezTo>
                  <a:pt x="610553" y="2787015"/>
                  <a:pt x="468630" y="2710815"/>
                  <a:pt x="391478" y="2576513"/>
                </a:cubicBezTo>
                <a:cubicBezTo>
                  <a:pt x="309563" y="2433638"/>
                  <a:pt x="312420" y="2244090"/>
                  <a:pt x="395288" y="2041208"/>
                </a:cubicBezTo>
                <a:cubicBezTo>
                  <a:pt x="300038" y="2001203"/>
                  <a:pt x="220027" y="1951673"/>
                  <a:pt x="156210" y="1891665"/>
                </a:cubicBezTo>
                <a:cubicBezTo>
                  <a:pt x="54293" y="1795463"/>
                  <a:pt x="0" y="1681163"/>
                  <a:pt x="0" y="1559243"/>
                </a:cubicBezTo>
                <a:cubicBezTo>
                  <a:pt x="0" y="1437323"/>
                  <a:pt x="54293" y="1322070"/>
                  <a:pt x="156210" y="1226820"/>
                </a:cubicBezTo>
                <a:cubicBezTo>
                  <a:pt x="220027" y="1166813"/>
                  <a:pt x="300038" y="1116330"/>
                  <a:pt x="395288" y="1077278"/>
                </a:cubicBezTo>
                <a:cubicBezTo>
                  <a:pt x="312420" y="874395"/>
                  <a:pt x="309563" y="684848"/>
                  <a:pt x="391478" y="541973"/>
                </a:cubicBezTo>
                <a:cubicBezTo>
                  <a:pt x="467678" y="408623"/>
                  <a:pt x="610553" y="331470"/>
                  <a:pt x="782955" y="331470"/>
                </a:cubicBezTo>
                <a:cubicBezTo>
                  <a:pt x="874395" y="331470"/>
                  <a:pt x="974408" y="353378"/>
                  <a:pt x="1076325" y="395288"/>
                </a:cubicBezTo>
                <a:cubicBezTo>
                  <a:pt x="1116330" y="300038"/>
                  <a:pt x="1165860" y="220028"/>
                  <a:pt x="1225868" y="156210"/>
                </a:cubicBezTo>
                <a:cubicBezTo>
                  <a:pt x="1322070" y="54293"/>
                  <a:pt x="1436370" y="0"/>
                  <a:pt x="1558290" y="0"/>
                </a:cubicBezTo>
                <a:cubicBezTo>
                  <a:pt x="1680210" y="0"/>
                  <a:pt x="1795463" y="54293"/>
                  <a:pt x="1890713" y="156210"/>
                </a:cubicBezTo>
                <a:cubicBezTo>
                  <a:pt x="1950720" y="220028"/>
                  <a:pt x="2001203" y="300038"/>
                  <a:pt x="2040255" y="395288"/>
                </a:cubicBezTo>
                <a:cubicBezTo>
                  <a:pt x="2143125" y="353378"/>
                  <a:pt x="2242185" y="331470"/>
                  <a:pt x="2333625" y="331470"/>
                </a:cubicBezTo>
                <a:cubicBezTo>
                  <a:pt x="2506028" y="331470"/>
                  <a:pt x="2647950" y="407670"/>
                  <a:pt x="2725103" y="541973"/>
                </a:cubicBezTo>
                <a:cubicBezTo>
                  <a:pt x="2807018" y="684848"/>
                  <a:pt x="2804160" y="874395"/>
                  <a:pt x="2721293" y="1077278"/>
                </a:cubicBezTo>
                <a:cubicBezTo>
                  <a:pt x="2816543" y="1117283"/>
                  <a:pt x="2896553" y="1166813"/>
                  <a:pt x="2960370" y="1226820"/>
                </a:cubicBezTo>
                <a:cubicBezTo>
                  <a:pt x="3062288" y="1323023"/>
                  <a:pt x="3116580" y="1437323"/>
                  <a:pt x="3116580" y="1559243"/>
                </a:cubicBezTo>
                <a:cubicBezTo>
                  <a:pt x="3116580" y="1681163"/>
                  <a:pt x="3062288" y="1796415"/>
                  <a:pt x="2960370" y="1891665"/>
                </a:cubicBezTo>
                <a:cubicBezTo>
                  <a:pt x="2896553" y="1951673"/>
                  <a:pt x="2816543" y="2002155"/>
                  <a:pt x="2721293" y="2041208"/>
                </a:cubicBezTo>
                <a:cubicBezTo>
                  <a:pt x="2804160" y="2244090"/>
                  <a:pt x="2807018" y="2433638"/>
                  <a:pt x="2725103" y="2576513"/>
                </a:cubicBezTo>
                <a:cubicBezTo>
                  <a:pt x="2648903" y="2709863"/>
                  <a:pt x="2506028" y="2787015"/>
                  <a:pt x="2333625" y="2787015"/>
                </a:cubicBezTo>
                <a:lnTo>
                  <a:pt x="2333625" y="2787015"/>
                </a:lnTo>
                <a:cubicBezTo>
                  <a:pt x="2242185" y="2787015"/>
                  <a:pt x="2142173" y="2765108"/>
                  <a:pt x="2040255" y="2723198"/>
                </a:cubicBezTo>
                <a:cubicBezTo>
                  <a:pt x="2000250" y="2818448"/>
                  <a:pt x="1950720" y="2898458"/>
                  <a:pt x="1890713" y="2962275"/>
                </a:cubicBezTo>
                <a:cubicBezTo>
                  <a:pt x="1795463" y="3064193"/>
                  <a:pt x="1680210" y="3118485"/>
                  <a:pt x="1558290" y="3118485"/>
                </a:cubicBezTo>
                <a:close/>
              </a:path>
            </a:pathLst>
          </a:custGeom>
          <a:solidFill>
            <a:srgbClr val="FFFFF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5"/>
          <p:cNvSpPr/>
          <p:nvPr/>
        </p:nvSpPr>
        <p:spPr>
          <a:xfrm>
            <a:off x="6714298" y="757987"/>
            <a:ext cx="1677261" cy="1730838"/>
          </a:xfrm>
          <a:custGeom>
            <a:avLst/>
            <a:gdLst/>
            <a:ahLst/>
            <a:cxnLst/>
            <a:rect l="l" t="t" r="r" b="b"/>
            <a:pathLst>
              <a:path w="2844403" h="2843688" extrusionOk="0">
                <a:moveTo>
                  <a:pt x="2392918" y="1019413"/>
                </a:moveTo>
                <a:cubicBezTo>
                  <a:pt x="2707243" y="484108"/>
                  <a:pt x="2359581" y="136446"/>
                  <a:pt x="1824276" y="450771"/>
                </a:cubicBezTo>
                <a:cubicBezTo>
                  <a:pt x="1668066" y="-150257"/>
                  <a:pt x="1176576" y="-150257"/>
                  <a:pt x="1019413" y="450771"/>
                </a:cubicBezTo>
                <a:cubicBezTo>
                  <a:pt x="484108" y="136446"/>
                  <a:pt x="136446" y="484108"/>
                  <a:pt x="450771" y="1019413"/>
                </a:cubicBezTo>
                <a:cubicBezTo>
                  <a:pt x="-150257" y="1175623"/>
                  <a:pt x="-150257" y="1667113"/>
                  <a:pt x="450771" y="1824276"/>
                </a:cubicBezTo>
                <a:cubicBezTo>
                  <a:pt x="136446" y="2359581"/>
                  <a:pt x="484108" y="2707243"/>
                  <a:pt x="1019413" y="2392918"/>
                </a:cubicBezTo>
                <a:cubicBezTo>
                  <a:pt x="1175623" y="2993946"/>
                  <a:pt x="1667113" y="2993946"/>
                  <a:pt x="1824276" y="2392918"/>
                </a:cubicBezTo>
                <a:cubicBezTo>
                  <a:pt x="2359581" y="2707243"/>
                  <a:pt x="2707243" y="2359581"/>
                  <a:pt x="2392918" y="1824276"/>
                </a:cubicBezTo>
                <a:cubicBezTo>
                  <a:pt x="2994898" y="1667113"/>
                  <a:pt x="2994898" y="1175623"/>
                  <a:pt x="2392918" y="101941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93" name="Google Shape;193;p25"/>
          <p:cNvGrpSpPr/>
          <p:nvPr/>
        </p:nvGrpSpPr>
        <p:grpSpPr>
          <a:xfrm>
            <a:off x="6588959" y="752746"/>
            <a:ext cx="2493346" cy="2493145"/>
            <a:chOff x="4676775" y="1912858"/>
            <a:chExt cx="2945129" cy="2944891"/>
          </a:xfrm>
        </p:grpSpPr>
        <p:sp>
          <p:nvSpPr>
            <p:cNvPr id="194" name="Google Shape;194;p25"/>
            <p:cNvSpPr/>
            <p:nvPr/>
          </p:nvSpPr>
          <p:spPr>
            <a:xfrm>
              <a:off x="5696902" y="4416742"/>
              <a:ext cx="33337" cy="30479"/>
            </a:xfrm>
            <a:custGeom>
              <a:avLst/>
              <a:gdLst/>
              <a:ahLst/>
              <a:cxnLst/>
              <a:rect l="l" t="t" r="r" b="b"/>
              <a:pathLst>
                <a:path w="33337" h="30479" extrusionOk="0">
                  <a:moveTo>
                    <a:pt x="24765" y="30480"/>
                  </a:moveTo>
                  <a:cubicBezTo>
                    <a:pt x="22860" y="24765"/>
                    <a:pt x="20955" y="19050"/>
                    <a:pt x="19050" y="14288"/>
                  </a:cubicBezTo>
                  <a:cubicBezTo>
                    <a:pt x="14288" y="17145"/>
                    <a:pt x="8572" y="20002"/>
                    <a:pt x="3810" y="21907"/>
                  </a:cubicBezTo>
                  <a:lnTo>
                    <a:pt x="0" y="13335"/>
                  </a:lnTo>
                  <a:cubicBezTo>
                    <a:pt x="6667" y="9525"/>
                    <a:pt x="13335" y="6667"/>
                    <a:pt x="20002" y="2857"/>
                  </a:cubicBezTo>
                  <a:lnTo>
                    <a:pt x="24765" y="0"/>
                  </a:lnTo>
                  <a:lnTo>
                    <a:pt x="26670" y="4763"/>
                  </a:lnTo>
                  <a:cubicBezTo>
                    <a:pt x="28575" y="12382"/>
                    <a:pt x="31432" y="19050"/>
                    <a:pt x="33338" y="26670"/>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5"/>
            <p:cNvSpPr/>
            <p:nvPr/>
          </p:nvSpPr>
          <p:spPr>
            <a:xfrm>
              <a:off x="5087302" y="3805237"/>
              <a:ext cx="29527" cy="33337"/>
            </a:xfrm>
            <a:custGeom>
              <a:avLst/>
              <a:gdLst/>
              <a:ahLst/>
              <a:cxnLst/>
              <a:rect l="l" t="t" r="r" b="b"/>
              <a:pathLst>
                <a:path w="29527" h="33337" extrusionOk="0">
                  <a:moveTo>
                    <a:pt x="17145" y="33338"/>
                  </a:moveTo>
                  <a:lnTo>
                    <a:pt x="8573" y="29528"/>
                  </a:lnTo>
                  <a:cubicBezTo>
                    <a:pt x="11430" y="24765"/>
                    <a:pt x="13335" y="19050"/>
                    <a:pt x="16193" y="14288"/>
                  </a:cubicBezTo>
                  <a:cubicBezTo>
                    <a:pt x="10477" y="12383"/>
                    <a:pt x="4763" y="10478"/>
                    <a:pt x="0" y="8572"/>
                  </a:cubicBezTo>
                  <a:lnTo>
                    <a:pt x="2858" y="0"/>
                  </a:lnTo>
                  <a:cubicBezTo>
                    <a:pt x="9525" y="2858"/>
                    <a:pt x="17145" y="4763"/>
                    <a:pt x="24765" y="6667"/>
                  </a:cubicBezTo>
                  <a:lnTo>
                    <a:pt x="29527" y="8572"/>
                  </a:lnTo>
                  <a:lnTo>
                    <a:pt x="26670" y="13335"/>
                  </a:lnTo>
                  <a:cubicBezTo>
                    <a:pt x="23813" y="19050"/>
                    <a:pt x="20002" y="25717"/>
                    <a:pt x="17145"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5"/>
            <p:cNvSpPr/>
            <p:nvPr/>
          </p:nvSpPr>
          <p:spPr>
            <a:xfrm>
              <a:off x="4676775" y="2973704"/>
              <a:ext cx="370522" cy="822960"/>
            </a:xfrm>
            <a:custGeom>
              <a:avLst/>
              <a:gdLst/>
              <a:ahLst/>
              <a:cxnLst/>
              <a:rect l="l" t="t" r="r" b="b"/>
              <a:pathLst>
                <a:path w="370522" h="822960" extrusionOk="0">
                  <a:moveTo>
                    <a:pt x="366713" y="822960"/>
                  </a:moveTo>
                  <a:cubicBezTo>
                    <a:pt x="352425" y="817245"/>
                    <a:pt x="337185" y="811530"/>
                    <a:pt x="323850" y="804863"/>
                  </a:cubicBezTo>
                  <a:lnTo>
                    <a:pt x="327660" y="796290"/>
                  </a:lnTo>
                  <a:cubicBezTo>
                    <a:pt x="340995" y="802005"/>
                    <a:pt x="355283" y="808673"/>
                    <a:pt x="370523" y="814388"/>
                  </a:cubicBezTo>
                  <a:lnTo>
                    <a:pt x="366713" y="822960"/>
                  </a:lnTo>
                  <a:close/>
                  <a:moveTo>
                    <a:pt x="281940" y="784860"/>
                  </a:moveTo>
                  <a:cubicBezTo>
                    <a:pt x="267653" y="777240"/>
                    <a:pt x="254318" y="769620"/>
                    <a:pt x="240983" y="762000"/>
                  </a:cubicBezTo>
                  <a:lnTo>
                    <a:pt x="245745" y="754380"/>
                  </a:lnTo>
                  <a:cubicBezTo>
                    <a:pt x="259080" y="762000"/>
                    <a:pt x="272415" y="769620"/>
                    <a:pt x="285750" y="776288"/>
                  </a:cubicBezTo>
                  <a:lnTo>
                    <a:pt x="281940" y="784860"/>
                  </a:lnTo>
                  <a:close/>
                  <a:moveTo>
                    <a:pt x="200977" y="737235"/>
                  </a:moveTo>
                  <a:cubicBezTo>
                    <a:pt x="187643" y="728663"/>
                    <a:pt x="175260" y="719138"/>
                    <a:pt x="162877" y="709613"/>
                  </a:cubicBezTo>
                  <a:lnTo>
                    <a:pt x="168593" y="701993"/>
                  </a:lnTo>
                  <a:cubicBezTo>
                    <a:pt x="180023" y="711518"/>
                    <a:pt x="192405" y="720090"/>
                    <a:pt x="205740" y="729615"/>
                  </a:cubicBezTo>
                  <a:lnTo>
                    <a:pt x="200977" y="737235"/>
                  </a:lnTo>
                  <a:close/>
                  <a:moveTo>
                    <a:pt x="128588" y="679133"/>
                  </a:moveTo>
                  <a:cubicBezTo>
                    <a:pt x="117157" y="668655"/>
                    <a:pt x="105727" y="657225"/>
                    <a:pt x="96203" y="645795"/>
                  </a:cubicBezTo>
                  <a:lnTo>
                    <a:pt x="102870" y="640080"/>
                  </a:lnTo>
                  <a:cubicBezTo>
                    <a:pt x="112395" y="651510"/>
                    <a:pt x="123825" y="661988"/>
                    <a:pt x="135255" y="673418"/>
                  </a:cubicBezTo>
                  <a:lnTo>
                    <a:pt x="128588" y="679133"/>
                  </a:lnTo>
                  <a:close/>
                  <a:moveTo>
                    <a:pt x="66675" y="609600"/>
                  </a:moveTo>
                  <a:cubicBezTo>
                    <a:pt x="57150" y="596265"/>
                    <a:pt x="49530" y="582930"/>
                    <a:pt x="41910" y="569595"/>
                  </a:cubicBezTo>
                  <a:lnTo>
                    <a:pt x="49530" y="564833"/>
                  </a:lnTo>
                  <a:cubicBezTo>
                    <a:pt x="56197" y="578168"/>
                    <a:pt x="64770" y="590550"/>
                    <a:pt x="74295" y="603885"/>
                  </a:cubicBezTo>
                  <a:lnTo>
                    <a:pt x="66675" y="609600"/>
                  </a:lnTo>
                  <a:close/>
                  <a:moveTo>
                    <a:pt x="21907" y="526733"/>
                  </a:moveTo>
                  <a:cubicBezTo>
                    <a:pt x="16193" y="512445"/>
                    <a:pt x="11430" y="497205"/>
                    <a:pt x="8572" y="481965"/>
                  </a:cubicBezTo>
                  <a:lnTo>
                    <a:pt x="17145" y="480060"/>
                  </a:lnTo>
                  <a:cubicBezTo>
                    <a:pt x="20003" y="494348"/>
                    <a:pt x="24765" y="509588"/>
                    <a:pt x="30480" y="523875"/>
                  </a:cubicBezTo>
                  <a:lnTo>
                    <a:pt x="21907" y="526733"/>
                  </a:lnTo>
                  <a:close/>
                  <a:moveTo>
                    <a:pt x="953" y="435292"/>
                  </a:moveTo>
                  <a:cubicBezTo>
                    <a:pt x="0" y="427673"/>
                    <a:pt x="0" y="419100"/>
                    <a:pt x="0" y="411480"/>
                  </a:cubicBezTo>
                  <a:cubicBezTo>
                    <a:pt x="0" y="403860"/>
                    <a:pt x="0" y="396240"/>
                    <a:pt x="953" y="388620"/>
                  </a:cubicBezTo>
                  <a:lnTo>
                    <a:pt x="10478" y="389573"/>
                  </a:lnTo>
                  <a:cubicBezTo>
                    <a:pt x="9525" y="397192"/>
                    <a:pt x="9525" y="404813"/>
                    <a:pt x="9525" y="412433"/>
                  </a:cubicBezTo>
                  <a:cubicBezTo>
                    <a:pt x="9525" y="420053"/>
                    <a:pt x="9525" y="427673"/>
                    <a:pt x="10478" y="435292"/>
                  </a:cubicBezTo>
                  <a:lnTo>
                    <a:pt x="953" y="435292"/>
                  </a:lnTo>
                  <a:close/>
                  <a:moveTo>
                    <a:pt x="17145" y="343853"/>
                  </a:moveTo>
                  <a:lnTo>
                    <a:pt x="8572" y="341948"/>
                  </a:lnTo>
                  <a:cubicBezTo>
                    <a:pt x="12382" y="326708"/>
                    <a:pt x="16193" y="311467"/>
                    <a:pt x="21907" y="297180"/>
                  </a:cubicBezTo>
                  <a:lnTo>
                    <a:pt x="30480" y="300038"/>
                  </a:lnTo>
                  <a:cubicBezTo>
                    <a:pt x="24765" y="314325"/>
                    <a:pt x="20003" y="329565"/>
                    <a:pt x="17145" y="343853"/>
                  </a:cubicBezTo>
                  <a:close/>
                  <a:moveTo>
                    <a:pt x="49530" y="259080"/>
                  </a:moveTo>
                  <a:lnTo>
                    <a:pt x="41910" y="254317"/>
                  </a:lnTo>
                  <a:cubicBezTo>
                    <a:pt x="49530" y="240983"/>
                    <a:pt x="57150" y="227648"/>
                    <a:pt x="66675" y="214313"/>
                  </a:cubicBezTo>
                  <a:lnTo>
                    <a:pt x="74295" y="220028"/>
                  </a:lnTo>
                  <a:cubicBezTo>
                    <a:pt x="64770" y="232410"/>
                    <a:pt x="56197" y="245745"/>
                    <a:pt x="49530" y="259080"/>
                  </a:cubicBezTo>
                  <a:close/>
                  <a:moveTo>
                    <a:pt x="101918" y="183833"/>
                  </a:moveTo>
                  <a:lnTo>
                    <a:pt x="95250" y="178117"/>
                  </a:lnTo>
                  <a:cubicBezTo>
                    <a:pt x="105727" y="166688"/>
                    <a:pt x="116205" y="155258"/>
                    <a:pt x="127635" y="144780"/>
                  </a:cubicBezTo>
                  <a:lnTo>
                    <a:pt x="134302" y="151448"/>
                  </a:lnTo>
                  <a:cubicBezTo>
                    <a:pt x="122873" y="161925"/>
                    <a:pt x="112395" y="172403"/>
                    <a:pt x="101918" y="183833"/>
                  </a:cubicBezTo>
                  <a:close/>
                  <a:moveTo>
                    <a:pt x="168593" y="120967"/>
                  </a:moveTo>
                  <a:lnTo>
                    <a:pt x="162877" y="113348"/>
                  </a:lnTo>
                  <a:cubicBezTo>
                    <a:pt x="175260" y="103823"/>
                    <a:pt x="187643" y="94298"/>
                    <a:pt x="200025" y="85725"/>
                  </a:cubicBezTo>
                  <a:lnTo>
                    <a:pt x="204788" y="93345"/>
                  </a:lnTo>
                  <a:cubicBezTo>
                    <a:pt x="193358" y="101917"/>
                    <a:pt x="180975" y="111442"/>
                    <a:pt x="168593" y="120967"/>
                  </a:cubicBezTo>
                  <a:close/>
                  <a:moveTo>
                    <a:pt x="244793" y="68580"/>
                  </a:moveTo>
                  <a:lnTo>
                    <a:pt x="240030" y="60960"/>
                  </a:lnTo>
                  <a:cubicBezTo>
                    <a:pt x="253365" y="53340"/>
                    <a:pt x="266700" y="45720"/>
                    <a:pt x="280988" y="38100"/>
                  </a:cubicBezTo>
                  <a:lnTo>
                    <a:pt x="284798" y="46673"/>
                  </a:lnTo>
                  <a:cubicBezTo>
                    <a:pt x="271463" y="53340"/>
                    <a:pt x="258127" y="60960"/>
                    <a:pt x="244793" y="68580"/>
                  </a:cubicBezTo>
                  <a:close/>
                  <a:moveTo>
                    <a:pt x="326708" y="26670"/>
                  </a:moveTo>
                  <a:lnTo>
                    <a:pt x="322898" y="18098"/>
                  </a:lnTo>
                  <a:cubicBezTo>
                    <a:pt x="337185" y="11430"/>
                    <a:pt x="351473" y="5715"/>
                    <a:pt x="365760" y="0"/>
                  </a:cubicBezTo>
                  <a:lnTo>
                    <a:pt x="368618" y="8573"/>
                  </a:lnTo>
                  <a:cubicBezTo>
                    <a:pt x="355283" y="14288"/>
                    <a:pt x="340995" y="20003"/>
                    <a:pt x="326708" y="266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5"/>
            <p:cNvSpPr/>
            <p:nvPr/>
          </p:nvSpPr>
          <p:spPr>
            <a:xfrm>
              <a:off x="5087302" y="2932747"/>
              <a:ext cx="30480" cy="33337"/>
            </a:xfrm>
            <a:custGeom>
              <a:avLst/>
              <a:gdLst/>
              <a:ahLst/>
              <a:cxnLst/>
              <a:rect l="l" t="t" r="r" b="b"/>
              <a:pathLst>
                <a:path w="30480" h="33337" extrusionOk="0">
                  <a:moveTo>
                    <a:pt x="2858" y="33338"/>
                  </a:moveTo>
                  <a:lnTo>
                    <a:pt x="0" y="24765"/>
                  </a:lnTo>
                  <a:cubicBezTo>
                    <a:pt x="5715" y="22860"/>
                    <a:pt x="11430" y="20955"/>
                    <a:pt x="16193" y="19050"/>
                  </a:cubicBezTo>
                  <a:cubicBezTo>
                    <a:pt x="13335" y="14288"/>
                    <a:pt x="10477" y="8573"/>
                    <a:pt x="8573" y="3810"/>
                  </a:cubicBezTo>
                  <a:lnTo>
                    <a:pt x="17145" y="0"/>
                  </a:lnTo>
                  <a:cubicBezTo>
                    <a:pt x="20955" y="6667"/>
                    <a:pt x="23813" y="13335"/>
                    <a:pt x="27623" y="20002"/>
                  </a:cubicBezTo>
                  <a:lnTo>
                    <a:pt x="30480" y="24765"/>
                  </a:lnTo>
                  <a:lnTo>
                    <a:pt x="25718" y="26670"/>
                  </a:lnTo>
                  <a:cubicBezTo>
                    <a:pt x="17145" y="28575"/>
                    <a:pt x="10477" y="31432"/>
                    <a:pt x="2858"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5"/>
            <p:cNvSpPr/>
            <p:nvPr/>
          </p:nvSpPr>
          <p:spPr>
            <a:xfrm>
              <a:off x="5009197" y="2244089"/>
              <a:ext cx="648652" cy="650557"/>
            </a:xfrm>
            <a:custGeom>
              <a:avLst/>
              <a:gdLst/>
              <a:ahLst/>
              <a:cxnLst/>
              <a:rect l="l" t="t" r="r" b="b"/>
              <a:pathLst>
                <a:path w="648652" h="650557" extrusionOk="0">
                  <a:moveTo>
                    <a:pt x="66675" y="650558"/>
                  </a:moveTo>
                  <a:cubicBezTo>
                    <a:pt x="60007" y="636270"/>
                    <a:pt x="54292" y="621983"/>
                    <a:pt x="48577" y="607695"/>
                  </a:cubicBezTo>
                  <a:lnTo>
                    <a:pt x="58102" y="603885"/>
                  </a:lnTo>
                  <a:cubicBezTo>
                    <a:pt x="63817" y="618173"/>
                    <a:pt x="69532" y="632460"/>
                    <a:pt x="76200" y="646748"/>
                  </a:cubicBezTo>
                  <a:lnTo>
                    <a:pt x="66675" y="650558"/>
                  </a:lnTo>
                  <a:close/>
                  <a:moveTo>
                    <a:pt x="33338" y="562928"/>
                  </a:moveTo>
                  <a:cubicBezTo>
                    <a:pt x="28575" y="547688"/>
                    <a:pt x="23813" y="532448"/>
                    <a:pt x="20002" y="518160"/>
                  </a:cubicBezTo>
                  <a:lnTo>
                    <a:pt x="28575" y="516255"/>
                  </a:lnTo>
                  <a:cubicBezTo>
                    <a:pt x="32385" y="530543"/>
                    <a:pt x="37147" y="545783"/>
                    <a:pt x="41910" y="561023"/>
                  </a:cubicBezTo>
                  <a:lnTo>
                    <a:pt x="33338" y="562928"/>
                  </a:lnTo>
                  <a:close/>
                  <a:moveTo>
                    <a:pt x="10477" y="472440"/>
                  </a:moveTo>
                  <a:cubicBezTo>
                    <a:pt x="7620" y="457200"/>
                    <a:pt x="4763" y="441008"/>
                    <a:pt x="3810" y="425768"/>
                  </a:cubicBezTo>
                  <a:lnTo>
                    <a:pt x="13335" y="424815"/>
                  </a:lnTo>
                  <a:cubicBezTo>
                    <a:pt x="15240" y="440055"/>
                    <a:pt x="17145" y="455295"/>
                    <a:pt x="20002" y="470535"/>
                  </a:cubicBezTo>
                  <a:lnTo>
                    <a:pt x="10477" y="472440"/>
                  </a:lnTo>
                  <a:close/>
                  <a:moveTo>
                    <a:pt x="0" y="380048"/>
                  </a:moveTo>
                  <a:cubicBezTo>
                    <a:pt x="0" y="375285"/>
                    <a:pt x="0" y="369570"/>
                    <a:pt x="0" y="364808"/>
                  </a:cubicBezTo>
                  <a:cubicBezTo>
                    <a:pt x="0" y="354330"/>
                    <a:pt x="0" y="343853"/>
                    <a:pt x="952" y="333375"/>
                  </a:cubicBezTo>
                  <a:lnTo>
                    <a:pt x="10477" y="334328"/>
                  </a:lnTo>
                  <a:cubicBezTo>
                    <a:pt x="9525" y="344805"/>
                    <a:pt x="9525" y="354330"/>
                    <a:pt x="9525" y="364808"/>
                  </a:cubicBezTo>
                  <a:cubicBezTo>
                    <a:pt x="9525" y="369570"/>
                    <a:pt x="9525" y="375285"/>
                    <a:pt x="9525" y="380048"/>
                  </a:cubicBezTo>
                  <a:lnTo>
                    <a:pt x="0" y="380048"/>
                  </a:lnTo>
                  <a:close/>
                  <a:moveTo>
                    <a:pt x="15240" y="287655"/>
                  </a:moveTo>
                  <a:lnTo>
                    <a:pt x="6667" y="285750"/>
                  </a:lnTo>
                  <a:cubicBezTo>
                    <a:pt x="9525" y="270510"/>
                    <a:pt x="13335" y="254318"/>
                    <a:pt x="17145" y="240030"/>
                  </a:cubicBezTo>
                  <a:lnTo>
                    <a:pt x="25717" y="242888"/>
                  </a:lnTo>
                  <a:cubicBezTo>
                    <a:pt x="20955" y="258127"/>
                    <a:pt x="17145" y="272415"/>
                    <a:pt x="15240" y="287655"/>
                  </a:cubicBezTo>
                  <a:close/>
                  <a:moveTo>
                    <a:pt x="40957" y="200977"/>
                  </a:moveTo>
                  <a:lnTo>
                    <a:pt x="32385" y="197168"/>
                  </a:lnTo>
                  <a:cubicBezTo>
                    <a:pt x="37147" y="186690"/>
                    <a:pt x="41910" y="177165"/>
                    <a:pt x="47625" y="167640"/>
                  </a:cubicBezTo>
                  <a:cubicBezTo>
                    <a:pt x="49530" y="163830"/>
                    <a:pt x="52388" y="160020"/>
                    <a:pt x="54292" y="156210"/>
                  </a:cubicBezTo>
                  <a:lnTo>
                    <a:pt x="61913" y="160973"/>
                  </a:lnTo>
                  <a:cubicBezTo>
                    <a:pt x="60007" y="164783"/>
                    <a:pt x="57150" y="168593"/>
                    <a:pt x="55245" y="172403"/>
                  </a:cubicBezTo>
                  <a:cubicBezTo>
                    <a:pt x="50482" y="180975"/>
                    <a:pt x="45720" y="190500"/>
                    <a:pt x="40957" y="200977"/>
                  </a:cubicBezTo>
                  <a:close/>
                  <a:moveTo>
                    <a:pt x="90488" y="123825"/>
                  </a:moveTo>
                  <a:lnTo>
                    <a:pt x="83820" y="118110"/>
                  </a:lnTo>
                  <a:cubicBezTo>
                    <a:pt x="94298" y="105728"/>
                    <a:pt x="104775" y="95250"/>
                    <a:pt x="117157" y="84773"/>
                  </a:cubicBezTo>
                  <a:lnTo>
                    <a:pt x="122873" y="91440"/>
                  </a:lnTo>
                  <a:cubicBezTo>
                    <a:pt x="110490" y="100965"/>
                    <a:pt x="100013" y="111443"/>
                    <a:pt x="90488" y="123825"/>
                  </a:cubicBezTo>
                  <a:close/>
                  <a:moveTo>
                    <a:pt x="645795" y="76200"/>
                  </a:moveTo>
                  <a:cubicBezTo>
                    <a:pt x="631507" y="69533"/>
                    <a:pt x="617220" y="63818"/>
                    <a:pt x="602932" y="58103"/>
                  </a:cubicBezTo>
                  <a:lnTo>
                    <a:pt x="605790" y="49530"/>
                  </a:lnTo>
                  <a:cubicBezTo>
                    <a:pt x="620078" y="55245"/>
                    <a:pt x="634365" y="60960"/>
                    <a:pt x="648653" y="67628"/>
                  </a:cubicBezTo>
                  <a:lnTo>
                    <a:pt x="645795" y="76200"/>
                  </a:lnTo>
                  <a:close/>
                  <a:moveTo>
                    <a:pt x="159067" y="63818"/>
                  </a:moveTo>
                  <a:lnTo>
                    <a:pt x="154305" y="56198"/>
                  </a:lnTo>
                  <a:cubicBezTo>
                    <a:pt x="167640" y="47625"/>
                    <a:pt x="180975" y="40958"/>
                    <a:pt x="196215" y="34290"/>
                  </a:cubicBezTo>
                  <a:lnTo>
                    <a:pt x="200025" y="42863"/>
                  </a:lnTo>
                  <a:cubicBezTo>
                    <a:pt x="185738" y="48578"/>
                    <a:pt x="171450" y="56198"/>
                    <a:pt x="159067" y="63818"/>
                  </a:cubicBezTo>
                  <a:close/>
                  <a:moveTo>
                    <a:pt x="559118" y="42863"/>
                  </a:moveTo>
                  <a:cubicBezTo>
                    <a:pt x="543878" y="38100"/>
                    <a:pt x="529590" y="33338"/>
                    <a:pt x="514350" y="29528"/>
                  </a:cubicBezTo>
                  <a:lnTo>
                    <a:pt x="516255" y="20955"/>
                  </a:lnTo>
                  <a:cubicBezTo>
                    <a:pt x="530543" y="24765"/>
                    <a:pt x="545782" y="29528"/>
                    <a:pt x="561023" y="34290"/>
                  </a:cubicBezTo>
                  <a:lnTo>
                    <a:pt x="559118" y="42863"/>
                  </a:lnTo>
                  <a:close/>
                  <a:moveTo>
                    <a:pt x="241935" y="26670"/>
                  </a:moveTo>
                  <a:lnTo>
                    <a:pt x="239077" y="18098"/>
                  </a:lnTo>
                  <a:cubicBezTo>
                    <a:pt x="253365" y="13335"/>
                    <a:pt x="269557" y="10478"/>
                    <a:pt x="284798" y="7620"/>
                  </a:cubicBezTo>
                  <a:lnTo>
                    <a:pt x="286703" y="16193"/>
                  </a:lnTo>
                  <a:cubicBezTo>
                    <a:pt x="271463" y="19050"/>
                    <a:pt x="256223" y="21908"/>
                    <a:pt x="241935" y="26670"/>
                  </a:cubicBezTo>
                  <a:close/>
                  <a:moveTo>
                    <a:pt x="469582" y="20003"/>
                  </a:moveTo>
                  <a:cubicBezTo>
                    <a:pt x="454342" y="17145"/>
                    <a:pt x="439103" y="14288"/>
                    <a:pt x="423863" y="13335"/>
                  </a:cubicBezTo>
                  <a:lnTo>
                    <a:pt x="424815" y="3810"/>
                  </a:lnTo>
                  <a:cubicBezTo>
                    <a:pt x="440055" y="5715"/>
                    <a:pt x="455295" y="7620"/>
                    <a:pt x="471488" y="10478"/>
                  </a:cubicBezTo>
                  <a:lnTo>
                    <a:pt x="469582" y="20003"/>
                  </a:lnTo>
                  <a:close/>
                  <a:moveTo>
                    <a:pt x="332423" y="10478"/>
                  </a:moveTo>
                  <a:lnTo>
                    <a:pt x="331470" y="953"/>
                  </a:lnTo>
                  <a:cubicBezTo>
                    <a:pt x="346710" y="0"/>
                    <a:pt x="361950" y="0"/>
                    <a:pt x="378142" y="0"/>
                  </a:cubicBezTo>
                  <a:lnTo>
                    <a:pt x="378142" y="9525"/>
                  </a:lnTo>
                  <a:cubicBezTo>
                    <a:pt x="362903" y="9525"/>
                    <a:pt x="347663" y="9525"/>
                    <a:pt x="332423" y="104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5"/>
            <p:cNvSpPr/>
            <p:nvPr/>
          </p:nvSpPr>
          <p:spPr>
            <a:xfrm>
              <a:off x="5696902" y="2322194"/>
              <a:ext cx="33337" cy="30480"/>
            </a:xfrm>
            <a:custGeom>
              <a:avLst/>
              <a:gdLst/>
              <a:ahLst/>
              <a:cxnLst/>
              <a:rect l="l" t="t" r="r" b="b"/>
              <a:pathLst>
                <a:path w="33337" h="30480" extrusionOk="0">
                  <a:moveTo>
                    <a:pt x="24765" y="30480"/>
                  </a:moveTo>
                  <a:lnTo>
                    <a:pt x="20002" y="27623"/>
                  </a:lnTo>
                  <a:cubicBezTo>
                    <a:pt x="13335" y="23813"/>
                    <a:pt x="6667" y="20955"/>
                    <a:pt x="0" y="17145"/>
                  </a:cubicBezTo>
                  <a:lnTo>
                    <a:pt x="3810" y="8573"/>
                  </a:lnTo>
                  <a:cubicBezTo>
                    <a:pt x="8572" y="11430"/>
                    <a:pt x="14288" y="13335"/>
                    <a:pt x="19050" y="16193"/>
                  </a:cubicBezTo>
                  <a:cubicBezTo>
                    <a:pt x="20955" y="10478"/>
                    <a:pt x="22860" y="4763"/>
                    <a:pt x="24765" y="0"/>
                  </a:cubicBezTo>
                  <a:lnTo>
                    <a:pt x="33338" y="2857"/>
                  </a:lnTo>
                  <a:cubicBezTo>
                    <a:pt x="30480" y="9525"/>
                    <a:pt x="28575" y="17145"/>
                    <a:pt x="26670" y="24765"/>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5"/>
            <p:cNvSpPr/>
            <p:nvPr/>
          </p:nvSpPr>
          <p:spPr>
            <a:xfrm>
              <a:off x="5737859" y="1912858"/>
              <a:ext cx="822960" cy="370284"/>
            </a:xfrm>
            <a:custGeom>
              <a:avLst/>
              <a:gdLst/>
              <a:ahLst/>
              <a:cxnLst/>
              <a:rect l="l" t="t" r="r" b="b"/>
              <a:pathLst>
                <a:path w="822960" h="370284" extrusionOk="0">
                  <a:moveTo>
                    <a:pt x="8573" y="370284"/>
                  </a:moveTo>
                  <a:lnTo>
                    <a:pt x="0" y="367427"/>
                  </a:lnTo>
                  <a:cubicBezTo>
                    <a:pt x="5715" y="353139"/>
                    <a:pt x="11430" y="337899"/>
                    <a:pt x="18098" y="324564"/>
                  </a:cubicBezTo>
                  <a:lnTo>
                    <a:pt x="26670" y="328374"/>
                  </a:lnTo>
                  <a:cubicBezTo>
                    <a:pt x="20003" y="340757"/>
                    <a:pt x="14288" y="355044"/>
                    <a:pt x="8573" y="370284"/>
                  </a:cubicBezTo>
                  <a:close/>
                  <a:moveTo>
                    <a:pt x="814388" y="369332"/>
                  </a:moveTo>
                  <a:cubicBezTo>
                    <a:pt x="808673" y="355044"/>
                    <a:pt x="802958" y="340757"/>
                    <a:pt x="796290" y="326469"/>
                  </a:cubicBezTo>
                  <a:lnTo>
                    <a:pt x="804863" y="322659"/>
                  </a:lnTo>
                  <a:cubicBezTo>
                    <a:pt x="811530" y="336947"/>
                    <a:pt x="817245" y="351234"/>
                    <a:pt x="822960" y="365522"/>
                  </a:cubicBezTo>
                  <a:lnTo>
                    <a:pt x="814388" y="369332"/>
                  </a:lnTo>
                  <a:close/>
                  <a:moveTo>
                    <a:pt x="46673" y="285512"/>
                  </a:moveTo>
                  <a:lnTo>
                    <a:pt x="38100" y="281702"/>
                  </a:lnTo>
                  <a:cubicBezTo>
                    <a:pt x="45720" y="267414"/>
                    <a:pt x="52388" y="254079"/>
                    <a:pt x="60960" y="240744"/>
                  </a:cubicBezTo>
                  <a:lnTo>
                    <a:pt x="68580" y="245507"/>
                  </a:lnTo>
                  <a:cubicBezTo>
                    <a:pt x="60960" y="257889"/>
                    <a:pt x="53340" y="272177"/>
                    <a:pt x="46673" y="285512"/>
                  </a:cubicBezTo>
                  <a:close/>
                  <a:moveTo>
                    <a:pt x="776288" y="285512"/>
                  </a:moveTo>
                  <a:cubicBezTo>
                    <a:pt x="769620" y="271224"/>
                    <a:pt x="762000" y="257889"/>
                    <a:pt x="754380" y="245507"/>
                  </a:cubicBezTo>
                  <a:lnTo>
                    <a:pt x="762000" y="240744"/>
                  </a:lnTo>
                  <a:cubicBezTo>
                    <a:pt x="769620" y="254079"/>
                    <a:pt x="777240" y="267414"/>
                    <a:pt x="784860" y="281702"/>
                  </a:cubicBezTo>
                  <a:lnTo>
                    <a:pt x="776288" y="285512"/>
                  </a:lnTo>
                  <a:close/>
                  <a:moveTo>
                    <a:pt x="93345" y="206454"/>
                  </a:moveTo>
                  <a:lnTo>
                    <a:pt x="85725" y="201692"/>
                  </a:lnTo>
                  <a:cubicBezTo>
                    <a:pt x="94298" y="188357"/>
                    <a:pt x="103823" y="175974"/>
                    <a:pt x="113348" y="163592"/>
                  </a:cubicBezTo>
                  <a:lnTo>
                    <a:pt x="120968" y="169307"/>
                  </a:lnTo>
                  <a:cubicBezTo>
                    <a:pt x="111443" y="180737"/>
                    <a:pt x="101918" y="193119"/>
                    <a:pt x="93345" y="206454"/>
                  </a:cubicBezTo>
                  <a:close/>
                  <a:moveTo>
                    <a:pt x="729615" y="205502"/>
                  </a:moveTo>
                  <a:cubicBezTo>
                    <a:pt x="721043" y="193119"/>
                    <a:pt x="711518" y="179784"/>
                    <a:pt x="701993" y="168354"/>
                  </a:cubicBezTo>
                  <a:lnTo>
                    <a:pt x="709613" y="162639"/>
                  </a:lnTo>
                  <a:cubicBezTo>
                    <a:pt x="719138" y="175022"/>
                    <a:pt x="728663" y="187404"/>
                    <a:pt x="737235" y="199787"/>
                  </a:cubicBezTo>
                  <a:lnTo>
                    <a:pt x="729615" y="205502"/>
                  </a:lnTo>
                  <a:close/>
                  <a:moveTo>
                    <a:pt x="150495" y="134064"/>
                  </a:moveTo>
                  <a:lnTo>
                    <a:pt x="143828" y="127397"/>
                  </a:lnTo>
                  <a:cubicBezTo>
                    <a:pt x="154305" y="115967"/>
                    <a:pt x="165735" y="104537"/>
                    <a:pt x="177165" y="95012"/>
                  </a:cubicBezTo>
                  <a:lnTo>
                    <a:pt x="182880" y="101679"/>
                  </a:lnTo>
                  <a:cubicBezTo>
                    <a:pt x="172403" y="112157"/>
                    <a:pt x="160973" y="122634"/>
                    <a:pt x="150495" y="134064"/>
                  </a:cubicBezTo>
                  <a:close/>
                  <a:moveTo>
                    <a:pt x="672465" y="134064"/>
                  </a:moveTo>
                  <a:cubicBezTo>
                    <a:pt x="661988" y="122634"/>
                    <a:pt x="650558" y="112157"/>
                    <a:pt x="639128" y="101679"/>
                  </a:cubicBezTo>
                  <a:lnTo>
                    <a:pt x="644843" y="95012"/>
                  </a:lnTo>
                  <a:cubicBezTo>
                    <a:pt x="656273" y="105489"/>
                    <a:pt x="667703" y="115967"/>
                    <a:pt x="678180" y="127397"/>
                  </a:cubicBezTo>
                  <a:lnTo>
                    <a:pt x="672465" y="134064"/>
                  </a:lnTo>
                  <a:close/>
                  <a:moveTo>
                    <a:pt x="219075" y="74057"/>
                  </a:moveTo>
                  <a:lnTo>
                    <a:pt x="213360" y="66437"/>
                  </a:lnTo>
                  <a:cubicBezTo>
                    <a:pt x="226695" y="56912"/>
                    <a:pt x="240030" y="49292"/>
                    <a:pt x="253365" y="41672"/>
                  </a:cubicBezTo>
                  <a:lnTo>
                    <a:pt x="258128" y="49292"/>
                  </a:lnTo>
                  <a:cubicBezTo>
                    <a:pt x="244793" y="56912"/>
                    <a:pt x="232410" y="64532"/>
                    <a:pt x="219075" y="74057"/>
                  </a:cubicBezTo>
                  <a:close/>
                  <a:moveTo>
                    <a:pt x="602933" y="73104"/>
                  </a:moveTo>
                  <a:cubicBezTo>
                    <a:pt x="590550" y="64532"/>
                    <a:pt x="577215" y="55959"/>
                    <a:pt x="563880" y="49292"/>
                  </a:cubicBezTo>
                  <a:lnTo>
                    <a:pt x="568643" y="41672"/>
                  </a:lnTo>
                  <a:cubicBezTo>
                    <a:pt x="581978" y="49292"/>
                    <a:pt x="595313" y="56912"/>
                    <a:pt x="608648" y="66437"/>
                  </a:cubicBezTo>
                  <a:lnTo>
                    <a:pt x="602933" y="73104"/>
                  </a:lnTo>
                  <a:close/>
                  <a:moveTo>
                    <a:pt x="300038" y="30242"/>
                  </a:moveTo>
                  <a:lnTo>
                    <a:pt x="297180" y="21669"/>
                  </a:lnTo>
                  <a:cubicBezTo>
                    <a:pt x="311468" y="15954"/>
                    <a:pt x="326708" y="11192"/>
                    <a:pt x="341948" y="8334"/>
                  </a:cubicBezTo>
                  <a:lnTo>
                    <a:pt x="343853" y="16907"/>
                  </a:lnTo>
                  <a:cubicBezTo>
                    <a:pt x="328613" y="20717"/>
                    <a:pt x="314325" y="24527"/>
                    <a:pt x="300038" y="30242"/>
                  </a:cubicBezTo>
                  <a:close/>
                  <a:moveTo>
                    <a:pt x="522923" y="30242"/>
                  </a:moveTo>
                  <a:cubicBezTo>
                    <a:pt x="508635" y="24527"/>
                    <a:pt x="494348" y="20717"/>
                    <a:pt x="479108" y="16907"/>
                  </a:cubicBezTo>
                  <a:lnTo>
                    <a:pt x="481013" y="8334"/>
                  </a:lnTo>
                  <a:cubicBezTo>
                    <a:pt x="496253" y="12144"/>
                    <a:pt x="511493" y="15954"/>
                    <a:pt x="525780" y="21669"/>
                  </a:cubicBezTo>
                  <a:lnTo>
                    <a:pt x="522923" y="30242"/>
                  </a:lnTo>
                  <a:close/>
                  <a:moveTo>
                    <a:pt x="388620" y="10239"/>
                  </a:moveTo>
                  <a:lnTo>
                    <a:pt x="387668" y="714"/>
                  </a:lnTo>
                  <a:cubicBezTo>
                    <a:pt x="402908" y="-238"/>
                    <a:pt x="419100" y="-238"/>
                    <a:pt x="434340" y="714"/>
                  </a:cubicBezTo>
                  <a:lnTo>
                    <a:pt x="433388" y="10239"/>
                  </a:lnTo>
                  <a:cubicBezTo>
                    <a:pt x="419100" y="9287"/>
                    <a:pt x="403860" y="9287"/>
                    <a:pt x="388620" y="102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5"/>
            <p:cNvSpPr/>
            <p:nvPr/>
          </p:nvSpPr>
          <p:spPr>
            <a:xfrm>
              <a:off x="6568440" y="2323147"/>
              <a:ext cx="33337" cy="29527"/>
            </a:xfrm>
            <a:custGeom>
              <a:avLst/>
              <a:gdLst/>
              <a:ahLst/>
              <a:cxnLst/>
              <a:rect l="l" t="t" r="r" b="b"/>
              <a:pathLst>
                <a:path w="33337" h="29527" extrusionOk="0">
                  <a:moveTo>
                    <a:pt x="8572" y="29527"/>
                  </a:moveTo>
                  <a:lnTo>
                    <a:pt x="6667" y="24765"/>
                  </a:lnTo>
                  <a:cubicBezTo>
                    <a:pt x="4763" y="17145"/>
                    <a:pt x="1905" y="10477"/>
                    <a:pt x="0" y="2857"/>
                  </a:cubicBezTo>
                  <a:lnTo>
                    <a:pt x="8572" y="0"/>
                  </a:lnTo>
                  <a:cubicBezTo>
                    <a:pt x="10477" y="5715"/>
                    <a:pt x="12382" y="11430"/>
                    <a:pt x="14288" y="16192"/>
                  </a:cubicBezTo>
                  <a:cubicBezTo>
                    <a:pt x="19050" y="13335"/>
                    <a:pt x="24765" y="10477"/>
                    <a:pt x="29527" y="8572"/>
                  </a:cubicBezTo>
                  <a:lnTo>
                    <a:pt x="33338" y="17145"/>
                  </a:lnTo>
                  <a:cubicBezTo>
                    <a:pt x="26670" y="20955"/>
                    <a:pt x="20002" y="23813"/>
                    <a:pt x="13335" y="27622"/>
                  </a:cubicBezTo>
                  <a:lnTo>
                    <a:pt x="8572" y="2952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5"/>
            <p:cNvSpPr/>
            <p:nvPr/>
          </p:nvSpPr>
          <p:spPr>
            <a:xfrm>
              <a:off x="6639877" y="2244089"/>
              <a:ext cx="650557" cy="650557"/>
            </a:xfrm>
            <a:custGeom>
              <a:avLst/>
              <a:gdLst/>
              <a:ahLst/>
              <a:cxnLst/>
              <a:rect l="l" t="t" r="r" b="b"/>
              <a:pathLst>
                <a:path w="650557" h="650557" extrusionOk="0">
                  <a:moveTo>
                    <a:pt x="582930" y="650558"/>
                  </a:moveTo>
                  <a:lnTo>
                    <a:pt x="574357" y="646748"/>
                  </a:lnTo>
                  <a:cubicBezTo>
                    <a:pt x="581025" y="632460"/>
                    <a:pt x="586740" y="618173"/>
                    <a:pt x="592455" y="603885"/>
                  </a:cubicBezTo>
                  <a:lnTo>
                    <a:pt x="601028" y="606743"/>
                  </a:lnTo>
                  <a:cubicBezTo>
                    <a:pt x="595313" y="621030"/>
                    <a:pt x="589597" y="635318"/>
                    <a:pt x="582930" y="650558"/>
                  </a:cubicBezTo>
                  <a:close/>
                  <a:moveTo>
                    <a:pt x="616267" y="562928"/>
                  </a:moveTo>
                  <a:lnTo>
                    <a:pt x="607695" y="560070"/>
                  </a:lnTo>
                  <a:cubicBezTo>
                    <a:pt x="612457" y="544830"/>
                    <a:pt x="617220" y="530543"/>
                    <a:pt x="621030" y="515303"/>
                  </a:cubicBezTo>
                  <a:lnTo>
                    <a:pt x="629603" y="517208"/>
                  </a:lnTo>
                  <a:cubicBezTo>
                    <a:pt x="625792" y="532448"/>
                    <a:pt x="621030" y="547688"/>
                    <a:pt x="616267" y="562928"/>
                  </a:cubicBezTo>
                  <a:close/>
                  <a:moveTo>
                    <a:pt x="640080" y="472440"/>
                  </a:moveTo>
                  <a:lnTo>
                    <a:pt x="631507" y="470535"/>
                  </a:lnTo>
                  <a:cubicBezTo>
                    <a:pt x="634365" y="455295"/>
                    <a:pt x="637222" y="440055"/>
                    <a:pt x="638175" y="424815"/>
                  </a:cubicBezTo>
                  <a:lnTo>
                    <a:pt x="647700" y="425768"/>
                  </a:lnTo>
                  <a:cubicBezTo>
                    <a:pt x="644842" y="441008"/>
                    <a:pt x="642938" y="457200"/>
                    <a:pt x="640080" y="472440"/>
                  </a:cubicBezTo>
                  <a:close/>
                  <a:moveTo>
                    <a:pt x="650557" y="380048"/>
                  </a:moveTo>
                  <a:lnTo>
                    <a:pt x="641032" y="380048"/>
                  </a:lnTo>
                  <a:cubicBezTo>
                    <a:pt x="641032" y="375285"/>
                    <a:pt x="641032" y="370523"/>
                    <a:pt x="641032" y="364808"/>
                  </a:cubicBezTo>
                  <a:cubicBezTo>
                    <a:pt x="641032" y="354330"/>
                    <a:pt x="641032" y="343853"/>
                    <a:pt x="640080" y="333375"/>
                  </a:cubicBezTo>
                  <a:lnTo>
                    <a:pt x="649605" y="332423"/>
                  </a:lnTo>
                  <a:cubicBezTo>
                    <a:pt x="650557" y="342900"/>
                    <a:pt x="650557" y="353378"/>
                    <a:pt x="650557" y="363855"/>
                  </a:cubicBezTo>
                  <a:cubicBezTo>
                    <a:pt x="650557" y="369570"/>
                    <a:pt x="650557" y="374333"/>
                    <a:pt x="650557" y="380048"/>
                  </a:cubicBezTo>
                  <a:close/>
                  <a:moveTo>
                    <a:pt x="634365" y="287655"/>
                  </a:moveTo>
                  <a:cubicBezTo>
                    <a:pt x="631507" y="272415"/>
                    <a:pt x="627697" y="257175"/>
                    <a:pt x="623888" y="242888"/>
                  </a:cubicBezTo>
                  <a:lnTo>
                    <a:pt x="632460" y="240030"/>
                  </a:lnTo>
                  <a:cubicBezTo>
                    <a:pt x="637222" y="254318"/>
                    <a:pt x="640080" y="270510"/>
                    <a:pt x="642938" y="285750"/>
                  </a:cubicBezTo>
                  <a:lnTo>
                    <a:pt x="634365" y="287655"/>
                  </a:lnTo>
                  <a:close/>
                  <a:moveTo>
                    <a:pt x="608647" y="200025"/>
                  </a:moveTo>
                  <a:cubicBezTo>
                    <a:pt x="603885" y="190500"/>
                    <a:pt x="599122" y="180975"/>
                    <a:pt x="594360" y="171450"/>
                  </a:cubicBezTo>
                  <a:cubicBezTo>
                    <a:pt x="592455" y="167640"/>
                    <a:pt x="589597" y="163830"/>
                    <a:pt x="587692" y="160020"/>
                  </a:cubicBezTo>
                  <a:lnTo>
                    <a:pt x="595313" y="155258"/>
                  </a:lnTo>
                  <a:cubicBezTo>
                    <a:pt x="598170" y="159068"/>
                    <a:pt x="600075" y="162878"/>
                    <a:pt x="602932" y="167640"/>
                  </a:cubicBezTo>
                  <a:cubicBezTo>
                    <a:pt x="608647" y="177165"/>
                    <a:pt x="613410" y="186690"/>
                    <a:pt x="618172" y="197168"/>
                  </a:cubicBezTo>
                  <a:lnTo>
                    <a:pt x="608647" y="200025"/>
                  </a:lnTo>
                  <a:close/>
                  <a:moveTo>
                    <a:pt x="560070" y="122873"/>
                  </a:moveTo>
                  <a:cubicBezTo>
                    <a:pt x="550545" y="111443"/>
                    <a:pt x="539115" y="100013"/>
                    <a:pt x="527685" y="90488"/>
                  </a:cubicBezTo>
                  <a:lnTo>
                    <a:pt x="533400" y="83820"/>
                  </a:lnTo>
                  <a:cubicBezTo>
                    <a:pt x="544830" y="94298"/>
                    <a:pt x="556260" y="104775"/>
                    <a:pt x="566738" y="117158"/>
                  </a:cubicBezTo>
                  <a:lnTo>
                    <a:pt x="560070" y="122873"/>
                  </a:lnTo>
                  <a:close/>
                  <a:moveTo>
                    <a:pt x="3810" y="76200"/>
                  </a:moveTo>
                  <a:lnTo>
                    <a:pt x="0" y="67628"/>
                  </a:lnTo>
                  <a:cubicBezTo>
                    <a:pt x="14288" y="60960"/>
                    <a:pt x="28575" y="55245"/>
                    <a:pt x="42863" y="49530"/>
                  </a:cubicBezTo>
                  <a:lnTo>
                    <a:pt x="45720" y="58103"/>
                  </a:lnTo>
                  <a:cubicBezTo>
                    <a:pt x="32385" y="63818"/>
                    <a:pt x="18097" y="70485"/>
                    <a:pt x="3810" y="76200"/>
                  </a:cubicBezTo>
                  <a:close/>
                  <a:moveTo>
                    <a:pt x="490538" y="63818"/>
                  </a:moveTo>
                  <a:cubicBezTo>
                    <a:pt x="478155" y="56198"/>
                    <a:pt x="463867" y="48578"/>
                    <a:pt x="450532" y="41910"/>
                  </a:cubicBezTo>
                  <a:lnTo>
                    <a:pt x="454342" y="33338"/>
                  </a:lnTo>
                  <a:cubicBezTo>
                    <a:pt x="468630" y="40005"/>
                    <a:pt x="482917" y="47625"/>
                    <a:pt x="496253" y="55245"/>
                  </a:cubicBezTo>
                  <a:lnTo>
                    <a:pt x="490538" y="63818"/>
                  </a:lnTo>
                  <a:close/>
                  <a:moveTo>
                    <a:pt x="90488" y="42863"/>
                  </a:moveTo>
                  <a:lnTo>
                    <a:pt x="87630" y="34290"/>
                  </a:lnTo>
                  <a:cubicBezTo>
                    <a:pt x="102870" y="29528"/>
                    <a:pt x="118110" y="24765"/>
                    <a:pt x="132397" y="20955"/>
                  </a:cubicBezTo>
                  <a:lnTo>
                    <a:pt x="134302" y="29528"/>
                  </a:lnTo>
                  <a:cubicBezTo>
                    <a:pt x="120015" y="34290"/>
                    <a:pt x="104775" y="38100"/>
                    <a:pt x="90488" y="42863"/>
                  </a:cubicBezTo>
                  <a:close/>
                  <a:moveTo>
                    <a:pt x="407670" y="26670"/>
                  </a:moveTo>
                  <a:cubicBezTo>
                    <a:pt x="393382" y="22860"/>
                    <a:pt x="378142" y="19050"/>
                    <a:pt x="362903" y="16193"/>
                  </a:cubicBezTo>
                  <a:lnTo>
                    <a:pt x="364807" y="7620"/>
                  </a:lnTo>
                  <a:cubicBezTo>
                    <a:pt x="380047" y="10478"/>
                    <a:pt x="396240" y="14288"/>
                    <a:pt x="410528" y="18098"/>
                  </a:cubicBezTo>
                  <a:lnTo>
                    <a:pt x="407670" y="26670"/>
                  </a:lnTo>
                  <a:close/>
                  <a:moveTo>
                    <a:pt x="180022" y="20003"/>
                  </a:moveTo>
                  <a:lnTo>
                    <a:pt x="178117" y="11430"/>
                  </a:lnTo>
                  <a:cubicBezTo>
                    <a:pt x="193357" y="8573"/>
                    <a:pt x="209550" y="5715"/>
                    <a:pt x="224790" y="4763"/>
                  </a:cubicBezTo>
                  <a:lnTo>
                    <a:pt x="225742" y="14288"/>
                  </a:lnTo>
                  <a:cubicBezTo>
                    <a:pt x="210502" y="15240"/>
                    <a:pt x="195263" y="17145"/>
                    <a:pt x="180022" y="20003"/>
                  </a:cubicBezTo>
                  <a:close/>
                  <a:moveTo>
                    <a:pt x="317182" y="10478"/>
                  </a:moveTo>
                  <a:cubicBezTo>
                    <a:pt x="301942" y="9525"/>
                    <a:pt x="286703" y="9525"/>
                    <a:pt x="271463" y="9525"/>
                  </a:cubicBezTo>
                  <a:lnTo>
                    <a:pt x="271463" y="0"/>
                  </a:lnTo>
                  <a:cubicBezTo>
                    <a:pt x="287655" y="0"/>
                    <a:pt x="302895" y="0"/>
                    <a:pt x="318135" y="953"/>
                  </a:cubicBezTo>
                  <a:lnTo>
                    <a:pt x="317182" y="1047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5"/>
            <p:cNvSpPr/>
            <p:nvPr/>
          </p:nvSpPr>
          <p:spPr>
            <a:xfrm>
              <a:off x="7181850" y="2932747"/>
              <a:ext cx="30480" cy="33337"/>
            </a:xfrm>
            <a:custGeom>
              <a:avLst/>
              <a:gdLst/>
              <a:ahLst/>
              <a:cxnLst/>
              <a:rect l="l" t="t" r="r" b="b"/>
              <a:pathLst>
                <a:path w="30480" h="33337" extrusionOk="0">
                  <a:moveTo>
                    <a:pt x="26670" y="33338"/>
                  </a:moveTo>
                  <a:cubicBezTo>
                    <a:pt x="20003" y="30480"/>
                    <a:pt x="12382" y="28575"/>
                    <a:pt x="4763" y="26670"/>
                  </a:cubicBezTo>
                  <a:lnTo>
                    <a:pt x="0" y="24765"/>
                  </a:lnTo>
                  <a:lnTo>
                    <a:pt x="2857" y="20002"/>
                  </a:lnTo>
                  <a:cubicBezTo>
                    <a:pt x="6668" y="13335"/>
                    <a:pt x="9525" y="6667"/>
                    <a:pt x="13335" y="0"/>
                  </a:cubicBezTo>
                  <a:lnTo>
                    <a:pt x="21907" y="3810"/>
                  </a:lnTo>
                  <a:cubicBezTo>
                    <a:pt x="19050" y="8573"/>
                    <a:pt x="17145" y="14288"/>
                    <a:pt x="14288" y="19050"/>
                  </a:cubicBezTo>
                  <a:cubicBezTo>
                    <a:pt x="20003" y="20955"/>
                    <a:pt x="25718" y="22860"/>
                    <a:pt x="30480" y="24765"/>
                  </a:cubicBezTo>
                  <a:lnTo>
                    <a:pt x="26670"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25"/>
            <p:cNvSpPr/>
            <p:nvPr/>
          </p:nvSpPr>
          <p:spPr>
            <a:xfrm>
              <a:off x="7251382" y="2973704"/>
              <a:ext cx="370522" cy="822960"/>
            </a:xfrm>
            <a:custGeom>
              <a:avLst/>
              <a:gdLst/>
              <a:ahLst/>
              <a:cxnLst/>
              <a:rect l="l" t="t" r="r" b="b"/>
              <a:pathLst>
                <a:path w="370522" h="822960" extrusionOk="0">
                  <a:moveTo>
                    <a:pt x="4763" y="822960"/>
                  </a:moveTo>
                  <a:lnTo>
                    <a:pt x="1905" y="814388"/>
                  </a:lnTo>
                  <a:cubicBezTo>
                    <a:pt x="16193" y="808673"/>
                    <a:pt x="30480" y="802958"/>
                    <a:pt x="44768" y="796290"/>
                  </a:cubicBezTo>
                  <a:lnTo>
                    <a:pt x="48578" y="804863"/>
                  </a:lnTo>
                  <a:cubicBezTo>
                    <a:pt x="34290" y="811530"/>
                    <a:pt x="19050" y="817245"/>
                    <a:pt x="4763" y="822960"/>
                  </a:cubicBezTo>
                  <a:close/>
                  <a:moveTo>
                    <a:pt x="89535" y="784860"/>
                  </a:moveTo>
                  <a:lnTo>
                    <a:pt x="85725" y="776288"/>
                  </a:lnTo>
                  <a:cubicBezTo>
                    <a:pt x="100013" y="769620"/>
                    <a:pt x="113348" y="762000"/>
                    <a:pt x="125730" y="754380"/>
                  </a:cubicBezTo>
                  <a:lnTo>
                    <a:pt x="130493" y="762000"/>
                  </a:lnTo>
                  <a:cubicBezTo>
                    <a:pt x="117158" y="770573"/>
                    <a:pt x="103823" y="777240"/>
                    <a:pt x="89535" y="784860"/>
                  </a:cubicBezTo>
                  <a:close/>
                  <a:moveTo>
                    <a:pt x="169545" y="737235"/>
                  </a:moveTo>
                  <a:lnTo>
                    <a:pt x="164783" y="729615"/>
                  </a:lnTo>
                  <a:cubicBezTo>
                    <a:pt x="178118" y="721043"/>
                    <a:pt x="190500" y="711518"/>
                    <a:pt x="201930" y="701993"/>
                  </a:cubicBezTo>
                  <a:lnTo>
                    <a:pt x="207645" y="709613"/>
                  </a:lnTo>
                  <a:cubicBezTo>
                    <a:pt x="195263" y="719138"/>
                    <a:pt x="182880" y="728663"/>
                    <a:pt x="169545" y="737235"/>
                  </a:cubicBezTo>
                  <a:close/>
                  <a:moveTo>
                    <a:pt x="242888" y="679133"/>
                  </a:moveTo>
                  <a:lnTo>
                    <a:pt x="236220" y="672465"/>
                  </a:lnTo>
                  <a:cubicBezTo>
                    <a:pt x="247650" y="661988"/>
                    <a:pt x="258128" y="650558"/>
                    <a:pt x="268605" y="639128"/>
                  </a:cubicBezTo>
                  <a:lnTo>
                    <a:pt x="275273" y="644843"/>
                  </a:lnTo>
                  <a:cubicBezTo>
                    <a:pt x="265748" y="657225"/>
                    <a:pt x="254318" y="667703"/>
                    <a:pt x="242888" y="679133"/>
                  </a:cubicBezTo>
                  <a:close/>
                  <a:moveTo>
                    <a:pt x="304800" y="608648"/>
                  </a:moveTo>
                  <a:lnTo>
                    <a:pt x="297180" y="602933"/>
                  </a:lnTo>
                  <a:cubicBezTo>
                    <a:pt x="305753" y="590550"/>
                    <a:pt x="314325" y="577215"/>
                    <a:pt x="320993" y="563880"/>
                  </a:cubicBezTo>
                  <a:lnTo>
                    <a:pt x="328613" y="568643"/>
                  </a:lnTo>
                  <a:cubicBezTo>
                    <a:pt x="321945" y="581978"/>
                    <a:pt x="313373" y="595313"/>
                    <a:pt x="304800" y="608648"/>
                  </a:cubicBezTo>
                  <a:close/>
                  <a:moveTo>
                    <a:pt x="348615" y="526733"/>
                  </a:moveTo>
                  <a:lnTo>
                    <a:pt x="340043" y="523875"/>
                  </a:lnTo>
                  <a:cubicBezTo>
                    <a:pt x="345758" y="509588"/>
                    <a:pt x="349568" y="495300"/>
                    <a:pt x="353378" y="480060"/>
                  </a:cubicBezTo>
                  <a:lnTo>
                    <a:pt x="361950" y="481965"/>
                  </a:lnTo>
                  <a:cubicBezTo>
                    <a:pt x="359093" y="496253"/>
                    <a:pt x="354330" y="511492"/>
                    <a:pt x="348615" y="526733"/>
                  </a:cubicBezTo>
                  <a:close/>
                  <a:moveTo>
                    <a:pt x="369570" y="435292"/>
                  </a:moveTo>
                  <a:lnTo>
                    <a:pt x="360045" y="434340"/>
                  </a:lnTo>
                  <a:cubicBezTo>
                    <a:pt x="360998" y="426720"/>
                    <a:pt x="360998" y="419100"/>
                    <a:pt x="360998" y="411480"/>
                  </a:cubicBezTo>
                  <a:cubicBezTo>
                    <a:pt x="360998" y="403860"/>
                    <a:pt x="360998" y="396240"/>
                    <a:pt x="360045" y="388620"/>
                  </a:cubicBezTo>
                  <a:lnTo>
                    <a:pt x="369570" y="387667"/>
                  </a:lnTo>
                  <a:cubicBezTo>
                    <a:pt x="370523" y="395288"/>
                    <a:pt x="370523" y="403860"/>
                    <a:pt x="370523" y="411480"/>
                  </a:cubicBezTo>
                  <a:cubicBezTo>
                    <a:pt x="370523" y="419100"/>
                    <a:pt x="370523" y="426720"/>
                    <a:pt x="369570" y="435292"/>
                  </a:cubicBezTo>
                  <a:close/>
                  <a:moveTo>
                    <a:pt x="353378" y="343853"/>
                  </a:moveTo>
                  <a:cubicBezTo>
                    <a:pt x="350520" y="329565"/>
                    <a:pt x="345758" y="314325"/>
                    <a:pt x="340043" y="300038"/>
                  </a:cubicBezTo>
                  <a:lnTo>
                    <a:pt x="348615" y="297180"/>
                  </a:lnTo>
                  <a:cubicBezTo>
                    <a:pt x="354330" y="311467"/>
                    <a:pt x="359093" y="326708"/>
                    <a:pt x="361950" y="341948"/>
                  </a:cubicBezTo>
                  <a:lnTo>
                    <a:pt x="353378" y="343853"/>
                  </a:lnTo>
                  <a:close/>
                  <a:moveTo>
                    <a:pt x="320993" y="258128"/>
                  </a:moveTo>
                  <a:cubicBezTo>
                    <a:pt x="314325" y="244792"/>
                    <a:pt x="305753" y="232410"/>
                    <a:pt x="296228" y="219075"/>
                  </a:cubicBezTo>
                  <a:lnTo>
                    <a:pt x="303848" y="213360"/>
                  </a:lnTo>
                  <a:cubicBezTo>
                    <a:pt x="313373" y="226695"/>
                    <a:pt x="320993" y="240030"/>
                    <a:pt x="328613" y="253365"/>
                  </a:cubicBezTo>
                  <a:lnTo>
                    <a:pt x="320993" y="258128"/>
                  </a:lnTo>
                  <a:close/>
                  <a:moveTo>
                    <a:pt x="268605" y="183833"/>
                  </a:moveTo>
                  <a:cubicBezTo>
                    <a:pt x="259080" y="172403"/>
                    <a:pt x="247650" y="161925"/>
                    <a:pt x="236220" y="150495"/>
                  </a:cubicBezTo>
                  <a:lnTo>
                    <a:pt x="242888" y="143828"/>
                  </a:lnTo>
                  <a:cubicBezTo>
                    <a:pt x="254318" y="154305"/>
                    <a:pt x="265748" y="165735"/>
                    <a:pt x="275273" y="177165"/>
                  </a:cubicBezTo>
                  <a:lnTo>
                    <a:pt x="268605" y="183833"/>
                  </a:lnTo>
                  <a:close/>
                  <a:moveTo>
                    <a:pt x="200978" y="120015"/>
                  </a:moveTo>
                  <a:cubicBezTo>
                    <a:pt x="189548" y="110490"/>
                    <a:pt x="177165" y="101917"/>
                    <a:pt x="163830" y="92392"/>
                  </a:cubicBezTo>
                  <a:lnTo>
                    <a:pt x="168593" y="84773"/>
                  </a:lnTo>
                  <a:cubicBezTo>
                    <a:pt x="181928" y="93345"/>
                    <a:pt x="194310" y="102870"/>
                    <a:pt x="206693" y="112395"/>
                  </a:cubicBezTo>
                  <a:lnTo>
                    <a:pt x="200978" y="120015"/>
                  </a:lnTo>
                  <a:close/>
                  <a:moveTo>
                    <a:pt x="125730" y="68580"/>
                  </a:moveTo>
                  <a:cubicBezTo>
                    <a:pt x="112395" y="60960"/>
                    <a:pt x="99060" y="53340"/>
                    <a:pt x="85725" y="46673"/>
                  </a:cubicBezTo>
                  <a:lnTo>
                    <a:pt x="89535" y="38100"/>
                  </a:lnTo>
                  <a:cubicBezTo>
                    <a:pt x="103823" y="45720"/>
                    <a:pt x="117158" y="52388"/>
                    <a:pt x="130493" y="60960"/>
                  </a:cubicBezTo>
                  <a:lnTo>
                    <a:pt x="125730" y="68580"/>
                  </a:lnTo>
                  <a:close/>
                  <a:moveTo>
                    <a:pt x="42863" y="26670"/>
                  </a:moveTo>
                  <a:cubicBezTo>
                    <a:pt x="29528" y="20955"/>
                    <a:pt x="14288" y="14288"/>
                    <a:pt x="0" y="8573"/>
                  </a:cubicBezTo>
                  <a:lnTo>
                    <a:pt x="2858" y="0"/>
                  </a:lnTo>
                  <a:cubicBezTo>
                    <a:pt x="17145" y="5715"/>
                    <a:pt x="32385" y="11430"/>
                    <a:pt x="45720" y="18098"/>
                  </a:cubicBezTo>
                  <a:lnTo>
                    <a:pt x="42863" y="2667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5"/>
            <p:cNvSpPr/>
            <p:nvPr/>
          </p:nvSpPr>
          <p:spPr>
            <a:xfrm>
              <a:off x="7181850" y="3805237"/>
              <a:ext cx="29527" cy="33337"/>
            </a:xfrm>
            <a:custGeom>
              <a:avLst/>
              <a:gdLst/>
              <a:ahLst/>
              <a:cxnLst/>
              <a:rect l="l" t="t" r="r" b="b"/>
              <a:pathLst>
                <a:path w="29527" h="33337" extrusionOk="0">
                  <a:moveTo>
                    <a:pt x="13335" y="33338"/>
                  </a:moveTo>
                  <a:cubicBezTo>
                    <a:pt x="9525" y="26670"/>
                    <a:pt x="6668" y="20003"/>
                    <a:pt x="2857" y="13335"/>
                  </a:cubicBezTo>
                  <a:lnTo>
                    <a:pt x="0" y="8572"/>
                  </a:lnTo>
                  <a:lnTo>
                    <a:pt x="4763" y="6667"/>
                  </a:lnTo>
                  <a:cubicBezTo>
                    <a:pt x="12382" y="4763"/>
                    <a:pt x="19050" y="1905"/>
                    <a:pt x="26670" y="0"/>
                  </a:cubicBezTo>
                  <a:lnTo>
                    <a:pt x="29528" y="8572"/>
                  </a:lnTo>
                  <a:cubicBezTo>
                    <a:pt x="23813" y="10478"/>
                    <a:pt x="18097" y="12383"/>
                    <a:pt x="13335" y="14288"/>
                  </a:cubicBezTo>
                  <a:cubicBezTo>
                    <a:pt x="16193" y="19050"/>
                    <a:pt x="19050" y="24765"/>
                    <a:pt x="20955" y="29528"/>
                  </a:cubicBezTo>
                  <a:lnTo>
                    <a:pt x="13335"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5"/>
            <p:cNvSpPr/>
            <p:nvPr/>
          </p:nvSpPr>
          <p:spPr>
            <a:xfrm>
              <a:off x="6640829" y="3875722"/>
              <a:ext cx="649604" cy="650557"/>
            </a:xfrm>
            <a:custGeom>
              <a:avLst/>
              <a:gdLst/>
              <a:ahLst/>
              <a:cxnLst/>
              <a:rect l="l" t="t" r="r" b="b"/>
              <a:pathLst>
                <a:path w="649604" h="650557" extrusionOk="0">
                  <a:moveTo>
                    <a:pt x="284798" y="650558"/>
                  </a:moveTo>
                  <a:cubicBezTo>
                    <a:pt x="280035" y="650558"/>
                    <a:pt x="275273" y="650558"/>
                    <a:pt x="270510" y="650558"/>
                  </a:cubicBezTo>
                  <a:lnTo>
                    <a:pt x="270510" y="641033"/>
                  </a:lnTo>
                  <a:cubicBezTo>
                    <a:pt x="285750" y="641033"/>
                    <a:pt x="300990" y="641033"/>
                    <a:pt x="316230" y="640080"/>
                  </a:cubicBezTo>
                  <a:lnTo>
                    <a:pt x="317183" y="649605"/>
                  </a:lnTo>
                  <a:cubicBezTo>
                    <a:pt x="306705" y="649605"/>
                    <a:pt x="295275" y="650558"/>
                    <a:pt x="284798" y="650558"/>
                  </a:cubicBezTo>
                  <a:close/>
                  <a:moveTo>
                    <a:pt x="223838" y="646747"/>
                  </a:moveTo>
                  <a:cubicBezTo>
                    <a:pt x="208598" y="644843"/>
                    <a:pt x="193358" y="642938"/>
                    <a:pt x="177165" y="640080"/>
                  </a:cubicBezTo>
                  <a:lnTo>
                    <a:pt x="179070" y="631508"/>
                  </a:lnTo>
                  <a:cubicBezTo>
                    <a:pt x="194310" y="634365"/>
                    <a:pt x="209550" y="637222"/>
                    <a:pt x="224790" y="638175"/>
                  </a:cubicBezTo>
                  <a:lnTo>
                    <a:pt x="223838" y="646747"/>
                  </a:lnTo>
                  <a:close/>
                  <a:moveTo>
                    <a:pt x="363855" y="643890"/>
                  </a:moveTo>
                  <a:lnTo>
                    <a:pt x="361950" y="635318"/>
                  </a:lnTo>
                  <a:cubicBezTo>
                    <a:pt x="377190" y="632460"/>
                    <a:pt x="392430" y="629603"/>
                    <a:pt x="406717" y="624840"/>
                  </a:cubicBezTo>
                  <a:lnTo>
                    <a:pt x="409575" y="633413"/>
                  </a:lnTo>
                  <a:cubicBezTo>
                    <a:pt x="394335" y="637222"/>
                    <a:pt x="379095" y="641033"/>
                    <a:pt x="363855" y="643890"/>
                  </a:cubicBezTo>
                  <a:close/>
                  <a:moveTo>
                    <a:pt x="131445" y="629603"/>
                  </a:moveTo>
                  <a:cubicBezTo>
                    <a:pt x="116205" y="625793"/>
                    <a:pt x="101917" y="621030"/>
                    <a:pt x="86678" y="616268"/>
                  </a:cubicBezTo>
                  <a:lnTo>
                    <a:pt x="89535" y="607695"/>
                  </a:lnTo>
                  <a:cubicBezTo>
                    <a:pt x="104775" y="612458"/>
                    <a:pt x="119063" y="617220"/>
                    <a:pt x="134303" y="621030"/>
                  </a:cubicBezTo>
                  <a:lnTo>
                    <a:pt x="131445" y="629603"/>
                  </a:lnTo>
                  <a:close/>
                  <a:moveTo>
                    <a:pt x="453390" y="617220"/>
                  </a:moveTo>
                  <a:lnTo>
                    <a:pt x="449580" y="608647"/>
                  </a:lnTo>
                  <a:cubicBezTo>
                    <a:pt x="463867" y="601980"/>
                    <a:pt x="477202" y="595313"/>
                    <a:pt x="489585" y="586740"/>
                  </a:cubicBezTo>
                  <a:lnTo>
                    <a:pt x="494348" y="594360"/>
                  </a:lnTo>
                  <a:cubicBezTo>
                    <a:pt x="481965" y="602933"/>
                    <a:pt x="467677" y="610553"/>
                    <a:pt x="453390" y="617220"/>
                  </a:cubicBezTo>
                  <a:close/>
                  <a:moveTo>
                    <a:pt x="42863" y="601028"/>
                  </a:moveTo>
                  <a:cubicBezTo>
                    <a:pt x="28575" y="595313"/>
                    <a:pt x="14288" y="589597"/>
                    <a:pt x="0" y="582930"/>
                  </a:cubicBezTo>
                  <a:lnTo>
                    <a:pt x="3810" y="574358"/>
                  </a:lnTo>
                  <a:cubicBezTo>
                    <a:pt x="18098" y="581025"/>
                    <a:pt x="32385" y="586740"/>
                    <a:pt x="46673" y="592455"/>
                  </a:cubicBezTo>
                  <a:lnTo>
                    <a:pt x="42863" y="601028"/>
                  </a:lnTo>
                  <a:close/>
                  <a:moveTo>
                    <a:pt x="532448" y="566738"/>
                  </a:moveTo>
                  <a:lnTo>
                    <a:pt x="526733" y="560070"/>
                  </a:lnTo>
                  <a:cubicBezTo>
                    <a:pt x="538163" y="550545"/>
                    <a:pt x="548640" y="539115"/>
                    <a:pt x="559118" y="527685"/>
                  </a:cubicBezTo>
                  <a:lnTo>
                    <a:pt x="565785" y="533400"/>
                  </a:lnTo>
                  <a:cubicBezTo>
                    <a:pt x="555308" y="545783"/>
                    <a:pt x="544830" y="556260"/>
                    <a:pt x="532448" y="566738"/>
                  </a:cubicBezTo>
                  <a:close/>
                  <a:moveTo>
                    <a:pt x="593408" y="495300"/>
                  </a:moveTo>
                  <a:lnTo>
                    <a:pt x="585788" y="490538"/>
                  </a:lnTo>
                  <a:cubicBezTo>
                    <a:pt x="587693" y="486728"/>
                    <a:pt x="590550" y="482918"/>
                    <a:pt x="592455" y="479108"/>
                  </a:cubicBezTo>
                  <a:cubicBezTo>
                    <a:pt x="598170" y="469583"/>
                    <a:pt x="602933" y="460058"/>
                    <a:pt x="606743" y="450533"/>
                  </a:cubicBezTo>
                  <a:lnTo>
                    <a:pt x="615315" y="454343"/>
                  </a:lnTo>
                  <a:cubicBezTo>
                    <a:pt x="610552" y="464820"/>
                    <a:pt x="605790" y="474345"/>
                    <a:pt x="600075" y="483870"/>
                  </a:cubicBezTo>
                  <a:cubicBezTo>
                    <a:pt x="598170" y="487680"/>
                    <a:pt x="596265" y="491490"/>
                    <a:pt x="593408" y="495300"/>
                  </a:cubicBezTo>
                  <a:close/>
                  <a:moveTo>
                    <a:pt x="632460" y="410528"/>
                  </a:moveTo>
                  <a:lnTo>
                    <a:pt x="623888" y="407670"/>
                  </a:lnTo>
                  <a:cubicBezTo>
                    <a:pt x="628650" y="393383"/>
                    <a:pt x="631508" y="378143"/>
                    <a:pt x="634365" y="362903"/>
                  </a:cubicBezTo>
                  <a:lnTo>
                    <a:pt x="642938" y="364808"/>
                  </a:lnTo>
                  <a:cubicBezTo>
                    <a:pt x="640080" y="380048"/>
                    <a:pt x="636270" y="395288"/>
                    <a:pt x="632460" y="410528"/>
                  </a:cubicBezTo>
                  <a:close/>
                  <a:moveTo>
                    <a:pt x="648652" y="318135"/>
                  </a:moveTo>
                  <a:lnTo>
                    <a:pt x="639127" y="317183"/>
                  </a:lnTo>
                  <a:cubicBezTo>
                    <a:pt x="640080" y="306705"/>
                    <a:pt x="640080" y="297180"/>
                    <a:pt x="640080" y="286703"/>
                  </a:cubicBezTo>
                  <a:cubicBezTo>
                    <a:pt x="640080" y="281940"/>
                    <a:pt x="640080" y="276225"/>
                    <a:pt x="640080" y="271463"/>
                  </a:cubicBezTo>
                  <a:lnTo>
                    <a:pt x="649605" y="271463"/>
                  </a:lnTo>
                  <a:cubicBezTo>
                    <a:pt x="649605" y="276225"/>
                    <a:pt x="649605" y="281940"/>
                    <a:pt x="649605" y="286703"/>
                  </a:cubicBezTo>
                  <a:cubicBezTo>
                    <a:pt x="649605" y="297180"/>
                    <a:pt x="648652" y="307658"/>
                    <a:pt x="648652" y="318135"/>
                  </a:cubicBezTo>
                  <a:close/>
                  <a:moveTo>
                    <a:pt x="636270" y="225743"/>
                  </a:moveTo>
                  <a:cubicBezTo>
                    <a:pt x="634365" y="210503"/>
                    <a:pt x="632460" y="195263"/>
                    <a:pt x="629602" y="180023"/>
                  </a:cubicBezTo>
                  <a:lnTo>
                    <a:pt x="638175" y="178118"/>
                  </a:lnTo>
                  <a:cubicBezTo>
                    <a:pt x="641033" y="193358"/>
                    <a:pt x="643890" y="209550"/>
                    <a:pt x="644843" y="224790"/>
                  </a:cubicBezTo>
                  <a:lnTo>
                    <a:pt x="636270" y="225743"/>
                  </a:lnTo>
                  <a:close/>
                  <a:moveTo>
                    <a:pt x="619125" y="135255"/>
                  </a:moveTo>
                  <a:cubicBezTo>
                    <a:pt x="615315" y="120968"/>
                    <a:pt x="610552" y="105728"/>
                    <a:pt x="605790" y="91440"/>
                  </a:cubicBezTo>
                  <a:lnTo>
                    <a:pt x="614363" y="88583"/>
                  </a:lnTo>
                  <a:cubicBezTo>
                    <a:pt x="619125" y="103823"/>
                    <a:pt x="623888" y="119063"/>
                    <a:pt x="627698" y="133350"/>
                  </a:cubicBezTo>
                  <a:lnTo>
                    <a:pt x="619125" y="135255"/>
                  </a:lnTo>
                  <a:close/>
                  <a:moveTo>
                    <a:pt x="591502" y="46673"/>
                  </a:moveTo>
                  <a:cubicBezTo>
                    <a:pt x="585788" y="32385"/>
                    <a:pt x="580073" y="18098"/>
                    <a:pt x="573405" y="3810"/>
                  </a:cubicBezTo>
                  <a:lnTo>
                    <a:pt x="581977" y="0"/>
                  </a:lnTo>
                  <a:cubicBezTo>
                    <a:pt x="588645" y="14288"/>
                    <a:pt x="594360" y="28575"/>
                    <a:pt x="600075" y="42863"/>
                  </a:cubicBezTo>
                  <a:lnTo>
                    <a:pt x="591502" y="4667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5"/>
            <p:cNvSpPr/>
            <p:nvPr/>
          </p:nvSpPr>
          <p:spPr>
            <a:xfrm>
              <a:off x="6568440" y="4417694"/>
              <a:ext cx="33337" cy="29527"/>
            </a:xfrm>
            <a:custGeom>
              <a:avLst/>
              <a:gdLst/>
              <a:ahLst/>
              <a:cxnLst/>
              <a:rect l="l" t="t" r="r" b="b"/>
              <a:pathLst>
                <a:path w="33337" h="29527" extrusionOk="0">
                  <a:moveTo>
                    <a:pt x="8572" y="29528"/>
                  </a:moveTo>
                  <a:lnTo>
                    <a:pt x="0" y="26670"/>
                  </a:lnTo>
                  <a:cubicBezTo>
                    <a:pt x="2857" y="20003"/>
                    <a:pt x="4763" y="12383"/>
                    <a:pt x="6667" y="4763"/>
                  </a:cubicBezTo>
                  <a:lnTo>
                    <a:pt x="8572" y="0"/>
                  </a:lnTo>
                  <a:lnTo>
                    <a:pt x="13335" y="2858"/>
                  </a:lnTo>
                  <a:cubicBezTo>
                    <a:pt x="20002" y="6668"/>
                    <a:pt x="26670" y="9525"/>
                    <a:pt x="33338" y="13335"/>
                  </a:cubicBezTo>
                  <a:lnTo>
                    <a:pt x="29527" y="21908"/>
                  </a:lnTo>
                  <a:cubicBezTo>
                    <a:pt x="24765" y="19050"/>
                    <a:pt x="19050" y="17145"/>
                    <a:pt x="14288" y="14288"/>
                  </a:cubicBezTo>
                  <a:cubicBezTo>
                    <a:pt x="12382" y="19050"/>
                    <a:pt x="10477" y="24765"/>
                    <a:pt x="8572" y="295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5"/>
            <p:cNvSpPr/>
            <p:nvPr/>
          </p:nvSpPr>
          <p:spPr>
            <a:xfrm>
              <a:off x="5737859" y="4487227"/>
              <a:ext cx="822960" cy="370522"/>
            </a:xfrm>
            <a:custGeom>
              <a:avLst/>
              <a:gdLst/>
              <a:ahLst/>
              <a:cxnLst/>
              <a:rect l="l" t="t" r="r" b="b"/>
              <a:pathLst>
                <a:path w="822960" h="370522" extrusionOk="0">
                  <a:moveTo>
                    <a:pt x="411480" y="370522"/>
                  </a:moveTo>
                  <a:cubicBezTo>
                    <a:pt x="403860" y="370522"/>
                    <a:pt x="396240" y="370522"/>
                    <a:pt x="388620" y="369570"/>
                  </a:cubicBezTo>
                  <a:lnTo>
                    <a:pt x="389573" y="360045"/>
                  </a:lnTo>
                  <a:cubicBezTo>
                    <a:pt x="404813" y="360997"/>
                    <a:pt x="420053" y="360997"/>
                    <a:pt x="435293" y="360045"/>
                  </a:cubicBezTo>
                  <a:lnTo>
                    <a:pt x="436245" y="369570"/>
                  </a:lnTo>
                  <a:cubicBezTo>
                    <a:pt x="427673" y="370522"/>
                    <a:pt x="419100" y="370522"/>
                    <a:pt x="411480" y="370522"/>
                  </a:cubicBezTo>
                  <a:close/>
                  <a:moveTo>
                    <a:pt x="341948" y="362903"/>
                  </a:moveTo>
                  <a:cubicBezTo>
                    <a:pt x="326708" y="359092"/>
                    <a:pt x="311468" y="355282"/>
                    <a:pt x="297180" y="349567"/>
                  </a:cubicBezTo>
                  <a:lnTo>
                    <a:pt x="300038" y="340995"/>
                  </a:lnTo>
                  <a:cubicBezTo>
                    <a:pt x="314325" y="346710"/>
                    <a:pt x="329565" y="350520"/>
                    <a:pt x="343853" y="354330"/>
                  </a:cubicBezTo>
                  <a:lnTo>
                    <a:pt x="341948" y="362903"/>
                  </a:lnTo>
                  <a:close/>
                  <a:moveTo>
                    <a:pt x="481965" y="362903"/>
                  </a:moveTo>
                  <a:lnTo>
                    <a:pt x="480060" y="354330"/>
                  </a:lnTo>
                  <a:cubicBezTo>
                    <a:pt x="494348" y="351472"/>
                    <a:pt x="509588" y="346710"/>
                    <a:pt x="523875" y="340995"/>
                  </a:cubicBezTo>
                  <a:lnTo>
                    <a:pt x="526733" y="349567"/>
                  </a:lnTo>
                  <a:cubicBezTo>
                    <a:pt x="512445" y="354330"/>
                    <a:pt x="497205" y="359092"/>
                    <a:pt x="481965" y="362903"/>
                  </a:cubicBezTo>
                  <a:close/>
                  <a:moveTo>
                    <a:pt x="254318" y="329565"/>
                  </a:moveTo>
                  <a:cubicBezTo>
                    <a:pt x="240983" y="321945"/>
                    <a:pt x="227648" y="314325"/>
                    <a:pt x="214313" y="304800"/>
                  </a:cubicBezTo>
                  <a:lnTo>
                    <a:pt x="220028" y="297180"/>
                  </a:lnTo>
                  <a:cubicBezTo>
                    <a:pt x="232410" y="305753"/>
                    <a:pt x="245745" y="314325"/>
                    <a:pt x="259080" y="320992"/>
                  </a:cubicBezTo>
                  <a:lnTo>
                    <a:pt x="254318" y="329565"/>
                  </a:lnTo>
                  <a:close/>
                  <a:moveTo>
                    <a:pt x="569595" y="329565"/>
                  </a:moveTo>
                  <a:lnTo>
                    <a:pt x="564833" y="321945"/>
                  </a:lnTo>
                  <a:cubicBezTo>
                    <a:pt x="578168" y="314325"/>
                    <a:pt x="591503" y="306705"/>
                    <a:pt x="603885" y="297180"/>
                  </a:cubicBezTo>
                  <a:lnTo>
                    <a:pt x="609600" y="304800"/>
                  </a:lnTo>
                  <a:cubicBezTo>
                    <a:pt x="596265" y="313372"/>
                    <a:pt x="582930" y="321945"/>
                    <a:pt x="569595" y="329565"/>
                  </a:cubicBezTo>
                  <a:close/>
                  <a:moveTo>
                    <a:pt x="178118" y="275272"/>
                  </a:moveTo>
                  <a:cubicBezTo>
                    <a:pt x="166688" y="264795"/>
                    <a:pt x="155258" y="254317"/>
                    <a:pt x="144780" y="242888"/>
                  </a:cubicBezTo>
                  <a:lnTo>
                    <a:pt x="151448" y="236220"/>
                  </a:lnTo>
                  <a:cubicBezTo>
                    <a:pt x="161925" y="247650"/>
                    <a:pt x="173355" y="258128"/>
                    <a:pt x="184785" y="268605"/>
                  </a:cubicBezTo>
                  <a:lnTo>
                    <a:pt x="178118" y="275272"/>
                  </a:lnTo>
                  <a:close/>
                  <a:moveTo>
                    <a:pt x="645795" y="275272"/>
                  </a:moveTo>
                  <a:lnTo>
                    <a:pt x="640080" y="268605"/>
                  </a:lnTo>
                  <a:cubicBezTo>
                    <a:pt x="651510" y="259080"/>
                    <a:pt x="661988" y="247650"/>
                    <a:pt x="673418" y="236220"/>
                  </a:cubicBezTo>
                  <a:lnTo>
                    <a:pt x="680085" y="242888"/>
                  </a:lnTo>
                  <a:cubicBezTo>
                    <a:pt x="668655" y="254317"/>
                    <a:pt x="657225" y="264795"/>
                    <a:pt x="645795" y="275272"/>
                  </a:cubicBezTo>
                  <a:close/>
                  <a:moveTo>
                    <a:pt x="113348" y="207645"/>
                  </a:moveTo>
                  <a:cubicBezTo>
                    <a:pt x="103823" y="195263"/>
                    <a:pt x="94298" y="182880"/>
                    <a:pt x="85725" y="170497"/>
                  </a:cubicBezTo>
                  <a:lnTo>
                    <a:pt x="93345" y="165735"/>
                  </a:lnTo>
                  <a:cubicBezTo>
                    <a:pt x="101918" y="178117"/>
                    <a:pt x="111443" y="191453"/>
                    <a:pt x="120968" y="202882"/>
                  </a:cubicBezTo>
                  <a:lnTo>
                    <a:pt x="113348" y="207645"/>
                  </a:lnTo>
                  <a:close/>
                  <a:moveTo>
                    <a:pt x="709613" y="206692"/>
                  </a:moveTo>
                  <a:lnTo>
                    <a:pt x="701993" y="200978"/>
                  </a:lnTo>
                  <a:cubicBezTo>
                    <a:pt x="711518" y="189547"/>
                    <a:pt x="720090" y="177165"/>
                    <a:pt x="729615" y="163830"/>
                  </a:cubicBezTo>
                  <a:lnTo>
                    <a:pt x="737235" y="168592"/>
                  </a:lnTo>
                  <a:cubicBezTo>
                    <a:pt x="728663" y="182880"/>
                    <a:pt x="719138" y="195263"/>
                    <a:pt x="709613" y="206692"/>
                  </a:cubicBezTo>
                  <a:close/>
                  <a:moveTo>
                    <a:pt x="60960" y="130492"/>
                  </a:moveTo>
                  <a:cubicBezTo>
                    <a:pt x="53340" y="117157"/>
                    <a:pt x="45720" y="103822"/>
                    <a:pt x="38100" y="89535"/>
                  </a:cubicBezTo>
                  <a:lnTo>
                    <a:pt x="46673" y="85725"/>
                  </a:lnTo>
                  <a:cubicBezTo>
                    <a:pt x="53340" y="100013"/>
                    <a:pt x="60960" y="113347"/>
                    <a:pt x="68580" y="125730"/>
                  </a:cubicBezTo>
                  <a:lnTo>
                    <a:pt x="60960" y="130492"/>
                  </a:lnTo>
                  <a:close/>
                  <a:moveTo>
                    <a:pt x="762953" y="130492"/>
                  </a:moveTo>
                  <a:lnTo>
                    <a:pt x="755333" y="125730"/>
                  </a:lnTo>
                  <a:cubicBezTo>
                    <a:pt x="762953" y="112395"/>
                    <a:pt x="770573" y="99060"/>
                    <a:pt x="777240" y="85725"/>
                  </a:cubicBezTo>
                  <a:lnTo>
                    <a:pt x="785813" y="89535"/>
                  </a:lnTo>
                  <a:cubicBezTo>
                    <a:pt x="778193" y="102870"/>
                    <a:pt x="770573" y="117157"/>
                    <a:pt x="762953" y="130492"/>
                  </a:cubicBezTo>
                  <a:close/>
                  <a:moveTo>
                    <a:pt x="18098" y="47625"/>
                  </a:moveTo>
                  <a:cubicBezTo>
                    <a:pt x="11430" y="33338"/>
                    <a:pt x="5715" y="19050"/>
                    <a:pt x="0" y="4763"/>
                  </a:cubicBezTo>
                  <a:lnTo>
                    <a:pt x="8573" y="1905"/>
                  </a:lnTo>
                  <a:cubicBezTo>
                    <a:pt x="14288" y="16192"/>
                    <a:pt x="20003" y="30480"/>
                    <a:pt x="26670" y="44767"/>
                  </a:cubicBezTo>
                  <a:lnTo>
                    <a:pt x="18098" y="47625"/>
                  </a:lnTo>
                  <a:close/>
                  <a:moveTo>
                    <a:pt x="804863" y="46672"/>
                  </a:moveTo>
                  <a:lnTo>
                    <a:pt x="796290" y="42863"/>
                  </a:lnTo>
                  <a:cubicBezTo>
                    <a:pt x="802958" y="28575"/>
                    <a:pt x="808673" y="14288"/>
                    <a:pt x="814388" y="0"/>
                  </a:cubicBezTo>
                  <a:lnTo>
                    <a:pt x="822960" y="2857"/>
                  </a:lnTo>
                  <a:cubicBezTo>
                    <a:pt x="817245" y="19050"/>
                    <a:pt x="811530" y="33338"/>
                    <a:pt x="804863" y="46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5"/>
            <p:cNvSpPr/>
            <p:nvPr/>
          </p:nvSpPr>
          <p:spPr>
            <a:xfrm>
              <a:off x="5009197" y="3877627"/>
              <a:ext cx="649604" cy="648652"/>
            </a:xfrm>
            <a:custGeom>
              <a:avLst/>
              <a:gdLst/>
              <a:ahLst/>
              <a:cxnLst/>
              <a:rect l="l" t="t" r="r" b="b"/>
              <a:pathLst>
                <a:path w="649604" h="648652" extrusionOk="0">
                  <a:moveTo>
                    <a:pt x="363855" y="648653"/>
                  </a:moveTo>
                  <a:cubicBezTo>
                    <a:pt x="353378" y="648653"/>
                    <a:pt x="341948" y="648653"/>
                    <a:pt x="331470" y="647700"/>
                  </a:cubicBezTo>
                  <a:lnTo>
                    <a:pt x="332423" y="638175"/>
                  </a:lnTo>
                  <a:cubicBezTo>
                    <a:pt x="347663" y="639128"/>
                    <a:pt x="362903" y="639128"/>
                    <a:pt x="378142" y="639128"/>
                  </a:cubicBezTo>
                  <a:lnTo>
                    <a:pt x="378142" y="648653"/>
                  </a:lnTo>
                  <a:cubicBezTo>
                    <a:pt x="374332" y="648653"/>
                    <a:pt x="368617" y="648653"/>
                    <a:pt x="363855" y="648653"/>
                  </a:cubicBezTo>
                  <a:close/>
                  <a:moveTo>
                    <a:pt x="425767" y="644842"/>
                  </a:moveTo>
                  <a:lnTo>
                    <a:pt x="424815" y="635317"/>
                  </a:lnTo>
                  <a:cubicBezTo>
                    <a:pt x="440055" y="633413"/>
                    <a:pt x="455295" y="631507"/>
                    <a:pt x="470535" y="628650"/>
                  </a:cubicBezTo>
                  <a:lnTo>
                    <a:pt x="472440" y="637222"/>
                  </a:lnTo>
                  <a:cubicBezTo>
                    <a:pt x="456248" y="641032"/>
                    <a:pt x="441007" y="642938"/>
                    <a:pt x="425767" y="644842"/>
                  </a:cubicBezTo>
                  <a:close/>
                  <a:moveTo>
                    <a:pt x="285750" y="641985"/>
                  </a:moveTo>
                  <a:cubicBezTo>
                    <a:pt x="270510" y="639128"/>
                    <a:pt x="254317" y="635317"/>
                    <a:pt x="240030" y="631507"/>
                  </a:cubicBezTo>
                  <a:lnTo>
                    <a:pt x="242888" y="622935"/>
                  </a:lnTo>
                  <a:cubicBezTo>
                    <a:pt x="257175" y="626745"/>
                    <a:pt x="272415" y="630555"/>
                    <a:pt x="287655" y="633413"/>
                  </a:cubicBezTo>
                  <a:lnTo>
                    <a:pt x="285750" y="641985"/>
                  </a:lnTo>
                  <a:close/>
                  <a:moveTo>
                    <a:pt x="517207" y="627697"/>
                  </a:moveTo>
                  <a:lnTo>
                    <a:pt x="515303" y="619125"/>
                  </a:lnTo>
                  <a:cubicBezTo>
                    <a:pt x="529590" y="615315"/>
                    <a:pt x="544830" y="610553"/>
                    <a:pt x="559118" y="605790"/>
                  </a:cubicBezTo>
                  <a:lnTo>
                    <a:pt x="561975" y="614363"/>
                  </a:lnTo>
                  <a:cubicBezTo>
                    <a:pt x="547688" y="619125"/>
                    <a:pt x="532448" y="623888"/>
                    <a:pt x="517207" y="627697"/>
                  </a:cubicBezTo>
                  <a:close/>
                  <a:moveTo>
                    <a:pt x="196215" y="615315"/>
                  </a:moveTo>
                  <a:cubicBezTo>
                    <a:pt x="181927" y="608647"/>
                    <a:pt x="167640" y="601028"/>
                    <a:pt x="154305" y="593407"/>
                  </a:cubicBezTo>
                  <a:lnTo>
                    <a:pt x="159067" y="585788"/>
                  </a:lnTo>
                  <a:cubicBezTo>
                    <a:pt x="171450" y="593407"/>
                    <a:pt x="185738" y="601028"/>
                    <a:pt x="199073" y="607695"/>
                  </a:cubicBezTo>
                  <a:lnTo>
                    <a:pt x="196215" y="615315"/>
                  </a:lnTo>
                  <a:close/>
                  <a:moveTo>
                    <a:pt x="605790" y="599122"/>
                  </a:moveTo>
                  <a:lnTo>
                    <a:pt x="602932" y="590550"/>
                  </a:lnTo>
                  <a:cubicBezTo>
                    <a:pt x="617220" y="584835"/>
                    <a:pt x="631507" y="579120"/>
                    <a:pt x="645795" y="572453"/>
                  </a:cubicBezTo>
                  <a:lnTo>
                    <a:pt x="649605" y="581025"/>
                  </a:lnTo>
                  <a:cubicBezTo>
                    <a:pt x="635318" y="587692"/>
                    <a:pt x="620078" y="593407"/>
                    <a:pt x="605790" y="599122"/>
                  </a:cubicBezTo>
                  <a:close/>
                  <a:moveTo>
                    <a:pt x="116205" y="564832"/>
                  </a:moveTo>
                  <a:cubicBezTo>
                    <a:pt x="104775" y="554355"/>
                    <a:pt x="93345" y="543878"/>
                    <a:pt x="82867" y="531495"/>
                  </a:cubicBezTo>
                  <a:lnTo>
                    <a:pt x="89535" y="525780"/>
                  </a:lnTo>
                  <a:cubicBezTo>
                    <a:pt x="99060" y="537210"/>
                    <a:pt x="110490" y="548640"/>
                    <a:pt x="121920" y="558165"/>
                  </a:cubicBezTo>
                  <a:lnTo>
                    <a:pt x="116205" y="564832"/>
                  </a:lnTo>
                  <a:close/>
                  <a:moveTo>
                    <a:pt x="55245" y="493395"/>
                  </a:moveTo>
                  <a:cubicBezTo>
                    <a:pt x="52388" y="489585"/>
                    <a:pt x="50482" y="485775"/>
                    <a:pt x="47625" y="481013"/>
                  </a:cubicBezTo>
                  <a:cubicBezTo>
                    <a:pt x="41910" y="471488"/>
                    <a:pt x="37147" y="461963"/>
                    <a:pt x="32385" y="451485"/>
                  </a:cubicBezTo>
                  <a:lnTo>
                    <a:pt x="40957" y="447675"/>
                  </a:lnTo>
                  <a:cubicBezTo>
                    <a:pt x="45720" y="457200"/>
                    <a:pt x="50482" y="466725"/>
                    <a:pt x="55245" y="476250"/>
                  </a:cubicBezTo>
                  <a:cubicBezTo>
                    <a:pt x="57150" y="480060"/>
                    <a:pt x="60007" y="483870"/>
                    <a:pt x="61913" y="487680"/>
                  </a:cubicBezTo>
                  <a:lnTo>
                    <a:pt x="55245" y="493395"/>
                  </a:lnTo>
                  <a:close/>
                  <a:moveTo>
                    <a:pt x="17145" y="408622"/>
                  </a:moveTo>
                  <a:cubicBezTo>
                    <a:pt x="12382" y="394335"/>
                    <a:pt x="9525" y="378142"/>
                    <a:pt x="6667" y="362902"/>
                  </a:cubicBezTo>
                  <a:lnTo>
                    <a:pt x="15240" y="360997"/>
                  </a:lnTo>
                  <a:cubicBezTo>
                    <a:pt x="18097" y="376238"/>
                    <a:pt x="21907" y="391478"/>
                    <a:pt x="25717" y="405765"/>
                  </a:cubicBezTo>
                  <a:lnTo>
                    <a:pt x="17145" y="408622"/>
                  </a:lnTo>
                  <a:close/>
                  <a:moveTo>
                    <a:pt x="952" y="316230"/>
                  </a:moveTo>
                  <a:cubicBezTo>
                    <a:pt x="0" y="305752"/>
                    <a:pt x="0" y="295275"/>
                    <a:pt x="0" y="284797"/>
                  </a:cubicBezTo>
                  <a:cubicBezTo>
                    <a:pt x="0" y="280035"/>
                    <a:pt x="0" y="274320"/>
                    <a:pt x="0" y="269557"/>
                  </a:cubicBezTo>
                  <a:lnTo>
                    <a:pt x="9525" y="269557"/>
                  </a:lnTo>
                  <a:cubicBezTo>
                    <a:pt x="9525" y="274320"/>
                    <a:pt x="9525" y="279082"/>
                    <a:pt x="9525" y="284797"/>
                  </a:cubicBezTo>
                  <a:cubicBezTo>
                    <a:pt x="9525" y="295275"/>
                    <a:pt x="9525" y="305752"/>
                    <a:pt x="10477" y="316230"/>
                  </a:cubicBezTo>
                  <a:lnTo>
                    <a:pt x="952" y="316230"/>
                  </a:lnTo>
                  <a:close/>
                  <a:moveTo>
                    <a:pt x="12382" y="223838"/>
                  </a:moveTo>
                  <a:lnTo>
                    <a:pt x="2857" y="222885"/>
                  </a:lnTo>
                  <a:cubicBezTo>
                    <a:pt x="4763" y="207645"/>
                    <a:pt x="6667" y="192405"/>
                    <a:pt x="9525" y="176213"/>
                  </a:cubicBezTo>
                  <a:lnTo>
                    <a:pt x="18097" y="178117"/>
                  </a:lnTo>
                  <a:cubicBezTo>
                    <a:pt x="16192" y="193357"/>
                    <a:pt x="14288" y="208597"/>
                    <a:pt x="12382" y="223838"/>
                  </a:cubicBezTo>
                  <a:close/>
                  <a:moveTo>
                    <a:pt x="29527" y="133350"/>
                  </a:moveTo>
                  <a:lnTo>
                    <a:pt x="20955" y="131445"/>
                  </a:lnTo>
                  <a:cubicBezTo>
                    <a:pt x="24765" y="117157"/>
                    <a:pt x="29527" y="101917"/>
                    <a:pt x="34290" y="86677"/>
                  </a:cubicBezTo>
                  <a:lnTo>
                    <a:pt x="42863" y="89535"/>
                  </a:lnTo>
                  <a:cubicBezTo>
                    <a:pt x="37147" y="103822"/>
                    <a:pt x="33338" y="118110"/>
                    <a:pt x="29527" y="133350"/>
                  </a:cubicBezTo>
                  <a:close/>
                  <a:moveTo>
                    <a:pt x="57150" y="45720"/>
                  </a:moveTo>
                  <a:lnTo>
                    <a:pt x="48577" y="42863"/>
                  </a:lnTo>
                  <a:cubicBezTo>
                    <a:pt x="54292" y="28575"/>
                    <a:pt x="60007" y="14288"/>
                    <a:pt x="66675" y="0"/>
                  </a:cubicBezTo>
                  <a:lnTo>
                    <a:pt x="75247" y="3810"/>
                  </a:lnTo>
                  <a:cubicBezTo>
                    <a:pt x="68580" y="17145"/>
                    <a:pt x="62865" y="31432"/>
                    <a:pt x="57150" y="457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0" name="Google Shape;210;p25"/>
          <p:cNvSpPr/>
          <p:nvPr/>
        </p:nvSpPr>
        <p:spPr>
          <a:xfrm>
            <a:off x="7872791" y="512409"/>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5"/>
          <p:cNvSpPr txBox="1">
            <a:spLocks noGrp="1"/>
          </p:cNvSpPr>
          <p:nvPr>
            <p:ph type="title"/>
          </p:nvPr>
        </p:nvSpPr>
        <p:spPr>
          <a:xfrm>
            <a:off x="7119450" y="1355375"/>
            <a:ext cx="1618200" cy="13248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7000"/>
              <a:buNone/>
            </a:pPr>
            <a:r>
              <a:rPr lang="en" dirty="0"/>
              <a:t> </a:t>
            </a:r>
            <a:endParaRPr dirty="0"/>
          </a:p>
        </p:txBody>
      </p:sp>
      <p:sp>
        <p:nvSpPr>
          <p:cNvPr id="212" name="Google Shape;212;p25"/>
          <p:cNvSpPr/>
          <p:nvPr/>
        </p:nvSpPr>
        <p:spPr>
          <a:xfrm rot="8321483">
            <a:off x="4588482" y="481800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13" name="Google Shape;213;p25"/>
          <p:cNvGrpSpPr/>
          <p:nvPr/>
        </p:nvGrpSpPr>
        <p:grpSpPr>
          <a:xfrm>
            <a:off x="2736025" y="1212622"/>
            <a:ext cx="437755" cy="434298"/>
            <a:chOff x="9479277" y="3818260"/>
            <a:chExt cx="437755" cy="434298"/>
          </a:xfrm>
        </p:grpSpPr>
        <p:sp>
          <p:nvSpPr>
            <p:cNvPr id="214" name="Google Shape;214;p25"/>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 name="Google Shape;215;p25"/>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16" name="Google Shape;216;p25"/>
          <p:cNvGrpSpPr/>
          <p:nvPr/>
        </p:nvGrpSpPr>
        <p:grpSpPr>
          <a:xfrm>
            <a:off x="10979725" y="1782172"/>
            <a:ext cx="437755" cy="434298"/>
            <a:chOff x="9479277" y="3818260"/>
            <a:chExt cx="437755" cy="434298"/>
          </a:xfrm>
        </p:grpSpPr>
        <p:sp>
          <p:nvSpPr>
            <p:cNvPr id="217" name="Google Shape;217;p25"/>
            <p:cNvSpPr/>
            <p:nvPr/>
          </p:nvSpPr>
          <p:spPr>
            <a:xfrm>
              <a:off x="9479277" y="3830158"/>
              <a:ext cx="422400" cy="422400"/>
            </a:xfrm>
            <a:prstGeom prst="ellipse">
              <a:avLst/>
            </a:prstGeom>
            <a:gradFill>
              <a:gsLst>
                <a:gs pos="0">
                  <a:srgbClr val="FFFFFF"/>
                </a:gs>
                <a:gs pos="100000">
                  <a:srgbClr val="D2A9BB"/>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25"/>
            <p:cNvSpPr/>
            <p:nvPr/>
          </p:nvSpPr>
          <p:spPr>
            <a:xfrm>
              <a:off x="9601133" y="3818260"/>
              <a:ext cx="315900" cy="315900"/>
            </a:xfrm>
            <a:prstGeom prst="ellipse">
              <a:avLst/>
            </a:prstGeom>
            <a:gradFill>
              <a:gsLst>
                <a:gs pos="0">
                  <a:srgbClr val="FFFFFF"/>
                </a:gs>
                <a:gs pos="100000">
                  <a:srgbClr val="D2A9BB"/>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 name="Picture 1"/>
          <p:cNvPicPr>
            <a:picLocks noChangeAspect="1"/>
          </p:cNvPicPr>
          <p:nvPr/>
        </p:nvPicPr>
        <p:blipFill>
          <a:blip r:embed="rId3"/>
          <a:stretch>
            <a:fillRect/>
          </a:stretch>
        </p:blipFill>
        <p:spPr>
          <a:xfrm>
            <a:off x="1109943" y="1658818"/>
            <a:ext cx="4150864" cy="364012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9">
                                            <p:txEl>
                                              <p:pRg st="0" end="0"/>
                                            </p:txEl>
                                          </p:spTgt>
                                        </p:tgtEl>
                                        <p:attrNameLst>
                                          <p:attrName>style.visibility</p:attrName>
                                        </p:attrNameLst>
                                      </p:cBhvr>
                                      <p:to>
                                        <p:strVal val="visible"/>
                                      </p:to>
                                    </p:set>
                                    <p:animEffect transition="in" filter="barn(inVertical)">
                                      <p:cBhvr>
                                        <p:cTn id="7" dur="500"/>
                                        <p:tgtEl>
                                          <p:spTgt spid="18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9">
                                            <p:txEl>
                                              <p:pRg st="1" end="1"/>
                                            </p:txEl>
                                          </p:spTgt>
                                        </p:tgtEl>
                                        <p:attrNameLst>
                                          <p:attrName>style.visibility</p:attrName>
                                        </p:attrNameLst>
                                      </p:cBhvr>
                                      <p:to>
                                        <p:strVal val="visible"/>
                                      </p:to>
                                    </p:set>
                                    <p:animEffect transition="in" filter="barn(inVertical)">
                                      <p:cBhvr>
                                        <p:cTn id="10" dur="500"/>
                                        <p:tgtEl>
                                          <p:spTgt spid="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p:nvPr/>
        </p:nvSpPr>
        <p:spPr>
          <a:xfrm rot="10800000">
            <a:off x="6174829" y="1271454"/>
            <a:ext cx="5538421" cy="5183996"/>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25"/>
          <p:cNvSpPr/>
          <p:nvPr/>
        </p:nvSpPr>
        <p:spPr>
          <a:xfrm rot="-492561">
            <a:off x="1135375" y="962162"/>
            <a:ext cx="4425949" cy="4742626"/>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2" name="Google Shape;182;p25"/>
          <p:cNvGrpSpPr/>
          <p:nvPr/>
        </p:nvGrpSpPr>
        <p:grpSpPr>
          <a:xfrm rot="918659">
            <a:off x="1206889" y="1324181"/>
            <a:ext cx="4164258" cy="4392996"/>
            <a:chOff x="2368762" y="841731"/>
            <a:chExt cx="3148926" cy="3321893"/>
          </a:xfrm>
        </p:grpSpPr>
        <p:sp>
          <p:nvSpPr>
            <p:cNvPr id="183" name="Google Shape;183;p25"/>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25"/>
            <p:cNvSpPr/>
            <p:nvPr/>
          </p:nvSpPr>
          <p:spPr>
            <a:xfrm rot="16200000">
              <a:off x="2321640"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185" name="Google Shape;185;p25"/>
          <p:cNvGrpSpPr/>
          <p:nvPr/>
        </p:nvGrpSpPr>
        <p:grpSpPr>
          <a:xfrm rot="-1162473">
            <a:off x="6928418" y="2139429"/>
            <a:ext cx="2030536" cy="390834"/>
            <a:chOff x="4807082" y="4027129"/>
            <a:chExt cx="6172201" cy="1321476"/>
          </a:xfrm>
        </p:grpSpPr>
        <p:sp>
          <p:nvSpPr>
            <p:cNvPr id="186" name="Google Shape;186;p25"/>
            <p:cNvSpPr/>
            <p:nvPr/>
          </p:nvSpPr>
          <p:spPr>
            <a:xfrm>
              <a:off x="4807082" y="4027129"/>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5"/>
            <p:cNvSpPr/>
            <p:nvPr/>
          </p:nvSpPr>
          <p:spPr>
            <a:xfrm>
              <a:off x="5010273" y="4035752"/>
              <a:ext cx="5969010" cy="1312853"/>
            </a:xfrm>
            <a:custGeom>
              <a:avLst/>
              <a:gdLst/>
              <a:ahLst/>
              <a:cxnLst/>
              <a:rect l="l" t="t" r="r" b="b"/>
              <a:pathLst>
                <a:path w="5969010" h="1312853" extrusionOk="0">
                  <a:moveTo>
                    <a:pt x="5752538" y="1019117"/>
                  </a:moveTo>
                  <a:lnTo>
                    <a:pt x="5775035" y="1035200"/>
                  </a:lnTo>
                  <a:lnTo>
                    <a:pt x="5708887" y="1137766"/>
                  </a:lnTo>
                  <a:lnTo>
                    <a:pt x="5687025" y="1134862"/>
                  </a:lnTo>
                  <a:lnTo>
                    <a:pt x="5678474" y="1133957"/>
                  </a:lnTo>
                  <a:close/>
                  <a:moveTo>
                    <a:pt x="5540601" y="867605"/>
                  </a:moveTo>
                  <a:lnTo>
                    <a:pt x="5563099" y="883689"/>
                  </a:lnTo>
                  <a:lnTo>
                    <a:pt x="5419390" y="1106518"/>
                  </a:lnTo>
                  <a:lnTo>
                    <a:pt x="5388620" y="1103259"/>
                  </a:lnTo>
                  <a:close/>
                  <a:moveTo>
                    <a:pt x="330092" y="802167"/>
                  </a:moveTo>
                  <a:lnTo>
                    <a:pt x="65587" y="1212295"/>
                  </a:lnTo>
                  <a:lnTo>
                    <a:pt x="35516" y="1207957"/>
                  </a:lnTo>
                  <a:lnTo>
                    <a:pt x="269103" y="845767"/>
                  </a:lnTo>
                  <a:close/>
                  <a:moveTo>
                    <a:pt x="5311112" y="703546"/>
                  </a:moveTo>
                  <a:lnTo>
                    <a:pt x="5333609" y="719629"/>
                  </a:lnTo>
                  <a:lnTo>
                    <a:pt x="5100292" y="1081400"/>
                  </a:lnTo>
                  <a:lnTo>
                    <a:pt x="5068910" y="1079093"/>
                  </a:lnTo>
                  <a:close/>
                  <a:moveTo>
                    <a:pt x="1260790" y="288998"/>
                  </a:moveTo>
                  <a:lnTo>
                    <a:pt x="1293398" y="289404"/>
                  </a:lnTo>
                  <a:lnTo>
                    <a:pt x="657873" y="1274820"/>
                  </a:lnTo>
                  <a:lnTo>
                    <a:pt x="626707" y="1272179"/>
                  </a:lnTo>
                  <a:close/>
                  <a:moveTo>
                    <a:pt x="958248" y="285231"/>
                  </a:moveTo>
                  <a:lnTo>
                    <a:pt x="990856" y="285637"/>
                  </a:lnTo>
                  <a:lnTo>
                    <a:pt x="369681" y="1248801"/>
                  </a:lnTo>
                  <a:lnTo>
                    <a:pt x="339124" y="1245215"/>
                  </a:lnTo>
                  <a:close/>
                  <a:moveTo>
                    <a:pt x="1598898" y="282248"/>
                  </a:moveTo>
                  <a:lnTo>
                    <a:pt x="946009" y="1294587"/>
                  </a:lnTo>
                  <a:lnTo>
                    <a:pt x="914064" y="1293155"/>
                  </a:lnTo>
                  <a:lnTo>
                    <a:pt x="1564968" y="283892"/>
                  </a:lnTo>
                  <a:close/>
                  <a:moveTo>
                    <a:pt x="637918" y="273899"/>
                  </a:moveTo>
                  <a:lnTo>
                    <a:pt x="669750" y="275509"/>
                  </a:lnTo>
                  <a:lnTo>
                    <a:pt x="429957" y="647320"/>
                  </a:lnTo>
                  <a:lnTo>
                    <a:pt x="407460" y="631237"/>
                  </a:lnTo>
                  <a:close/>
                  <a:moveTo>
                    <a:pt x="1939451" y="262224"/>
                  </a:moveTo>
                  <a:lnTo>
                    <a:pt x="1264441" y="1308865"/>
                  </a:lnTo>
                  <a:lnTo>
                    <a:pt x="1232495" y="1307432"/>
                  </a:lnTo>
                  <a:lnTo>
                    <a:pt x="1904818" y="264960"/>
                  </a:lnTo>
                  <a:close/>
                  <a:moveTo>
                    <a:pt x="347927" y="257010"/>
                  </a:moveTo>
                  <a:lnTo>
                    <a:pt x="379151" y="259561"/>
                  </a:lnTo>
                  <a:lnTo>
                    <a:pt x="224021" y="500099"/>
                  </a:lnTo>
                  <a:lnTo>
                    <a:pt x="201524" y="484016"/>
                  </a:lnTo>
                  <a:close/>
                  <a:moveTo>
                    <a:pt x="2235992" y="233727"/>
                  </a:moveTo>
                  <a:lnTo>
                    <a:pt x="1540030" y="1312853"/>
                  </a:lnTo>
                  <a:lnTo>
                    <a:pt x="1507354" y="1312553"/>
                  </a:lnTo>
                  <a:lnTo>
                    <a:pt x="2200514" y="237772"/>
                  </a:lnTo>
                  <a:close/>
                  <a:moveTo>
                    <a:pt x="68664" y="233483"/>
                  </a:moveTo>
                  <a:lnTo>
                    <a:pt x="96550" y="236476"/>
                  </a:lnTo>
                  <a:lnTo>
                    <a:pt x="99450" y="236713"/>
                  </a:lnTo>
                  <a:lnTo>
                    <a:pt x="22497" y="356033"/>
                  </a:lnTo>
                  <a:lnTo>
                    <a:pt x="0" y="339950"/>
                  </a:lnTo>
                  <a:close/>
                  <a:moveTo>
                    <a:pt x="5968510" y="204109"/>
                  </a:moveTo>
                  <a:lnTo>
                    <a:pt x="5969010" y="204225"/>
                  </a:lnTo>
                  <a:lnTo>
                    <a:pt x="5967943" y="204988"/>
                  </a:lnTo>
                  <a:close/>
                  <a:moveTo>
                    <a:pt x="2559448" y="188734"/>
                  </a:moveTo>
                  <a:lnTo>
                    <a:pt x="1838040" y="1307317"/>
                  </a:lnTo>
                  <a:lnTo>
                    <a:pt x="1822942" y="1308083"/>
                  </a:lnTo>
                  <a:lnTo>
                    <a:pt x="1804451" y="1308433"/>
                  </a:lnTo>
                  <a:lnTo>
                    <a:pt x="2522938" y="194379"/>
                  </a:lnTo>
                  <a:close/>
                  <a:moveTo>
                    <a:pt x="5672039" y="143909"/>
                  </a:moveTo>
                  <a:lnTo>
                    <a:pt x="5686758" y="146331"/>
                  </a:lnTo>
                  <a:lnTo>
                    <a:pt x="5701466" y="149246"/>
                  </a:lnTo>
                  <a:lnTo>
                    <a:pt x="5406801" y="606141"/>
                  </a:lnTo>
                  <a:lnTo>
                    <a:pt x="5345812" y="649741"/>
                  </a:lnTo>
                  <a:close/>
                  <a:moveTo>
                    <a:pt x="2903026" y="122531"/>
                  </a:moveTo>
                  <a:lnTo>
                    <a:pt x="2150583" y="1289233"/>
                  </a:lnTo>
                  <a:lnTo>
                    <a:pt x="2115751" y="1292276"/>
                  </a:lnTo>
                  <a:lnTo>
                    <a:pt x="2865287" y="130080"/>
                  </a:lnTo>
                  <a:lnTo>
                    <a:pt x="2889578" y="125167"/>
                  </a:lnTo>
                  <a:close/>
                  <a:moveTo>
                    <a:pt x="5393069" y="98009"/>
                  </a:moveTo>
                  <a:lnTo>
                    <a:pt x="5422785" y="102898"/>
                  </a:lnTo>
                  <a:lnTo>
                    <a:pt x="4801839" y="1065709"/>
                  </a:lnTo>
                  <a:lnTo>
                    <a:pt x="4769677" y="1064612"/>
                  </a:lnTo>
                  <a:close/>
                  <a:moveTo>
                    <a:pt x="5090307" y="59442"/>
                  </a:moveTo>
                  <a:lnTo>
                    <a:pt x="5120743" y="63215"/>
                  </a:lnTo>
                  <a:lnTo>
                    <a:pt x="4481142" y="1054951"/>
                  </a:lnTo>
                  <a:lnTo>
                    <a:pt x="4448255" y="1054978"/>
                  </a:lnTo>
                  <a:close/>
                  <a:moveTo>
                    <a:pt x="3273043" y="56819"/>
                  </a:moveTo>
                  <a:lnTo>
                    <a:pt x="2501927" y="1252477"/>
                  </a:lnTo>
                  <a:lnTo>
                    <a:pt x="2466056" y="1257131"/>
                  </a:lnTo>
                  <a:lnTo>
                    <a:pt x="3236987" y="61760"/>
                  </a:lnTo>
                  <a:close/>
                  <a:moveTo>
                    <a:pt x="4806133" y="31791"/>
                  </a:moveTo>
                  <a:lnTo>
                    <a:pt x="4837493" y="34131"/>
                  </a:lnTo>
                  <a:lnTo>
                    <a:pt x="4178034" y="1056659"/>
                  </a:lnTo>
                  <a:lnTo>
                    <a:pt x="4144556" y="1057601"/>
                  </a:lnTo>
                  <a:close/>
                  <a:moveTo>
                    <a:pt x="3600155" y="20733"/>
                  </a:moveTo>
                  <a:lnTo>
                    <a:pt x="2841014" y="1197823"/>
                  </a:lnTo>
                  <a:lnTo>
                    <a:pt x="2803844" y="1204491"/>
                  </a:lnTo>
                  <a:lnTo>
                    <a:pt x="3565349" y="23735"/>
                  </a:lnTo>
                  <a:close/>
                  <a:moveTo>
                    <a:pt x="4516246" y="10158"/>
                  </a:moveTo>
                  <a:lnTo>
                    <a:pt x="4547607" y="12498"/>
                  </a:lnTo>
                  <a:lnTo>
                    <a:pt x="3866516" y="1068567"/>
                  </a:lnTo>
                  <a:lnTo>
                    <a:pt x="3832345" y="1070583"/>
                  </a:lnTo>
                  <a:close/>
                  <a:moveTo>
                    <a:pt x="3913499" y="3169"/>
                  </a:moveTo>
                  <a:lnTo>
                    <a:pt x="3182178" y="1137123"/>
                  </a:lnTo>
                  <a:lnTo>
                    <a:pt x="3157572" y="1140436"/>
                  </a:lnTo>
                  <a:lnTo>
                    <a:pt x="3145792" y="1142576"/>
                  </a:lnTo>
                  <a:lnTo>
                    <a:pt x="3879711" y="4593"/>
                  </a:lnTo>
                  <a:close/>
                  <a:moveTo>
                    <a:pt x="4230571" y="0"/>
                  </a:moveTo>
                  <a:lnTo>
                    <a:pt x="4242934" y="382"/>
                  </a:lnTo>
                  <a:lnTo>
                    <a:pt x="3537846" y="1093657"/>
                  </a:lnTo>
                  <a:lnTo>
                    <a:pt x="3502851" y="1096954"/>
                  </a:lnTo>
                  <a:lnTo>
                    <a:pt x="4210265" y="7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89" name="Google Shape;189;p25"/>
          <p:cNvSpPr txBox="1">
            <a:spLocks noGrp="1"/>
          </p:cNvSpPr>
          <p:nvPr>
            <p:ph type="body" idx="1"/>
          </p:nvPr>
        </p:nvSpPr>
        <p:spPr>
          <a:xfrm>
            <a:off x="6092192" y="2968971"/>
            <a:ext cx="5512203" cy="1738200"/>
          </a:xfrm>
          <a:prstGeom prst="rect">
            <a:avLst/>
          </a:prstGeom>
          <a:noFill/>
          <a:ln>
            <a:noFill/>
          </a:ln>
        </p:spPr>
        <p:txBody>
          <a:bodyPr spcFirstLastPara="1" wrap="square" lIns="121900" tIns="121900" rIns="121900" bIns="121900" anchor="t" anchorCtr="0">
            <a:noAutofit/>
          </a:bodyPr>
          <a:lstStyle/>
          <a:p>
            <a:pPr marL="107950" indent="0" algn="just">
              <a:lnSpc>
                <a:spcPct val="150000"/>
              </a:lnSpc>
              <a:buNone/>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hứng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đạo</a:t>
            </a:r>
            <a:r>
              <a:rPr lang="en-US" sz="320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cảm</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hứng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lãng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mạn</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và</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cảm</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hứng</a:t>
            </a:r>
            <a:r>
              <a:rPr lang="en-US" sz="3200" b="0" dirty="0">
                <a:solidFill>
                  <a:schemeClr val="tx1"/>
                </a:solidFill>
                <a:latin typeface="Times New Roman" panose="02020603050405020304" pitchFamily="18" charset="0"/>
                <a:cs typeface="Times New Roman" panose="02020603050405020304" pitchFamily="18" charset="0"/>
              </a:rPr>
              <a:t> bi </a:t>
            </a:r>
            <a:r>
              <a:rPr lang="en-US" sz="3200" b="0" dirty="0" err="1">
                <a:solidFill>
                  <a:schemeClr val="tx1"/>
                </a:solidFill>
                <a:latin typeface="Times New Roman" panose="02020603050405020304" pitchFamily="18" charset="0"/>
                <a:cs typeface="Times New Roman" panose="02020603050405020304" pitchFamily="18" charset="0"/>
              </a:rPr>
              <a:t>tráng</a:t>
            </a:r>
            <a:r>
              <a:rPr lang="en-US" sz="3200" b="0" dirty="0">
                <a:solidFill>
                  <a:schemeClr val="tx1"/>
                </a:solidFill>
                <a:latin typeface="Times New Roman" panose="02020603050405020304" pitchFamily="18" charset="0"/>
                <a:cs typeface="Times New Roman" panose="02020603050405020304" pitchFamily="18" charset="0"/>
              </a:rPr>
              <a:t>. </a:t>
            </a:r>
          </a:p>
          <a:p>
            <a:pPr marL="0" lvl="0" indent="0" algn="just" rtl="0">
              <a:lnSpc>
                <a:spcPct val="150000"/>
              </a:lnSpc>
              <a:spcBef>
                <a:spcPts val="2100"/>
              </a:spcBef>
              <a:spcAft>
                <a:spcPts val="2100"/>
              </a:spcAft>
              <a:buSzPts val="1900"/>
              <a:buNone/>
            </a:pPr>
            <a:r>
              <a:rPr lang="en" sz="3200" b="0" dirty="0">
                <a:solidFill>
                  <a:schemeClr val="tx1"/>
                </a:solidFill>
                <a:latin typeface="Times New Roman" panose="02020603050405020304" pitchFamily="18" charset="0"/>
                <a:cs typeface="Times New Roman" panose="02020603050405020304" pitchFamily="18" charset="0"/>
              </a:rPr>
              <a:t> </a:t>
            </a:r>
            <a:endParaRPr sz="3200" b="0" dirty="0">
              <a:solidFill>
                <a:schemeClr val="tx1"/>
              </a:solidFill>
              <a:latin typeface="Times New Roman" panose="02020603050405020304" pitchFamily="18" charset="0"/>
              <a:cs typeface="Times New Roman" panose="02020603050405020304" pitchFamily="18" charset="0"/>
            </a:endParaRPr>
          </a:p>
        </p:txBody>
      </p:sp>
      <p:sp>
        <p:nvSpPr>
          <p:cNvPr id="190" name="Google Shape;190;p25"/>
          <p:cNvSpPr/>
          <p:nvPr/>
        </p:nvSpPr>
        <p:spPr>
          <a:xfrm rot="8321483">
            <a:off x="51645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91" name="Google Shape;191;p25"/>
          <p:cNvSpPr/>
          <p:nvPr/>
        </p:nvSpPr>
        <p:spPr>
          <a:xfrm>
            <a:off x="6516425" y="679274"/>
            <a:ext cx="2011606" cy="1809552"/>
          </a:xfrm>
          <a:custGeom>
            <a:avLst/>
            <a:gdLst/>
            <a:ahLst/>
            <a:cxnLst/>
            <a:rect l="l" t="t" r="r" b="b"/>
            <a:pathLst>
              <a:path w="3116580" h="3118484" extrusionOk="0">
                <a:moveTo>
                  <a:pt x="1558290" y="3118485"/>
                </a:moveTo>
                <a:cubicBezTo>
                  <a:pt x="1436370" y="3118485"/>
                  <a:pt x="1321118" y="3064193"/>
                  <a:pt x="1225868" y="2962275"/>
                </a:cubicBezTo>
                <a:cubicBezTo>
                  <a:pt x="1165860" y="2898458"/>
                  <a:pt x="1115378" y="2818448"/>
                  <a:pt x="1076325" y="2723198"/>
                </a:cubicBezTo>
                <a:cubicBezTo>
                  <a:pt x="973455" y="2765108"/>
                  <a:pt x="874395" y="2787015"/>
                  <a:pt x="782955" y="2787015"/>
                </a:cubicBezTo>
                <a:cubicBezTo>
                  <a:pt x="610553" y="2787015"/>
                  <a:pt x="468630" y="2710815"/>
                  <a:pt x="391478" y="2576513"/>
                </a:cubicBezTo>
                <a:cubicBezTo>
                  <a:pt x="309563" y="2433638"/>
                  <a:pt x="312420" y="2244090"/>
                  <a:pt x="395288" y="2041208"/>
                </a:cubicBezTo>
                <a:cubicBezTo>
                  <a:pt x="300038" y="2001203"/>
                  <a:pt x="220027" y="1951673"/>
                  <a:pt x="156210" y="1891665"/>
                </a:cubicBezTo>
                <a:cubicBezTo>
                  <a:pt x="54293" y="1795463"/>
                  <a:pt x="0" y="1681163"/>
                  <a:pt x="0" y="1559243"/>
                </a:cubicBezTo>
                <a:cubicBezTo>
                  <a:pt x="0" y="1437323"/>
                  <a:pt x="54293" y="1322070"/>
                  <a:pt x="156210" y="1226820"/>
                </a:cubicBezTo>
                <a:cubicBezTo>
                  <a:pt x="220027" y="1166813"/>
                  <a:pt x="300038" y="1116330"/>
                  <a:pt x="395288" y="1077278"/>
                </a:cubicBezTo>
                <a:cubicBezTo>
                  <a:pt x="312420" y="874395"/>
                  <a:pt x="309563" y="684848"/>
                  <a:pt x="391478" y="541973"/>
                </a:cubicBezTo>
                <a:cubicBezTo>
                  <a:pt x="467678" y="408623"/>
                  <a:pt x="610553" y="331470"/>
                  <a:pt x="782955" y="331470"/>
                </a:cubicBezTo>
                <a:cubicBezTo>
                  <a:pt x="874395" y="331470"/>
                  <a:pt x="974408" y="353378"/>
                  <a:pt x="1076325" y="395288"/>
                </a:cubicBezTo>
                <a:cubicBezTo>
                  <a:pt x="1116330" y="300038"/>
                  <a:pt x="1165860" y="220028"/>
                  <a:pt x="1225868" y="156210"/>
                </a:cubicBezTo>
                <a:cubicBezTo>
                  <a:pt x="1322070" y="54293"/>
                  <a:pt x="1436370" y="0"/>
                  <a:pt x="1558290" y="0"/>
                </a:cubicBezTo>
                <a:cubicBezTo>
                  <a:pt x="1680210" y="0"/>
                  <a:pt x="1795463" y="54293"/>
                  <a:pt x="1890713" y="156210"/>
                </a:cubicBezTo>
                <a:cubicBezTo>
                  <a:pt x="1950720" y="220028"/>
                  <a:pt x="2001203" y="300038"/>
                  <a:pt x="2040255" y="395288"/>
                </a:cubicBezTo>
                <a:cubicBezTo>
                  <a:pt x="2143125" y="353378"/>
                  <a:pt x="2242185" y="331470"/>
                  <a:pt x="2333625" y="331470"/>
                </a:cubicBezTo>
                <a:cubicBezTo>
                  <a:pt x="2506028" y="331470"/>
                  <a:pt x="2647950" y="407670"/>
                  <a:pt x="2725103" y="541973"/>
                </a:cubicBezTo>
                <a:cubicBezTo>
                  <a:pt x="2807018" y="684848"/>
                  <a:pt x="2804160" y="874395"/>
                  <a:pt x="2721293" y="1077278"/>
                </a:cubicBezTo>
                <a:cubicBezTo>
                  <a:pt x="2816543" y="1117283"/>
                  <a:pt x="2896553" y="1166813"/>
                  <a:pt x="2960370" y="1226820"/>
                </a:cubicBezTo>
                <a:cubicBezTo>
                  <a:pt x="3062288" y="1323023"/>
                  <a:pt x="3116580" y="1437323"/>
                  <a:pt x="3116580" y="1559243"/>
                </a:cubicBezTo>
                <a:cubicBezTo>
                  <a:pt x="3116580" y="1681163"/>
                  <a:pt x="3062288" y="1796415"/>
                  <a:pt x="2960370" y="1891665"/>
                </a:cubicBezTo>
                <a:cubicBezTo>
                  <a:pt x="2896553" y="1951673"/>
                  <a:pt x="2816543" y="2002155"/>
                  <a:pt x="2721293" y="2041208"/>
                </a:cubicBezTo>
                <a:cubicBezTo>
                  <a:pt x="2804160" y="2244090"/>
                  <a:pt x="2807018" y="2433638"/>
                  <a:pt x="2725103" y="2576513"/>
                </a:cubicBezTo>
                <a:cubicBezTo>
                  <a:pt x="2648903" y="2709863"/>
                  <a:pt x="2506028" y="2787015"/>
                  <a:pt x="2333625" y="2787015"/>
                </a:cubicBezTo>
                <a:lnTo>
                  <a:pt x="2333625" y="2787015"/>
                </a:lnTo>
                <a:cubicBezTo>
                  <a:pt x="2242185" y="2787015"/>
                  <a:pt x="2142173" y="2765108"/>
                  <a:pt x="2040255" y="2723198"/>
                </a:cubicBezTo>
                <a:cubicBezTo>
                  <a:pt x="2000250" y="2818448"/>
                  <a:pt x="1950720" y="2898458"/>
                  <a:pt x="1890713" y="2962275"/>
                </a:cubicBezTo>
                <a:cubicBezTo>
                  <a:pt x="1795463" y="3064193"/>
                  <a:pt x="1680210" y="3118485"/>
                  <a:pt x="1558290" y="3118485"/>
                </a:cubicBezTo>
                <a:close/>
              </a:path>
            </a:pathLst>
          </a:custGeom>
          <a:solidFill>
            <a:srgbClr val="FFFFF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5"/>
          <p:cNvSpPr/>
          <p:nvPr/>
        </p:nvSpPr>
        <p:spPr>
          <a:xfrm>
            <a:off x="6714298" y="757987"/>
            <a:ext cx="1677261" cy="1730838"/>
          </a:xfrm>
          <a:custGeom>
            <a:avLst/>
            <a:gdLst/>
            <a:ahLst/>
            <a:cxnLst/>
            <a:rect l="l" t="t" r="r" b="b"/>
            <a:pathLst>
              <a:path w="2844403" h="2843688" extrusionOk="0">
                <a:moveTo>
                  <a:pt x="2392918" y="1019413"/>
                </a:moveTo>
                <a:cubicBezTo>
                  <a:pt x="2707243" y="484108"/>
                  <a:pt x="2359581" y="136446"/>
                  <a:pt x="1824276" y="450771"/>
                </a:cubicBezTo>
                <a:cubicBezTo>
                  <a:pt x="1668066" y="-150257"/>
                  <a:pt x="1176576" y="-150257"/>
                  <a:pt x="1019413" y="450771"/>
                </a:cubicBezTo>
                <a:cubicBezTo>
                  <a:pt x="484108" y="136446"/>
                  <a:pt x="136446" y="484108"/>
                  <a:pt x="450771" y="1019413"/>
                </a:cubicBezTo>
                <a:cubicBezTo>
                  <a:pt x="-150257" y="1175623"/>
                  <a:pt x="-150257" y="1667113"/>
                  <a:pt x="450771" y="1824276"/>
                </a:cubicBezTo>
                <a:cubicBezTo>
                  <a:pt x="136446" y="2359581"/>
                  <a:pt x="484108" y="2707243"/>
                  <a:pt x="1019413" y="2392918"/>
                </a:cubicBezTo>
                <a:cubicBezTo>
                  <a:pt x="1175623" y="2993946"/>
                  <a:pt x="1667113" y="2993946"/>
                  <a:pt x="1824276" y="2392918"/>
                </a:cubicBezTo>
                <a:cubicBezTo>
                  <a:pt x="2359581" y="2707243"/>
                  <a:pt x="2707243" y="2359581"/>
                  <a:pt x="2392918" y="1824276"/>
                </a:cubicBezTo>
                <a:cubicBezTo>
                  <a:pt x="2994898" y="1667113"/>
                  <a:pt x="2994898" y="1175623"/>
                  <a:pt x="2392918" y="101941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93" name="Google Shape;193;p25"/>
          <p:cNvGrpSpPr/>
          <p:nvPr/>
        </p:nvGrpSpPr>
        <p:grpSpPr>
          <a:xfrm>
            <a:off x="6588959" y="752746"/>
            <a:ext cx="2493346" cy="2493145"/>
            <a:chOff x="4676775" y="1912858"/>
            <a:chExt cx="2945129" cy="2944891"/>
          </a:xfrm>
        </p:grpSpPr>
        <p:sp>
          <p:nvSpPr>
            <p:cNvPr id="194" name="Google Shape;194;p25"/>
            <p:cNvSpPr/>
            <p:nvPr/>
          </p:nvSpPr>
          <p:spPr>
            <a:xfrm>
              <a:off x="5696902" y="4416742"/>
              <a:ext cx="33337" cy="30479"/>
            </a:xfrm>
            <a:custGeom>
              <a:avLst/>
              <a:gdLst/>
              <a:ahLst/>
              <a:cxnLst/>
              <a:rect l="l" t="t" r="r" b="b"/>
              <a:pathLst>
                <a:path w="33337" h="30479" extrusionOk="0">
                  <a:moveTo>
                    <a:pt x="24765" y="30480"/>
                  </a:moveTo>
                  <a:cubicBezTo>
                    <a:pt x="22860" y="24765"/>
                    <a:pt x="20955" y="19050"/>
                    <a:pt x="19050" y="14288"/>
                  </a:cubicBezTo>
                  <a:cubicBezTo>
                    <a:pt x="14288" y="17145"/>
                    <a:pt x="8572" y="20002"/>
                    <a:pt x="3810" y="21907"/>
                  </a:cubicBezTo>
                  <a:lnTo>
                    <a:pt x="0" y="13335"/>
                  </a:lnTo>
                  <a:cubicBezTo>
                    <a:pt x="6667" y="9525"/>
                    <a:pt x="13335" y="6667"/>
                    <a:pt x="20002" y="2857"/>
                  </a:cubicBezTo>
                  <a:lnTo>
                    <a:pt x="24765" y="0"/>
                  </a:lnTo>
                  <a:lnTo>
                    <a:pt x="26670" y="4763"/>
                  </a:lnTo>
                  <a:cubicBezTo>
                    <a:pt x="28575" y="12382"/>
                    <a:pt x="31432" y="19050"/>
                    <a:pt x="33338" y="26670"/>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5"/>
            <p:cNvSpPr/>
            <p:nvPr/>
          </p:nvSpPr>
          <p:spPr>
            <a:xfrm>
              <a:off x="5087302" y="3805237"/>
              <a:ext cx="29527" cy="33337"/>
            </a:xfrm>
            <a:custGeom>
              <a:avLst/>
              <a:gdLst/>
              <a:ahLst/>
              <a:cxnLst/>
              <a:rect l="l" t="t" r="r" b="b"/>
              <a:pathLst>
                <a:path w="29527" h="33337" extrusionOk="0">
                  <a:moveTo>
                    <a:pt x="17145" y="33338"/>
                  </a:moveTo>
                  <a:lnTo>
                    <a:pt x="8573" y="29528"/>
                  </a:lnTo>
                  <a:cubicBezTo>
                    <a:pt x="11430" y="24765"/>
                    <a:pt x="13335" y="19050"/>
                    <a:pt x="16193" y="14288"/>
                  </a:cubicBezTo>
                  <a:cubicBezTo>
                    <a:pt x="10477" y="12383"/>
                    <a:pt x="4763" y="10478"/>
                    <a:pt x="0" y="8572"/>
                  </a:cubicBezTo>
                  <a:lnTo>
                    <a:pt x="2858" y="0"/>
                  </a:lnTo>
                  <a:cubicBezTo>
                    <a:pt x="9525" y="2858"/>
                    <a:pt x="17145" y="4763"/>
                    <a:pt x="24765" y="6667"/>
                  </a:cubicBezTo>
                  <a:lnTo>
                    <a:pt x="29527" y="8572"/>
                  </a:lnTo>
                  <a:lnTo>
                    <a:pt x="26670" y="13335"/>
                  </a:lnTo>
                  <a:cubicBezTo>
                    <a:pt x="23813" y="19050"/>
                    <a:pt x="20002" y="25717"/>
                    <a:pt x="17145"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5"/>
            <p:cNvSpPr/>
            <p:nvPr/>
          </p:nvSpPr>
          <p:spPr>
            <a:xfrm>
              <a:off x="4676775" y="2973704"/>
              <a:ext cx="370522" cy="822960"/>
            </a:xfrm>
            <a:custGeom>
              <a:avLst/>
              <a:gdLst/>
              <a:ahLst/>
              <a:cxnLst/>
              <a:rect l="l" t="t" r="r" b="b"/>
              <a:pathLst>
                <a:path w="370522" h="822960" extrusionOk="0">
                  <a:moveTo>
                    <a:pt x="366713" y="822960"/>
                  </a:moveTo>
                  <a:cubicBezTo>
                    <a:pt x="352425" y="817245"/>
                    <a:pt x="337185" y="811530"/>
                    <a:pt x="323850" y="804863"/>
                  </a:cubicBezTo>
                  <a:lnTo>
                    <a:pt x="327660" y="796290"/>
                  </a:lnTo>
                  <a:cubicBezTo>
                    <a:pt x="340995" y="802005"/>
                    <a:pt x="355283" y="808673"/>
                    <a:pt x="370523" y="814388"/>
                  </a:cubicBezTo>
                  <a:lnTo>
                    <a:pt x="366713" y="822960"/>
                  </a:lnTo>
                  <a:close/>
                  <a:moveTo>
                    <a:pt x="281940" y="784860"/>
                  </a:moveTo>
                  <a:cubicBezTo>
                    <a:pt x="267653" y="777240"/>
                    <a:pt x="254318" y="769620"/>
                    <a:pt x="240983" y="762000"/>
                  </a:cubicBezTo>
                  <a:lnTo>
                    <a:pt x="245745" y="754380"/>
                  </a:lnTo>
                  <a:cubicBezTo>
                    <a:pt x="259080" y="762000"/>
                    <a:pt x="272415" y="769620"/>
                    <a:pt x="285750" y="776288"/>
                  </a:cubicBezTo>
                  <a:lnTo>
                    <a:pt x="281940" y="784860"/>
                  </a:lnTo>
                  <a:close/>
                  <a:moveTo>
                    <a:pt x="200977" y="737235"/>
                  </a:moveTo>
                  <a:cubicBezTo>
                    <a:pt x="187643" y="728663"/>
                    <a:pt x="175260" y="719138"/>
                    <a:pt x="162877" y="709613"/>
                  </a:cubicBezTo>
                  <a:lnTo>
                    <a:pt x="168593" y="701993"/>
                  </a:lnTo>
                  <a:cubicBezTo>
                    <a:pt x="180023" y="711518"/>
                    <a:pt x="192405" y="720090"/>
                    <a:pt x="205740" y="729615"/>
                  </a:cubicBezTo>
                  <a:lnTo>
                    <a:pt x="200977" y="737235"/>
                  </a:lnTo>
                  <a:close/>
                  <a:moveTo>
                    <a:pt x="128588" y="679133"/>
                  </a:moveTo>
                  <a:cubicBezTo>
                    <a:pt x="117157" y="668655"/>
                    <a:pt x="105727" y="657225"/>
                    <a:pt x="96203" y="645795"/>
                  </a:cubicBezTo>
                  <a:lnTo>
                    <a:pt x="102870" y="640080"/>
                  </a:lnTo>
                  <a:cubicBezTo>
                    <a:pt x="112395" y="651510"/>
                    <a:pt x="123825" y="661988"/>
                    <a:pt x="135255" y="673418"/>
                  </a:cubicBezTo>
                  <a:lnTo>
                    <a:pt x="128588" y="679133"/>
                  </a:lnTo>
                  <a:close/>
                  <a:moveTo>
                    <a:pt x="66675" y="609600"/>
                  </a:moveTo>
                  <a:cubicBezTo>
                    <a:pt x="57150" y="596265"/>
                    <a:pt x="49530" y="582930"/>
                    <a:pt x="41910" y="569595"/>
                  </a:cubicBezTo>
                  <a:lnTo>
                    <a:pt x="49530" y="564833"/>
                  </a:lnTo>
                  <a:cubicBezTo>
                    <a:pt x="56197" y="578168"/>
                    <a:pt x="64770" y="590550"/>
                    <a:pt x="74295" y="603885"/>
                  </a:cubicBezTo>
                  <a:lnTo>
                    <a:pt x="66675" y="609600"/>
                  </a:lnTo>
                  <a:close/>
                  <a:moveTo>
                    <a:pt x="21907" y="526733"/>
                  </a:moveTo>
                  <a:cubicBezTo>
                    <a:pt x="16193" y="512445"/>
                    <a:pt x="11430" y="497205"/>
                    <a:pt x="8572" y="481965"/>
                  </a:cubicBezTo>
                  <a:lnTo>
                    <a:pt x="17145" y="480060"/>
                  </a:lnTo>
                  <a:cubicBezTo>
                    <a:pt x="20003" y="494348"/>
                    <a:pt x="24765" y="509588"/>
                    <a:pt x="30480" y="523875"/>
                  </a:cubicBezTo>
                  <a:lnTo>
                    <a:pt x="21907" y="526733"/>
                  </a:lnTo>
                  <a:close/>
                  <a:moveTo>
                    <a:pt x="953" y="435292"/>
                  </a:moveTo>
                  <a:cubicBezTo>
                    <a:pt x="0" y="427673"/>
                    <a:pt x="0" y="419100"/>
                    <a:pt x="0" y="411480"/>
                  </a:cubicBezTo>
                  <a:cubicBezTo>
                    <a:pt x="0" y="403860"/>
                    <a:pt x="0" y="396240"/>
                    <a:pt x="953" y="388620"/>
                  </a:cubicBezTo>
                  <a:lnTo>
                    <a:pt x="10478" y="389573"/>
                  </a:lnTo>
                  <a:cubicBezTo>
                    <a:pt x="9525" y="397192"/>
                    <a:pt x="9525" y="404813"/>
                    <a:pt x="9525" y="412433"/>
                  </a:cubicBezTo>
                  <a:cubicBezTo>
                    <a:pt x="9525" y="420053"/>
                    <a:pt x="9525" y="427673"/>
                    <a:pt x="10478" y="435292"/>
                  </a:cubicBezTo>
                  <a:lnTo>
                    <a:pt x="953" y="435292"/>
                  </a:lnTo>
                  <a:close/>
                  <a:moveTo>
                    <a:pt x="17145" y="343853"/>
                  </a:moveTo>
                  <a:lnTo>
                    <a:pt x="8572" y="341948"/>
                  </a:lnTo>
                  <a:cubicBezTo>
                    <a:pt x="12382" y="326708"/>
                    <a:pt x="16193" y="311467"/>
                    <a:pt x="21907" y="297180"/>
                  </a:cubicBezTo>
                  <a:lnTo>
                    <a:pt x="30480" y="300038"/>
                  </a:lnTo>
                  <a:cubicBezTo>
                    <a:pt x="24765" y="314325"/>
                    <a:pt x="20003" y="329565"/>
                    <a:pt x="17145" y="343853"/>
                  </a:cubicBezTo>
                  <a:close/>
                  <a:moveTo>
                    <a:pt x="49530" y="259080"/>
                  </a:moveTo>
                  <a:lnTo>
                    <a:pt x="41910" y="254317"/>
                  </a:lnTo>
                  <a:cubicBezTo>
                    <a:pt x="49530" y="240983"/>
                    <a:pt x="57150" y="227648"/>
                    <a:pt x="66675" y="214313"/>
                  </a:cubicBezTo>
                  <a:lnTo>
                    <a:pt x="74295" y="220028"/>
                  </a:lnTo>
                  <a:cubicBezTo>
                    <a:pt x="64770" y="232410"/>
                    <a:pt x="56197" y="245745"/>
                    <a:pt x="49530" y="259080"/>
                  </a:cubicBezTo>
                  <a:close/>
                  <a:moveTo>
                    <a:pt x="101918" y="183833"/>
                  </a:moveTo>
                  <a:lnTo>
                    <a:pt x="95250" y="178117"/>
                  </a:lnTo>
                  <a:cubicBezTo>
                    <a:pt x="105727" y="166688"/>
                    <a:pt x="116205" y="155258"/>
                    <a:pt x="127635" y="144780"/>
                  </a:cubicBezTo>
                  <a:lnTo>
                    <a:pt x="134302" y="151448"/>
                  </a:lnTo>
                  <a:cubicBezTo>
                    <a:pt x="122873" y="161925"/>
                    <a:pt x="112395" y="172403"/>
                    <a:pt x="101918" y="183833"/>
                  </a:cubicBezTo>
                  <a:close/>
                  <a:moveTo>
                    <a:pt x="168593" y="120967"/>
                  </a:moveTo>
                  <a:lnTo>
                    <a:pt x="162877" y="113348"/>
                  </a:lnTo>
                  <a:cubicBezTo>
                    <a:pt x="175260" y="103823"/>
                    <a:pt x="187643" y="94298"/>
                    <a:pt x="200025" y="85725"/>
                  </a:cubicBezTo>
                  <a:lnTo>
                    <a:pt x="204788" y="93345"/>
                  </a:lnTo>
                  <a:cubicBezTo>
                    <a:pt x="193358" y="101917"/>
                    <a:pt x="180975" y="111442"/>
                    <a:pt x="168593" y="120967"/>
                  </a:cubicBezTo>
                  <a:close/>
                  <a:moveTo>
                    <a:pt x="244793" y="68580"/>
                  </a:moveTo>
                  <a:lnTo>
                    <a:pt x="240030" y="60960"/>
                  </a:lnTo>
                  <a:cubicBezTo>
                    <a:pt x="253365" y="53340"/>
                    <a:pt x="266700" y="45720"/>
                    <a:pt x="280988" y="38100"/>
                  </a:cubicBezTo>
                  <a:lnTo>
                    <a:pt x="284798" y="46673"/>
                  </a:lnTo>
                  <a:cubicBezTo>
                    <a:pt x="271463" y="53340"/>
                    <a:pt x="258127" y="60960"/>
                    <a:pt x="244793" y="68580"/>
                  </a:cubicBezTo>
                  <a:close/>
                  <a:moveTo>
                    <a:pt x="326708" y="26670"/>
                  </a:moveTo>
                  <a:lnTo>
                    <a:pt x="322898" y="18098"/>
                  </a:lnTo>
                  <a:cubicBezTo>
                    <a:pt x="337185" y="11430"/>
                    <a:pt x="351473" y="5715"/>
                    <a:pt x="365760" y="0"/>
                  </a:cubicBezTo>
                  <a:lnTo>
                    <a:pt x="368618" y="8573"/>
                  </a:lnTo>
                  <a:cubicBezTo>
                    <a:pt x="355283" y="14288"/>
                    <a:pt x="340995" y="20003"/>
                    <a:pt x="326708" y="266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5"/>
            <p:cNvSpPr/>
            <p:nvPr/>
          </p:nvSpPr>
          <p:spPr>
            <a:xfrm>
              <a:off x="5087302" y="2932747"/>
              <a:ext cx="30480" cy="33337"/>
            </a:xfrm>
            <a:custGeom>
              <a:avLst/>
              <a:gdLst/>
              <a:ahLst/>
              <a:cxnLst/>
              <a:rect l="l" t="t" r="r" b="b"/>
              <a:pathLst>
                <a:path w="30480" h="33337" extrusionOk="0">
                  <a:moveTo>
                    <a:pt x="2858" y="33338"/>
                  </a:moveTo>
                  <a:lnTo>
                    <a:pt x="0" y="24765"/>
                  </a:lnTo>
                  <a:cubicBezTo>
                    <a:pt x="5715" y="22860"/>
                    <a:pt x="11430" y="20955"/>
                    <a:pt x="16193" y="19050"/>
                  </a:cubicBezTo>
                  <a:cubicBezTo>
                    <a:pt x="13335" y="14288"/>
                    <a:pt x="10477" y="8573"/>
                    <a:pt x="8573" y="3810"/>
                  </a:cubicBezTo>
                  <a:lnTo>
                    <a:pt x="17145" y="0"/>
                  </a:lnTo>
                  <a:cubicBezTo>
                    <a:pt x="20955" y="6667"/>
                    <a:pt x="23813" y="13335"/>
                    <a:pt x="27623" y="20002"/>
                  </a:cubicBezTo>
                  <a:lnTo>
                    <a:pt x="30480" y="24765"/>
                  </a:lnTo>
                  <a:lnTo>
                    <a:pt x="25718" y="26670"/>
                  </a:lnTo>
                  <a:cubicBezTo>
                    <a:pt x="17145" y="28575"/>
                    <a:pt x="10477" y="31432"/>
                    <a:pt x="2858"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5"/>
            <p:cNvSpPr/>
            <p:nvPr/>
          </p:nvSpPr>
          <p:spPr>
            <a:xfrm>
              <a:off x="5009197" y="2244089"/>
              <a:ext cx="648652" cy="650557"/>
            </a:xfrm>
            <a:custGeom>
              <a:avLst/>
              <a:gdLst/>
              <a:ahLst/>
              <a:cxnLst/>
              <a:rect l="l" t="t" r="r" b="b"/>
              <a:pathLst>
                <a:path w="648652" h="650557" extrusionOk="0">
                  <a:moveTo>
                    <a:pt x="66675" y="650558"/>
                  </a:moveTo>
                  <a:cubicBezTo>
                    <a:pt x="60007" y="636270"/>
                    <a:pt x="54292" y="621983"/>
                    <a:pt x="48577" y="607695"/>
                  </a:cubicBezTo>
                  <a:lnTo>
                    <a:pt x="58102" y="603885"/>
                  </a:lnTo>
                  <a:cubicBezTo>
                    <a:pt x="63817" y="618173"/>
                    <a:pt x="69532" y="632460"/>
                    <a:pt x="76200" y="646748"/>
                  </a:cubicBezTo>
                  <a:lnTo>
                    <a:pt x="66675" y="650558"/>
                  </a:lnTo>
                  <a:close/>
                  <a:moveTo>
                    <a:pt x="33338" y="562928"/>
                  </a:moveTo>
                  <a:cubicBezTo>
                    <a:pt x="28575" y="547688"/>
                    <a:pt x="23813" y="532448"/>
                    <a:pt x="20002" y="518160"/>
                  </a:cubicBezTo>
                  <a:lnTo>
                    <a:pt x="28575" y="516255"/>
                  </a:lnTo>
                  <a:cubicBezTo>
                    <a:pt x="32385" y="530543"/>
                    <a:pt x="37147" y="545783"/>
                    <a:pt x="41910" y="561023"/>
                  </a:cubicBezTo>
                  <a:lnTo>
                    <a:pt x="33338" y="562928"/>
                  </a:lnTo>
                  <a:close/>
                  <a:moveTo>
                    <a:pt x="10477" y="472440"/>
                  </a:moveTo>
                  <a:cubicBezTo>
                    <a:pt x="7620" y="457200"/>
                    <a:pt x="4763" y="441008"/>
                    <a:pt x="3810" y="425768"/>
                  </a:cubicBezTo>
                  <a:lnTo>
                    <a:pt x="13335" y="424815"/>
                  </a:lnTo>
                  <a:cubicBezTo>
                    <a:pt x="15240" y="440055"/>
                    <a:pt x="17145" y="455295"/>
                    <a:pt x="20002" y="470535"/>
                  </a:cubicBezTo>
                  <a:lnTo>
                    <a:pt x="10477" y="472440"/>
                  </a:lnTo>
                  <a:close/>
                  <a:moveTo>
                    <a:pt x="0" y="380048"/>
                  </a:moveTo>
                  <a:cubicBezTo>
                    <a:pt x="0" y="375285"/>
                    <a:pt x="0" y="369570"/>
                    <a:pt x="0" y="364808"/>
                  </a:cubicBezTo>
                  <a:cubicBezTo>
                    <a:pt x="0" y="354330"/>
                    <a:pt x="0" y="343853"/>
                    <a:pt x="952" y="333375"/>
                  </a:cubicBezTo>
                  <a:lnTo>
                    <a:pt x="10477" y="334328"/>
                  </a:lnTo>
                  <a:cubicBezTo>
                    <a:pt x="9525" y="344805"/>
                    <a:pt x="9525" y="354330"/>
                    <a:pt x="9525" y="364808"/>
                  </a:cubicBezTo>
                  <a:cubicBezTo>
                    <a:pt x="9525" y="369570"/>
                    <a:pt x="9525" y="375285"/>
                    <a:pt x="9525" y="380048"/>
                  </a:cubicBezTo>
                  <a:lnTo>
                    <a:pt x="0" y="380048"/>
                  </a:lnTo>
                  <a:close/>
                  <a:moveTo>
                    <a:pt x="15240" y="287655"/>
                  </a:moveTo>
                  <a:lnTo>
                    <a:pt x="6667" y="285750"/>
                  </a:lnTo>
                  <a:cubicBezTo>
                    <a:pt x="9525" y="270510"/>
                    <a:pt x="13335" y="254318"/>
                    <a:pt x="17145" y="240030"/>
                  </a:cubicBezTo>
                  <a:lnTo>
                    <a:pt x="25717" y="242888"/>
                  </a:lnTo>
                  <a:cubicBezTo>
                    <a:pt x="20955" y="258127"/>
                    <a:pt x="17145" y="272415"/>
                    <a:pt x="15240" y="287655"/>
                  </a:cubicBezTo>
                  <a:close/>
                  <a:moveTo>
                    <a:pt x="40957" y="200977"/>
                  </a:moveTo>
                  <a:lnTo>
                    <a:pt x="32385" y="197168"/>
                  </a:lnTo>
                  <a:cubicBezTo>
                    <a:pt x="37147" y="186690"/>
                    <a:pt x="41910" y="177165"/>
                    <a:pt x="47625" y="167640"/>
                  </a:cubicBezTo>
                  <a:cubicBezTo>
                    <a:pt x="49530" y="163830"/>
                    <a:pt x="52388" y="160020"/>
                    <a:pt x="54292" y="156210"/>
                  </a:cubicBezTo>
                  <a:lnTo>
                    <a:pt x="61913" y="160973"/>
                  </a:lnTo>
                  <a:cubicBezTo>
                    <a:pt x="60007" y="164783"/>
                    <a:pt x="57150" y="168593"/>
                    <a:pt x="55245" y="172403"/>
                  </a:cubicBezTo>
                  <a:cubicBezTo>
                    <a:pt x="50482" y="180975"/>
                    <a:pt x="45720" y="190500"/>
                    <a:pt x="40957" y="200977"/>
                  </a:cubicBezTo>
                  <a:close/>
                  <a:moveTo>
                    <a:pt x="90488" y="123825"/>
                  </a:moveTo>
                  <a:lnTo>
                    <a:pt x="83820" y="118110"/>
                  </a:lnTo>
                  <a:cubicBezTo>
                    <a:pt x="94298" y="105728"/>
                    <a:pt x="104775" y="95250"/>
                    <a:pt x="117157" y="84773"/>
                  </a:cubicBezTo>
                  <a:lnTo>
                    <a:pt x="122873" y="91440"/>
                  </a:lnTo>
                  <a:cubicBezTo>
                    <a:pt x="110490" y="100965"/>
                    <a:pt x="100013" y="111443"/>
                    <a:pt x="90488" y="123825"/>
                  </a:cubicBezTo>
                  <a:close/>
                  <a:moveTo>
                    <a:pt x="645795" y="76200"/>
                  </a:moveTo>
                  <a:cubicBezTo>
                    <a:pt x="631507" y="69533"/>
                    <a:pt x="617220" y="63818"/>
                    <a:pt x="602932" y="58103"/>
                  </a:cubicBezTo>
                  <a:lnTo>
                    <a:pt x="605790" y="49530"/>
                  </a:lnTo>
                  <a:cubicBezTo>
                    <a:pt x="620078" y="55245"/>
                    <a:pt x="634365" y="60960"/>
                    <a:pt x="648653" y="67628"/>
                  </a:cubicBezTo>
                  <a:lnTo>
                    <a:pt x="645795" y="76200"/>
                  </a:lnTo>
                  <a:close/>
                  <a:moveTo>
                    <a:pt x="159067" y="63818"/>
                  </a:moveTo>
                  <a:lnTo>
                    <a:pt x="154305" y="56198"/>
                  </a:lnTo>
                  <a:cubicBezTo>
                    <a:pt x="167640" y="47625"/>
                    <a:pt x="180975" y="40958"/>
                    <a:pt x="196215" y="34290"/>
                  </a:cubicBezTo>
                  <a:lnTo>
                    <a:pt x="200025" y="42863"/>
                  </a:lnTo>
                  <a:cubicBezTo>
                    <a:pt x="185738" y="48578"/>
                    <a:pt x="171450" y="56198"/>
                    <a:pt x="159067" y="63818"/>
                  </a:cubicBezTo>
                  <a:close/>
                  <a:moveTo>
                    <a:pt x="559118" y="42863"/>
                  </a:moveTo>
                  <a:cubicBezTo>
                    <a:pt x="543878" y="38100"/>
                    <a:pt x="529590" y="33338"/>
                    <a:pt x="514350" y="29528"/>
                  </a:cubicBezTo>
                  <a:lnTo>
                    <a:pt x="516255" y="20955"/>
                  </a:lnTo>
                  <a:cubicBezTo>
                    <a:pt x="530543" y="24765"/>
                    <a:pt x="545782" y="29528"/>
                    <a:pt x="561023" y="34290"/>
                  </a:cubicBezTo>
                  <a:lnTo>
                    <a:pt x="559118" y="42863"/>
                  </a:lnTo>
                  <a:close/>
                  <a:moveTo>
                    <a:pt x="241935" y="26670"/>
                  </a:moveTo>
                  <a:lnTo>
                    <a:pt x="239077" y="18098"/>
                  </a:lnTo>
                  <a:cubicBezTo>
                    <a:pt x="253365" y="13335"/>
                    <a:pt x="269557" y="10478"/>
                    <a:pt x="284798" y="7620"/>
                  </a:cubicBezTo>
                  <a:lnTo>
                    <a:pt x="286703" y="16193"/>
                  </a:lnTo>
                  <a:cubicBezTo>
                    <a:pt x="271463" y="19050"/>
                    <a:pt x="256223" y="21908"/>
                    <a:pt x="241935" y="26670"/>
                  </a:cubicBezTo>
                  <a:close/>
                  <a:moveTo>
                    <a:pt x="469582" y="20003"/>
                  </a:moveTo>
                  <a:cubicBezTo>
                    <a:pt x="454342" y="17145"/>
                    <a:pt x="439103" y="14288"/>
                    <a:pt x="423863" y="13335"/>
                  </a:cubicBezTo>
                  <a:lnTo>
                    <a:pt x="424815" y="3810"/>
                  </a:lnTo>
                  <a:cubicBezTo>
                    <a:pt x="440055" y="5715"/>
                    <a:pt x="455295" y="7620"/>
                    <a:pt x="471488" y="10478"/>
                  </a:cubicBezTo>
                  <a:lnTo>
                    <a:pt x="469582" y="20003"/>
                  </a:lnTo>
                  <a:close/>
                  <a:moveTo>
                    <a:pt x="332423" y="10478"/>
                  </a:moveTo>
                  <a:lnTo>
                    <a:pt x="331470" y="953"/>
                  </a:lnTo>
                  <a:cubicBezTo>
                    <a:pt x="346710" y="0"/>
                    <a:pt x="361950" y="0"/>
                    <a:pt x="378142" y="0"/>
                  </a:cubicBezTo>
                  <a:lnTo>
                    <a:pt x="378142" y="9525"/>
                  </a:lnTo>
                  <a:cubicBezTo>
                    <a:pt x="362903" y="9525"/>
                    <a:pt x="347663" y="9525"/>
                    <a:pt x="332423" y="104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5"/>
            <p:cNvSpPr/>
            <p:nvPr/>
          </p:nvSpPr>
          <p:spPr>
            <a:xfrm>
              <a:off x="5696902" y="2322194"/>
              <a:ext cx="33337" cy="30480"/>
            </a:xfrm>
            <a:custGeom>
              <a:avLst/>
              <a:gdLst/>
              <a:ahLst/>
              <a:cxnLst/>
              <a:rect l="l" t="t" r="r" b="b"/>
              <a:pathLst>
                <a:path w="33337" h="30480" extrusionOk="0">
                  <a:moveTo>
                    <a:pt x="24765" y="30480"/>
                  </a:moveTo>
                  <a:lnTo>
                    <a:pt x="20002" y="27623"/>
                  </a:lnTo>
                  <a:cubicBezTo>
                    <a:pt x="13335" y="23813"/>
                    <a:pt x="6667" y="20955"/>
                    <a:pt x="0" y="17145"/>
                  </a:cubicBezTo>
                  <a:lnTo>
                    <a:pt x="3810" y="8573"/>
                  </a:lnTo>
                  <a:cubicBezTo>
                    <a:pt x="8572" y="11430"/>
                    <a:pt x="14288" y="13335"/>
                    <a:pt x="19050" y="16193"/>
                  </a:cubicBezTo>
                  <a:cubicBezTo>
                    <a:pt x="20955" y="10478"/>
                    <a:pt x="22860" y="4763"/>
                    <a:pt x="24765" y="0"/>
                  </a:cubicBezTo>
                  <a:lnTo>
                    <a:pt x="33338" y="2857"/>
                  </a:lnTo>
                  <a:cubicBezTo>
                    <a:pt x="30480" y="9525"/>
                    <a:pt x="28575" y="17145"/>
                    <a:pt x="26670" y="24765"/>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5"/>
            <p:cNvSpPr/>
            <p:nvPr/>
          </p:nvSpPr>
          <p:spPr>
            <a:xfrm>
              <a:off x="5737859" y="1912858"/>
              <a:ext cx="822960" cy="370284"/>
            </a:xfrm>
            <a:custGeom>
              <a:avLst/>
              <a:gdLst/>
              <a:ahLst/>
              <a:cxnLst/>
              <a:rect l="l" t="t" r="r" b="b"/>
              <a:pathLst>
                <a:path w="822960" h="370284" extrusionOk="0">
                  <a:moveTo>
                    <a:pt x="8573" y="370284"/>
                  </a:moveTo>
                  <a:lnTo>
                    <a:pt x="0" y="367427"/>
                  </a:lnTo>
                  <a:cubicBezTo>
                    <a:pt x="5715" y="353139"/>
                    <a:pt x="11430" y="337899"/>
                    <a:pt x="18098" y="324564"/>
                  </a:cubicBezTo>
                  <a:lnTo>
                    <a:pt x="26670" y="328374"/>
                  </a:lnTo>
                  <a:cubicBezTo>
                    <a:pt x="20003" y="340757"/>
                    <a:pt x="14288" y="355044"/>
                    <a:pt x="8573" y="370284"/>
                  </a:cubicBezTo>
                  <a:close/>
                  <a:moveTo>
                    <a:pt x="814388" y="369332"/>
                  </a:moveTo>
                  <a:cubicBezTo>
                    <a:pt x="808673" y="355044"/>
                    <a:pt x="802958" y="340757"/>
                    <a:pt x="796290" y="326469"/>
                  </a:cubicBezTo>
                  <a:lnTo>
                    <a:pt x="804863" y="322659"/>
                  </a:lnTo>
                  <a:cubicBezTo>
                    <a:pt x="811530" y="336947"/>
                    <a:pt x="817245" y="351234"/>
                    <a:pt x="822960" y="365522"/>
                  </a:cubicBezTo>
                  <a:lnTo>
                    <a:pt x="814388" y="369332"/>
                  </a:lnTo>
                  <a:close/>
                  <a:moveTo>
                    <a:pt x="46673" y="285512"/>
                  </a:moveTo>
                  <a:lnTo>
                    <a:pt x="38100" y="281702"/>
                  </a:lnTo>
                  <a:cubicBezTo>
                    <a:pt x="45720" y="267414"/>
                    <a:pt x="52388" y="254079"/>
                    <a:pt x="60960" y="240744"/>
                  </a:cubicBezTo>
                  <a:lnTo>
                    <a:pt x="68580" y="245507"/>
                  </a:lnTo>
                  <a:cubicBezTo>
                    <a:pt x="60960" y="257889"/>
                    <a:pt x="53340" y="272177"/>
                    <a:pt x="46673" y="285512"/>
                  </a:cubicBezTo>
                  <a:close/>
                  <a:moveTo>
                    <a:pt x="776288" y="285512"/>
                  </a:moveTo>
                  <a:cubicBezTo>
                    <a:pt x="769620" y="271224"/>
                    <a:pt x="762000" y="257889"/>
                    <a:pt x="754380" y="245507"/>
                  </a:cubicBezTo>
                  <a:lnTo>
                    <a:pt x="762000" y="240744"/>
                  </a:lnTo>
                  <a:cubicBezTo>
                    <a:pt x="769620" y="254079"/>
                    <a:pt x="777240" y="267414"/>
                    <a:pt x="784860" y="281702"/>
                  </a:cubicBezTo>
                  <a:lnTo>
                    <a:pt x="776288" y="285512"/>
                  </a:lnTo>
                  <a:close/>
                  <a:moveTo>
                    <a:pt x="93345" y="206454"/>
                  </a:moveTo>
                  <a:lnTo>
                    <a:pt x="85725" y="201692"/>
                  </a:lnTo>
                  <a:cubicBezTo>
                    <a:pt x="94298" y="188357"/>
                    <a:pt x="103823" y="175974"/>
                    <a:pt x="113348" y="163592"/>
                  </a:cubicBezTo>
                  <a:lnTo>
                    <a:pt x="120968" y="169307"/>
                  </a:lnTo>
                  <a:cubicBezTo>
                    <a:pt x="111443" y="180737"/>
                    <a:pt x="101918" y="193119"/>
                    <a:pt x="93345" y="206454"/>
                  </a:cubicBezTo>
                  <a:close/>
                  <a:moveTo>
                    <a:pt x="729615" y="205502"/>
                  </a:moveTo>
                  <a:cubicBezTo>
                    <a:pt x="721043" y="193119"/>
                    <a:pt x="711518" y="179784"/>
                    <a:pt x="701993" y="168354"/>
                  </a:cubicBezTo>
                  <a:lnTo>
                    <a:pt x="709613" y="162639"/>
                  </a:lnTo>
                  <a:cubicBezTo>
                    <a:pt x="719138" y="175022"/>
                    <a:pt x="728663" y="187404"/>
                    <a:pt x="737235" y="199787"/>
                  </a:cubicBezTo>
                  <a:lnTo>
                    <a:pt x="729615" y="205502"/>
                  </a:lnTo>
                  <a:close/>
                  <a:moveTo>
                    <a:pt x="150495" y="134064"/>
                  </a:moveTo>
                  <a:lnTo>
                    <a:pt x="143828" y="127397"/>
                  </a:lnTo>
                  <a:cubicBezTo>
                    <a:pt x="154305" y="115967"/>
                    <a:pt x="165735" y="104537"/>
                    <a:pt x="177165" y="95012"/>
                  </a:cubicBezTo>
                  <a:lnTo>
                    <a:pt x="182880" y="101679"/>
                  </a:lnTo>
                  <a:cubicBezTo>
                    <a:pt x="172403" y="112157"/>
                    <a:pt x="160973" y="122634"/>
                    <a:pt x="150495" y="134064"/>
                  </a:cubicBezTo>
                  <a:close/>
                  <a:moveTo>
                    <a:pt x="672465" y="134064"/>
                  </a:moveTo>
                  <a:cubicBezTo>
                    <a:pt x="661988" y="122634"/>
                    <a:pt x="650558" y="112157"/>
                    <a:pt x="639128" y="101679"/>
                  </a:cubicBezTo>
                  <a:lnTo>
                    <a:pt x="644843" y="95012"/>
                  </a:lnTo>
                  <a:cubicBezTo>
                    <a:pt x="656273" y="105489"/>
                    <a:pt x="667703" y="115967"/>
                    <a:pt x="678180" y="127397"/>
                  </a:cubicBezTo>
                  <a:lnTo>
                    <a:pt x="672465" y="134064"/>
                  </a:lnTo>
                  <a:close/>
                  <a:moveTo>
                    <a:pt x="219075" y="74057"/>
                  </a:moveTo>
                  <a:lnTo>
                    <a:pt x="213360" y="66437"/>
                  </a:lnTo>
                  <a:cubicBezTo>
                    <a:pt x="226695" y="56912"/>
                    <a:pt x="240030" y="49292"/>
                    <a:pt x="253365" y="41672"/>
                  </a:cubicBezTo>
                  <a:lnTo>
                    <a:pt x="258128" y="49292"/>
                  </a:lnTo>
                  <a:cubicBezTo>
                    <a:pt x="244793" y="56912"/>
                    <a:pt x="232410" y="64532"/>
                    <a:pt x="219075" y="74057"/>
                  </a:cubicBezTo>
                  <a:close/>
                  <a:moveTo>
                    <a:pt x="602933" y="73104"/>
                  </a:moveTo>
                  <a:cubicBezTo>
                    <a:pt x="590550" y="64532"/>
                    <a:pt x="577215" y="55959"/>
                    <a:pt x="563880" y="49292"/>
                  </a:cubicBezTo>
                  <a:lnTo>
                    <a:pt x="568643" y="41672"/>
                  </a:lnTo>
                  <a:cubicBezTo>
                    <a:pt x="581978" y="49292"/>
                    <a:pt x="595313" y="56912"/>
                    <a:pt x="608648" y="66437"/>
                  </a:cubicBezTo>
                  <a:lnTo>
                    <a:pt x="602933" y="73104"/>
                  </a:lnTo>
                  <a:close/>
                  <a:moveTo>
                    <a:pt x="300038" y="30242"/>
                  </a:moveTo>
                  <a:lnTo>
                    <a:pt x="297180" y="21669"/>
                  </a:lnTo>
                  <a:cubicBezTo>
                    <a:pt x="311468" y="15954"/>
                    <a:pt x="326708" y="11192"/>
                    <a:pt x="341948" y="8334"/>
                  </a:cubicBezTo>
                  <a:lnTo>
                    <a:pt x="343853" y="16907"/>
                  </a:lnTo>
                  <a:cubicBezTo>
                    <a:pt x="328613" y="20717"/>
                    <a:pt x="314325" y="24527"/>
                    <a:pt x="300038" y="30242"/>
                  </a:cubicBezTo>
                  <a:close/>
                  <a:moveTo>
                    <a:pt x="522923" y="30242"/>
                  </a:moveTo>
                  <a:cubicBezTo>
                    <a:pt x="508635" y="24527"/>
                    <a:pt x="494348" y="20717"/>
                    <a:pt x="479108" y="16907"/>
                  </a:cubicBezTo>
                  <a:lnTo>
                    <a:pt x="481013" y="8334"/>
                  </a:lnTo>
                  <a:cubicBezTo>
                    <a:pt x="496253" y="12144"/>
                    <a:pt x="511493" y="15954"/>
                    <a:pt x="525780" y="21669"/>
                  </a:cubicBezTo>
                  <a:lnTo>
                    <a:pt x="522923" y="30242"/>
                  </a:lnTo>
                  <a:close/>
                  <a:moveTo>
                    <a:pt x="388620" y="10239"/>
                  </a:moveTo>
                  <a:lnTo>
                    <a:pt x="387668" y="714"/>
                  </a:lnTo>
                  <a:cubicBezTo>
                    <a:pt x="402908" y="-238"/>
                    <a:pt x="419100" y="-238"/>
                    <a:pt x="434340" y="714"/>
                  </a:cubicBezTo>
                  <a:lnTo>
                    <a:pt x="433388" y="10239"/>
                  </a:lnTo>
                  <a:cubicBezTo>
                    <a:pt x="419100" y="9287"/>
                    <a:pt x="403860" y="9287"/>
                    <a:pt x="388620" y="102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5"/>
            <p:cNvSpPr/>
            <p:nvPr/>
          </p:nvSpPr>
          <p:spPr>
            <a:xfrm>
              <a:off x="6568440" y="2323147"/>
              <a:ext cx="33337" cy="29527"/>
            </a:xfrm>
            <a:custGeom>
              <a:avLst/>
              <a:gdLst/>
              <a:ahLst/>
              <a:cxnLst/>
              <a:rect l="l" t="t" r="r" b="b"/>
              <a:pathLst>
                <a:path w="33337" h="29527" extrusionOk="0">
                  <a:moveTo>
                    <a:pt x="8572" y="29527"/>
                  </a:moveTo>
                  <a:lnTo>
                    <a:pt x="6667" y="24765"/>
                  </a:lnTo>
                  <a:cubicBezTo>
                    <a:pt x="4763" y="17145"/>
                    <a:pt x="1905" y="10477"/>
                    <a:pt x="0" y="2857"/>
                  </a:cubicBezTo>
                  <a:lnTo>
                    <a:pt x="8572" y="0"/>
                  </a:lnTo>
                  <a:cubicBezTo>
                    <a:pt x="10477" y="5715"/>
                    <a:pt x="12382" y="11430"/>
                    <a:pt x="14288" y="16192"/>
                  </a:cubicBezTo>
                  <a:cubicBezTo>
                    <a:pt x="19050" y="13335"/>
                    <a:pt x="24765" y="10477"/>
                    <a:pt x="29527" y="8572"/>
                  </a:cubicBezTo>
                  <a:lnTo>
                    <a:pt x="33338" y="17145"/>
                  </a:lnTo>
                  <a:cubicBezTo>
                    <a:pt x="26670" y="20955"/>
                    <a:pt x="20002" y="23813"/>
                    <a:pt x="13335" y="27622"/>
                  </a:cubicBezTo>
                  <a:lnTo>
                    <a:pt x="8572" y="2952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5"/>
            <p:cNvSpPr/>
            <p:nvPr/>
          </p:nvSpPr>
          <p:spPr>
            <a:xfrm>
              <a:off x="6639877" y="2244089"/>
              <a:ext cx="650557" cy="650557"/>
            </a:xfrm>
            <a:custGeom>
              <a:avLst/>
              <a:gdLst/>
              <a:ahLst/>
              <a:cxnLst/>
              <a:rect l="l" t="t" r="r" b="b"/>
              <a:pathLst>
                <a:path w="650557" h="650557" extrusionOk="0">
                  <a:moveTo>
                    <a:pt x="582930" y="650558"/>
                  </a:moveTo>
                  <a:lnTo>
                    <a:pt x="574357" y="646748"/>
                  </a:lnTo>
                  <a:cubicBezTo>
                    <a:pt x="581025" y="632460"/>
                    <a:pt x="586740" y="618173"/>
                    <a:pt x="592455" y="603885"/>
                  </a:cubicBezTo>
                  <a:lnTo>
                    <a:pt x="601028" y="606743"/>
                  </a:lnTo>
                  <a:cubicBezTo>
                    <a:pt x="595313" y="621030"/>
                    <a:pt x="589597" y="635318"/>
                    <a:pt x="582930" y="650558"/>
                  </a:cubicBezTo>
                  <a:close/>
                  <a:moveTo>
                    <a:pt x="616267" y="562928"/>
                  </a:moveTo>
                  <a:lnTo>
                    <a:pt x="607695" y="560070"/>
                  </a:lnTo>
                  <a:cubicBezTo>
                    <a:pt x="612457" y="544830"/>
                    <a:pt x="617220" y="530543"/>
                    <a:pt x="621030" y="515303"/>
                  </a:cubicBezTo>
                  <a:lnTo>
                    <a:pt x="629603" y="517208"/>
                  </a:lnTo>
                  <a:cubicBezTo>
                    <a:pt x="625792" y="532448"/>
                    <a:pt x="621030" y="547688"/>
                    <a:pt x="616267" y="562928"/>
                  </a:cubicBezTo>
                  <a:close/>
                  <a:moveTo>
                    <a:pt x="640080" y="472440"/>
                  </a:moveTo>
                  <a:lnTo>
                    <a:pt x="631507" y="470535"/>
                  </a:lnTo>
                  <a:cubicBezTo>
                    <a:pt x="634365" y="455295"/>
                    <a:pt x="637222" y="440055"/>
                    <a:pt x="638175" y="424815"/>
                  </a:cubicBezTo>
                  <a:lnTo>
                    <a:pt x="647700" y="425768"/>
                  </a:lnTo>
                  <a:cubicBezTo>
                    <a:pt x="644842" y="441008"/>
                    <a:pt x="642938" y="457200"/>
                    <a:pt x="640080" y="472440"/>
                  </a:cubicBezTo>
                  <a:close/>
                  <a:moveTo>
                    <a:pt x="650557" y="380048"/>
                  </a:moveTo>
                  <a:lnTo>
                    <a:pt x="641032" y="380048"/>
                  </a:lnTo>
                  <a:cubicBezTo>
                    <a:pt x="641032" y="375285"/>
                    <a:pt x="641032" y="370523"/>
                    <a:pt x="641032" y="364808"/>
                  </a:cubicBezTo>
                  <a:cubicBezTo>
                    <a:pt x="641032" y="354330"/>
                    <a:pt x="641032" y="343853"/>
                    <a:pt x="640080" y="333375"/>
                  </a:cubicBezTo>
                  <a:lnTo>
                    <a:pt x="649605" y="332423"/>
                  </a:lnTo>
                  <a:cubicBezTo>
                    <a:pt x="650557" y="342900"/>
                    <a:pt x="650557" y="353378"/>
                    <a:pt x="650557" y="363855"/>
                  </a:cubicBezTo>
                  <a:cubicBezTo>
                    <a:pt x="650557" y="369570"/>
                    <a:pt x="650557" y="374333"/>
                    <a:pt x="650557" y="380048"/>
                  </a:cubicBezTo>
                  <a:close/>
                  <a:moveTo>
                    <a:pt x="634365" y="287655"/>
                  </a:moveTo>
                  <a:cubicBezTo>
                    <a:pt x="631507" y="272415"/>
                    <a:pt x="627697" y="257175"/>
                    <a:pt x="623888" y="242888"/>
                  </a:cubicBezTo>
                  <a:lnTo>
                    <a:pt x="632460" y="240030"/>
                  </a:lnTo>
                  <a:cubicBezTo>
                    <a:pt x="637222" y="254318"/>
                    <a:pt x="640080" y="270510"/>
                    <a:pt x="642938" y="285750"/>
                  </a:cubicBezTo>
                  <a:lnTo>
                    <a:pt x="634365" y="287655"/>
                  </a:lnTo>
                  <a:close/>
                  <a:moveTo>
                    <a:pt x="608647" y="200025"/>
                  </a:moveTo>
                  <a:cubicBezTo>
                    <a:pt x="603885" y="190500"/>
                    <a:pt x="599122" y="180975"/>
                    <a:pt x="594360" y="171450"/>
                  </a:cubicBezTo>
                  <a:cubicBezTo>
                    <a:pt x="592455" y="167640"/>
                    <a:pt x="589597" y="163830"/>
                    <a:pt x="587692" y="160020"/>
                  </a:cubicBezTo>
                  <a:lnTo>
                    <a:pt x="595313" y="155258"/>
                  </a:lnTo>
                  <a:cubicBezTo>
                    <a:pt x="598170" y="159068"/>
                    <a:pt x="600075" y="162878"/>
                    <a:pt x="602932" y="167640"/>
                  </a:cubicBezTo>
                  <a:cubicBezTo>
                    <a:pt x="608647" y="177165"/>
                    <a:pt x="613410" y="186690"/>
                    <a:pt x="618172" y="197168"/>
                  </a:cubicBezTo>
                  <a:lnTo>
                    <a:pt x="608647" y="200025"/>
                  </a:lnTo>
                  <a:close/>
                  <a:moveTo>
                    <a:pt x="560070" y="122873"/>
                  </a:moveTo>
                  <a:cubicBezTo>
                    <a:pt x="550545" y="111443"/>
                    <a:pt x="539115" y="100013"/>
                    <a:pt x="527685" y="90488"/>
                  </a:cubicBezTo>
                  <a:lnTo>
                    <a:pt x="533400" y="83820"/>
                  </a:lnTo>
                  <a:cubicBezTo>
                    <a:pt x="544830" y="94298"/>
                    <a:pt x="556260" y="104775"/>
                    <a:pt x="566738" y="117158"/>
                  </a:cubicBezTo>
                  <a:lnTo>
                    <a:pt x="560070" y="122873"/>
                  </a:lnTo>
                  <a:close/>
                  <a:moveTo>
                    <a:pt x="3810" y="76200"/>
                  </a:moveTo>
                  <a:lnTo>
                    <a:pt x="0" y="67628"/>
                  </a:lnTo>
                  <a:cubicBezTo>
                    <a:pt x="14288" y="60960"/>
                    <a:pt x="28575" y="55245"/>
                    <a:pt x="42863" y="49530"/>
                  </a:cubicBezTo>
                  <a:lnTo>
                    <a:pt x="45720" y="58103"/>
                  </a:lnTo>
                  <a:cubicBezTo>
                    <a:pt x="32385" y="63818"/>
                    <a:pt x="18097" y="70485"/>
                    <a:pt x="3810" y="76200"/>
                  </a:cubicBezTo>
                  <a:close/>
                  <a:moveTo>
                    <a:pt x="490538" y="63818"/>
                  </a:moveTo>
                  <a:cubicBezTo>
                    <a:pt x="478155" y="56198"/>
                    <a:pt x="463867" y="48578"/>
                    <a:pt x="450532" y="41910"/>
                  </a:cubicBezTo>
                  <a:lnTo>
                    <a:pt x="454342" y="33338"/>
                  </a:lnTo>
                  <a:cubicBezTo>
                    <a:pt x="468630" y="40005"/>
                    <a:pt x="482917" y="47625"/>
                    <a:pt x="496253" y="55245"/>
                  </a:cubicBezTo>
                  <a:lnTo>
                    <a:pt x="490538" y="63818"/>
                  </a:lnTo>
                  <a:close/>
                  <a:moveTo>
                    <a:pt x="90488" y="42863"/>
                  </a:moveTo>
                  <a:lnTo>
                    <a:pt x="87630" y="34290"/>
                  </a:lnTo>
                  <a:cubicBezTo>
                    <a:pt x="102870" y="29528"/>
                    <a:pt x="118110" y="24765"/>
                    <a:pt x="132397" y="20955"/>
                  </a:cubicBezTo>
                  <a:lnTo>
                    <a:pt x="134302" y="29528"/>
                  </a:lnTo>
                  <a:cubicBezTo>
                    <a:pt x="120015" y="34290"/>
                    <a:pt x="104775" y="38100"/>
                    <a:pt x="90488" y="42863"/>
                  </a:cubicBezTo>
                  <a:close/>
                  <a:moveTo>
                    <a:pt x="407670" y="26670"/>
                  </a:moveTo>
                  <a:cubicBezTo>
                    <a:pt x="393382" y="22860"/>
                    <a:pt x="378142" y="19050"/>
                    <a:pt x="362903" y="16193"/>
                  </a:cubicBezTo>
                  <a:lnTo>
                    <a:pt x="364807" y="7620"/>
                  </a:lnTo>
                  <a:cubicBezTo>
                    <a:pt x="380047" y="10478"/>
                    <a:pt x="396240" y="14288"/>
                    <a:pt x="410528" y="18098"/>
                  </a:cubicBezTo>
                  <a:lnTo>
                    <a:pt x="407670" y="26670"/>
                  </a:lnTo>
                  <a:close/>
                  <a:moveTo>
                    <a:pt x="180022" y="20003"/>
                  </a:moveTo>
                  <a:lnTo>
                    <a:pt x="178117" y="11430"/>
                  </a:lnTo>
                  <a:cubicBezTo>
                    <a:pt x="193357" y="8573"/>
                    <a:pt x="209550" y="5715"/>
                    <a:pt x="224790" y="4763"/>
                  </a:cubicBezTo>
                  <a:lnTo>
                    <a:pt x="225742" y="14288"/>
                  </a:lnTo>
                  <a:cubicBezTo>
                    <a:pt x="210502" y="15240"/>
                    <a:pt x="195263" y="17145"/>
                    <a:pt x="180022" y="20003"/>
                  </a:cubicBezTo>
                  <a:close/>
                  <a:moveTo>
                    <a:pt x="317182" y="10478"/>
                  </a:moveTo>
                  <a:cubicBezTo>
                    <a:pt x="301942" y="9525"/>
                    <a:pt x="286703" y="9525"/>
                    <a:pt x="271463" y="9525"/>
                  </a:cubicBezTo>
                  <a:lnTo>
                    <a:pt x="271463" y="0"/>
                  </a:lnTo>
                  <a:cubicBezTo>
                    <a:pt x="287655" y="0"/>
                    <a:pt x="302895" y="0"/>
                    <a:pt x="318135" y="953"/>
                  </a:cubicBezTo>
                  <a:lnTo>
                    <a:pt x="317182" y="1047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5"/>
            <p:cNvSpPr/>
            <p:nvPr/>
          </p:nvSpPr>
          <p:spPr>
            <a:xfrm>
              <a:off x="7181850" y="2932747"/>
              <a:ext cx="30480" cy="33337"/>
            </a:xfrm>
            <a:custGeom>
              <a:avLst/>
              <a:gdLst/>
              <a:ahLst/>
              <a:cxnLst/>
              <a:rect l="l" t="t" r="r" b="b"/>
              <a:pathLst>
                <a:path w="30480" h="33337" extrusionOk="0">
                  <a:moveTo>
                    <a:pt x="26670" y="33338"/>
                  </a:moveTo>
                  <a:cubicBezTo>
                    <a:pt x="20003" y="30480"/>
                    <a:pt x="12382" y="28575"/>
                    <a:pt x="4763" y="26670"/>
                  </a:cubicBezTo>
                  <a:lnTo>
                    <a:pt x="0" y="24765"/>
                  </a:lnTo>
                  <a:lnTo>
                    <a:pt x="2857" y="20002"/>
                  </a:lnTo>
                  <a:cubicBezTo>
                    <a:pt x="6668" y="13335"/>
                    <a:pt x="9525" y="6667"/>
                    <a:pt x="13335" y="0"/>
                  </a:cubicBezTo>
                  <a:lnTo>
                    <a:pt x="21907" y="3810"/>
                  </a:lnTo>
                  <a:cubicBezTo>
                    <a:pt x="19050" y="8573"/>
                    <a:pt x="17145" y="14288"/>
                    <a:pt x="14288" y="19050"/>
                  </a:cubicBezTo>
                  <a:cubicBezTo>
                    <a:pt x="20003" y="20955"/>
                    <a:pt x="25718" y="22860"/>
                    <a:pt x="30480" y="24765"/>
                  </a:cubicBezTo>
                  <a:lnTo>
                    <a:pt x="26670"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25"/>
            <p:cNvSpPr/>
            <p:nvPr/>
          </p:nvSpPr>
          <p:spPr>
            <a:xfrm>
              <a:off x="7251382" y="2973704"/>
              <a:ext cx="370522" cy="822960"/>
            </a:xfrm>
            <a:custGeom>
              <a:avLst/>
              <a:gdLst/>
              <a:ahLst/>
              <a:cxnLst/>
              <a:rect l="l" t="t" r="r" b="b"/>
              <a:pathLst>
                <a:path w="370522" h="822960" extrusionOk="0">
                  <a:moveTo>
                    <a:pt x="4763" y="822960"/>
                  </a:moveTo>
                  <a:lnTo>
                    <a:pt x="1905" y="814388"/>
                  </a:lnTo>
                  <a:cubicBezTo>
                    <a:pt x="16193" y="808673"/>
                    <a:pt x="30480" y="802958"/>
                    <a:pt x="44768" y="796290"/>
                  </a:cubicBezTo>
                  <a:lnTo>
                    <a:pt x="48578" y="804863"/>
                  </a:lnTo>
                  <a:cubicBezTo>
                    <a:pt x="34290" y="811530"/>
                    <a:pt x="19050" y="817245"/>
                    <a:pt x="4763" y="822960"/>
                  </a:cubicBezTo>
                  <a:close/>
                  <a:moveTo>
                    <a:pt x="89535" y="784860"/>
                  </a:moveTo>
                  <a:lnTo>
                    <a:pt x="85725" y="776288"/>
                  </a:lnTo>
                  <a:cubicBezTo>
                    <a:pt x="100013" y="769620"/>
                    <a:pt x="113348" y="762000"/>
                    <a:pt x="125730" y="754380"/>
                  </a:cubicBezTo>
                  <a:lnTo>
                    <a:pt x="130493" y="762000"/>
                  </a:lnTo>
                  <a:cubicBezTo>
                    <a:pt x="117158" y="770573"/>
                    <a:pt x="103823" y="777240"/>
                    <a:pt x="89535" y="784860"/>
                  </a:cubicBezTo>
                  <a:close/>
                  <a:moveTo>
                    <a:pt x="169545" y="737235"/>
                  </a:moveTo>
                  <a:lnTo>
                    <a:pt x="164783" y="729615"/>
                  </a:lnTo>
                  <a:cubicBezTo>
                    <a:pt x="178118" y="721043"/>
                    <a:pt x="190500" y="711518"/>
                    <a:pt x="201930" y="701993"/>
                  </a:cubicBezTo>
                  <a:lnTo>
                    <a:pt x="207645" y="709613"/>
                  </a:lnTo>
                  <a:cubicBezTo>
                    <a:pt x="195263" y="719138"/>
                    <a:pt x="182880" y="728663"/>
                    <a:pt x="169545" y="737235"/>
                  </a:cubicBezTo>
                  <a:close/>
                  <a:moveTo>
                    <a:pt x="242888" y="679133"/>
                  </a:moveTo>
                  <a:lnTo>
                    <a:pt x="236220" y="672465"/>
                  </a:lnTo>
                  <a:cubicBezTo>
                    <a:pt x="247650" y="661988"/>
                    <a:pt x="258128" y="650558"/>
                    <a:pt x="268605" y="639128"/>
                  </a:cubicBezTo>
                  <a:lnTo>
                    <a:pt x="275273" y="644843"/>
                  </a:lnTo>
                  <a:cubicBezTo>
                    <a:pt x="265748" y="657225"/>
                    <a:pt x="254318" y="667703"/>
                    <a:pt x="242888" y="679133"/>
                  </a:cubicBezTo>
                  <a:close/>
                  <a:moveTo>
                    <a:pt x="304800" y="608648"/>
                  </a:moveTo>
                  <a:lnTo>
                    <a:pt x="297180" y="602933"/>
                  </a:lnTo>
                  <a:cubicBezTo>
                    <a:pt x="305753" y="590550"/>
                    <a:pt x="314325" y="577215"/>
                    <a:pt x="320993" y="563880"/>
                  </a:cubicBezTo>
                  <a:lnTo>
                    <a:pt x="328613" y="568643"/>
                  </a:lnTo>
                  <a:cubicBezTo>
                    <a:pt x="321945" y="581978"/>
                    <a:pt x="313373" y="595313"/>
                    <a:pt x="304800" y="608648"/>
                  </a:cubicBezTo>
                  <a:close/>
                  <a:moveTo>
                    <a:pt x="348615" y="526733"/>
                  </a:moveTo>
                  <a:lnTo>
                    <a:pt x="340043" y="523875"/>
                  </a:lnTo>
                  <a:cubicBezTo>
                    <a:pt x="345758" y="509588"/>
                    <a:pt x="349568" y="495300"/>
                    <a:pt x="353378" y="480060"/>
                  </a:cubicBezTo>
                  <a:lnTo>
                    <a:pt x="361950" y="481965"/>
                  </a:lnTo>
                  <a:cubicBezTo>
                    <a:pt x="359093" y="496253"/>
                    <a:pt x="354330" y="511492"/>
                    <a:pt x="348615" y="526733"/>
                  </a:cubicBezTo>
                  <a:close/>
                  <a:moveTo>
                    <a:pt x="369570" y="435292"/>
                  </a:moveTo>
                  <a:lnTo>
                    <a:pt x="360045" y="434340"/>
                  </a:lnTo>
                  <a:cubicBezTo>
                    <a:pt x="360998" y="426720"/>
                    <a:pt x="360998" y="419100"/>
                    <a:pt x="360998" y="411480"/>
                  </a:cubicBezTo>
                  <a:cubicBezTo>
                    <a:pt x="360998" y="403860"/>
                    <a:pt x="360998" y="396240"/>
                    <a:pt x="360045" y="388620"/>
                  </a:cubicBezTo>
                  <a:lnTo>
                    <a:pt x="369570" y="387667"/>
                  </a:lnTo>
                  <a:cubicBezTo>
                    <a:pt x="370523" y="395288"/>
                    <a:pt x="370523" y="403860"/>
                    <a:pt x="370523" y="411480"/>
                  </a:cubicBezTo>
                  <a:cubicBezTo>
                    <a:pt x="370523" y="419100"/>
                    <a:pt x="370523" y="426720"/>
                    <a:pt x="369570" y="435292"/>
                  </a:cubicBezTo>
                  <a:close/>
                  <a:moveTo>
                    <a:pt x="353378" y="343853"/>
                  </a:moveTo>
                  <a:cubicBezTo>
                    <a:pt x="350520" y="329565"/>
                    <a:pt x="345758" y="314325"/>
                    <a:pt x="340043" y="300038"/>
                  </a:cubicBezTo>
                  <a:lnTo>
                    <a:pt x="348615" y="297180"/>
                  </a:lnTo>
                  <a:cubicBezTo>
                    <a:pt x="354330" y="311467"/>
                    <a:pt x="359093" y="326708"/>
                    <a:pt x="361950" y="341948"/>
                  </a:cubicBezTo>
                  <a:lnTo>
                    <a:pt x="353378" y="343853"/>
                  </a:lnTo>
                  <a:close/>
                  <a:moveTo>
                    <a:pt x="320993" y="258128"/>
                  </a:moveTo>
                  <a:cubicBezTo>
                    <a:pt x="314325" y="244792"/>
                    <a:pt x="305753" y="232410"/>
                    <a:pt x="296228" y="219075"/>
                  </a:cubicBezTo>
                  <a:lnTo>
                    <a:pt x="303848" y="213360"/>
                  </a:lnTo>
                  <a:cubicBezTo>
                    <a:pt x="313373" y="226695"/>
                    <a:pt x="320993" y="240030"/>
                    <a:pt x="328613" y="253365"/>
                  </a:cubicBezTo>
                  <a:lnTo>
                    <a:pt x="320993" y="258128"/>
                  </a:lnTo>
                  <a:close/>
                  <a:moveTo>
                    <a:pt x="268605" y="183833"/>
                  </a:moveTo>
                  <a:cubicBezTo>
                    <a:pt x="259080" y="172403"/>
                    <a:pt x="247650" y="161925"/>
                    <a:pt x="236220" y="150495"/>
                  </a:cubicBezTo>
                  <a:lnTo>
                    <a:pt x="242888" y="143828"/>
                  </a:lnTo>
                  <a:cubicBezTo>
                    <a:pt x="254318" y="154305"/>
                    <a:pt x="265748" y="165735"/>
                    <a:pt x="275273" y="177165"/>
                  </a:cubicBezTo>
                  <a:lnTo>
                    <a:pt x="268605" y="183833"/>
                  </a:lnTo>
                  <a:close/>
                  <a:moveTo>
                    <a:pt x="200978" y="120015"/>
                  </a:moveTo>
                  <a:cubicBezTo>
                    <a:pt x="189548" y="110490"/>
                    <a:pt x="177165" y="101917"/>
                    <a:pt x="163830" y="92392"/>
                  </a:cubicBezTo>
                  <a:lnTo>
                    <a:pt x="168593" y="84773"/>
                  </a:lnTo>
                  <a:cubicBezTo>
                    <a:pt x="181928" y="93345"/>
                    <a:pt x="194310" y="102870"/>
                    <a:pt x="206693" y="112395"/>
                  </a:cubicBezTo>
                  <a:lnTo>
                    <a:pt x="200978" y="120015"/>
                  </a:lnTo>
                  <a:close/>
                  <a:moveTo>
                    <a:pt x="125730" y="68580"/>
                  </a:moveTo>
                  <a:cubicBezTo>
                    <a:pt x="112395" y="60960"/>
                    <a:pt x="99060" y="53340"/>
                    <a:pt x="85725" y="46673"/>
                  </a:cubicBezTo>
                  <a:lnTo>
                    <a:pt x="89535" y="38100"/>
                  </a:lnTo>
                  <a:cubicBezTo>
                    <a:pt x="103823" y="45720"/>
                    <a:pt x="117158" y="52388"/>
                    <a:pt x="130493" y="60960"/>
                  </a:cubicBezTo>
                  <a:lnTo>
                    <a:pt x="125730" y="68580"/>
                  </a:lnTo>
                  <a:close/>
                  <a:moveTo>
                    <a:pt x="42863" y="26670"/>
                  </a:moveTo>
                  <a:cubicBezTo>
                    <a:pt x="29528" y="20955"/>
                    <a:pt x="14288" y="14288"/>
                    <a:pt x="0" y="8573"/>
                  </a:cubicBezTo>
                  <a:lnTo>
                    <a:pt x="2858" y="0"/>
                  </a:lnTo>
                  <a:cubicBezTo>
                    <a:pt x="17145" y="5715"/>
                    <a:pt x="32385" y="11430"/>
                    <a:pt x="45720" y="18098"/>
                  </a:cubicBezTo>
                  <a:lnTo>
                    <a:pt x="42863" y="2667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5"/>
            <p:cNvSpPr/>
            <p:nvPr/>
          </p:nvSpPr>
          <p:spPr>
            <a:xfrm>
              <a:off x="7181850" y="3805237"/>
              <a:ext cx="29527" cy="33337"/>
            </a:xfrm>
            <a:custGeom>
              <a:avLst/>
              <a:gdLst/>
              <a:ahLst/>
              <a:cxnLst/>
              <a:rect l="l" t="t" r="r" b="b"/>
              <a:pathLst>
                <a:path w="29527" h="33337" extrusionOk="0">
                  <a:moveTo>
                    <a:pt x="13335" y="33338"/>
                  </a:moveTo>
                  <a:cubicBezTo>
                    <a:pt x="9525" y="26670"/>
                    <a:pt x="6668" y="20003"/>
                    <a:pt x="2857" y="13335"/>
                  </a:cubicBezTo>
                  <a:lnTo>
                    <a:pt x="0" y="8572"/>
                  </a:lnTo>
                  <a:lnTo>
                    <a:pt x="4763" y="6667"/>
                  </a:lnTo>
                  <a:cubicBezTo>
                    <a:pt x="12382" y="4763"/>
                    <a:pt x="19050" y="1905"/>
                    <a:pt x="26670" y="0"/>
                  </a:cubicBezTo>
                  <a:lnTo>
                    <a:pt x="29528" y="8572"/>
                  </a:lnTo>
                  <a:cubicBezTo>
                    <a:pt x="23813" y="10478"/>
                    <a:pt x="18097" y="12383"/>
                    <a:pt x="13335" y="14288"/>
                  </a:cubicBezTo>
                  <a:cubicBezTo>
                    <a:pt x="16193" y="19050"/>
                    <a:pt x="19050" y="24765"/>
                    <a:pt x="20955" y="29528"/>
                  </a:cubicBezTo>
                  <a:lnTo>
                    <a:pt x="13335"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5"/>
            <p:cNvSpPr/>
            <p:nvPr/>
          </p:nvSpPr>
          <p:spPr>
            <a:xfrm>
              <a:off x="6640829" y="3875722"/>
              <a:ext cx="649604" cy="650557"/>
            </a:xfrm>
            <a:custGeom>
              <a:avLst/>
              <a:gdLst/>
              <a:ahLst/>
              <a:cxnLst/>
              <a:rect l="l" t="t" r="r" b="b"/>
              <a:pathLst>
                <a:path w="649604" h="650557" extrusionOk="0">
                  <a:moveTo>
                    <a:pt x="284798" y="650558"/>
                  </a:moveTo>
                  <a:cubicBezTo>
                    <a:pt x="280035" y="650558"/>
                    <a:pt x="275273" y="650558"/>
                    <a:pt x="270510" y="650558"/>
                  </a:cubicBezTo>
                  <a:lnTo>
                    <a:pt x="270510" y="641033"/>
                  </a:lnTo>
                  <a:cubicBezTo>
                    <a:pt x="285750" y="641033"/>
                    <a:pt x="300990" y="641033"/>
                    <a:pt x="316230" y="640080"/>
                  </a:cubicBezTo>
                  <a:lnTo>
                    <a:pt x="317183" y="649605"/>
                  </a:lnTo>
                  <a:cubicBezTo>
                    <a:pt x="306705" y="649605"/>
                    <a:pt x="295275" y="650558"/>
                    <a:pt x="284798" y="650558"/>
                  </a:cubicBezTo>
                  <a:close/>
                  <a:moveTo>
                    <a:pt x="223838" y="646747"/>
                  </a:moveTo>
                  <a:cubicBezTo>
                    <a:pt x="208598" y="644843"/>
                    <a:pt x="193358" y="642938"/>
                    <a:pt x="177165" y="640080"/>
                  </a:cubicBezTo>
                  <a:lnTo>
                    <a:pt x="179070" y="631508"/>
                  </a:lnTo>
                  <a:cubicBezTo>
                    <a:pt x="194310" y="634365"/>
                    <a:pt x="209550" y="637222"/>
                    <a:pt x="224790" y="638175"/>
                  </a:cubicBezTo>
                  <a:lnTo>
                    <a:pt x="223838" y="646747"/>
                  </a:lnTo>
                  <a:close/>
                  <a:moveTo>
                    <a:pt x="363855" y="643890"/>
                  </a:moveTo>
                  <a:lnTo>
                    <a:pt x="361950" y="635318"/>
                  </a:lnTo>
                  <a:cubicBezTo>
                    <a:pt x="377190" y="632460"/>
                    <a:pt x="392430" y="629603"/>
                    <a:pt x="406717" y="624840"/>
                  </a:cubicBezTo>
                  <a:lnTo>
                    <a:pt x="409575" y="633413"/>
                  </a:lnTo>
                  <a:cubicBezTo>
                    <a:pt x="394335" y="637222"/>
                    <a:pt x="379095" y="641033"/>
                    <a:pt x="363855" y="643890"/>
                  </a:cubicBezTo>
                  <a:close/>
                  <a:moveTo>
                    <a:pt x="131445" y="629603"/>
                  </a:moveTo>
                  <a:cubicBezTo>
                    <a:pt x="116205" y="625793"/>
                    <a:pt x="101917" y="621030"/>
                    <a:pt x="86678" y="616268"/>
                  </a:cubicBezTo>
                  <a:lnTo>
                    <a:pt x="89535" y="607695"/>
                  </a:lnTo>
                  <a:cubicBezTo>
                    <a:pt x="104775" y="612458"/>
                    <a:pt x="119063" y="617220"/>
                    <a:pt x="134303" y="621030"/>
                  </a:cubicBezTo>
                  <a:lnTo>
                    <a:pt x="131445" y="629603"/>
                  </a:lnTo>
                  <a:close/>
                  <a:moveTo>
                    <a:pt x="453390" y="617220"/>
                  </a:moveTo>
                  <a:lnTo>
                    <a:pt x="449580" y="608647"/>
                  </a:lnTo>
                  <a:cubicBezTo>
                    <a:pt x="463867" y="601980"/>
                    <a:pt x="477202" y="595313"/>
                    <a:pt x="489585" y="586740"/>
                  </a:cubicBezTo>
                  <a:lnTo>
                    <a:pt x="494348" y="594360"/>
                  </a:lnTo>
                  <a:cubicBezTo>
                    <a:pt x="481965" y="602933"/>
                    <a:pt x="467677" y="610553"/>
                    <a:pt x="453390" y="617220"/>
                  </a:cubicBezTo>
                  <a:close/>
                  <a:moveTo>
                    <a:pt x="42863" y="601028"/>
                  </a:moveTo>
                  <a:cubicBezTo>
                    <a:pt x="28575" y="595313"/>
                    <a:pt x="14288" y="589597"/>
                    <a:pt x="0" y="582930"/>
                  </a:cubicBezTo>
                  <a:lnTo>
                    <a:pt x="3810" y="574358"/>
                  </a:lnTo>
                  <a:cubicBezTo>
                    <a:pt x="18098" y="581025"/>
                    <a:pt x="32385" y="586740"/>
                    <a:pt x="46673" y="592455"/>
                  </a:cubicBezTo>
                  <a:lnTo>
                    <a:pt x="42863" y="601028"/>
                  </a:lnTo>
                  <a:close/>
                  <a:moveTo>
                    <a:pt x="532448" y="566738"/>
                  </a:moveTo>
                  <a:lnTo>
                    <a:pt x="526733" y="560070"/>
                  </a:lnTo>
                  <a:cubicBezTo>
                    <a:pt x="538163" y="550545"/>
                    <a:pt x="548640" y="539115"/>
                    <a:pt x="559118" y="527685"/>
                  </a:cubicBezTo>
                  <a:lnTo>
                    <a:pt x="565785" y="533400"/>
                  </a:lnTo>
                  <a:cubicBezTo>
                    <a:pt x="555308" y="545783"/>
                    <a:pt x="544830" y="556260"/>
                    <a:pt x="532448" y="566738"/>
                  </a:cubicBezTo>
                  <a:close/>
                  <a:moveTo>
                    <a:pt x="593408" y="495300"/>
                  </a:moveTo>
                  <a:lnTo>
                    <a:pt x="585788" y="490538"/>
                  </a:lnTo>
                  <a:cubicBezTo>
                    <a:pt x="587693" y="486728"/>
                    <a:pt x="590550" y="482918"/>
                    <a:pt x="592455" y="479108"/>
                  </a:cubicBezTo>
                  <a:cubicBezTo>
                    <a:pt x="598170" y="469583"/>
                    <a:pt x="602933" y="460058"/>
                    <a:pt x="606743" y="450533"/>
                  </a:cubicBezTo>
                  <a:lnTo>
                    <a:pt x="615315" y="454343"/>
                  </a:lnTo>
                  <a:cubicBezTo>
                    <a:pt x="610552" y="464820"/>
                    <a:pt x="605790" y="474345"/>
                    <a:pt x="600075" y="483870"/>
                  </a:cubicBezTo>
                  <a:cubicBezTo>
                    <a:pt x="598170" y="487680"/>
                    <a:pt x="596265" y="491490"/>
                    <a:pt x="593408" y="495300"/>
                  </a:cubicBezTo>
                  <a:close/>
                  <a:moveTo>
                    <a:pt x="632460" y="410528"/>
                  </a:moveTo>
                  <a:lnTo>
                    <a:pt x="623888" y="407670"/>
                  </a:lnTo>
                  <a:cubicBezTo>
                    <a:pt x="628650" y="393383"/>
                    <a:pt x="631508" y="378143"/>
                    <a:pt x="634365" y="362903"/>
                  </a:cubicBezTo>
                  <a:lnTo>
                    <a:pt x="642938" y="364808"/>
                  </a:lnTo>
                  <a:cubicBezTo>
                    <a:pt x="640080" y="380048"/>
                    <a:pt x="636270" y="395288"/>
                    <a:pt x="632460" y="410528"/>
                  </a:cubicBezTo>
                  <a:close/>
                  <a:moveTo>
                    <a:pt x="648652" y="318135"/>
                  </a:moveTo>
                  <a:lnTo>
                    <a:pt x="639127" y="317183"/>
                  </a:lnTo>
                  <a:cubicBezTo>
                    <a:pt x="640080" y="306705"/>
                    <a:pt x="640080" y="297180"/>
                    <a:pt x="640080" y="286703"/>
                  </a:cubicBezTo>
                  <a:cubicBezTo>
                    <a:pt x="640080" y="281940"/>
                    <a:pt x="640080" y="276225"/>
                    <a:pt x="640080" y="271463"/>
                  </a:cubicBezTo>
                  <a:lnTo>
                    <a:pt x="649605" y="271463"/>
                  </a:lnTo>
                  <a:cubicBezTo>
                    <a:pt x="649605" y="276225"/>
                    <a:pt x="649605" y="281940"/>
                    <a:pt x="649605" y="286703"/>
                  </a:cubicBezTo>
                  <a:cubicBezTo>
                    <a:pt x="649605" y="297180"/>
                    <a:pt x="648652" y="307658"/>
                    <a:pt x="648652" y="318135"/>
                  </a:cubicBezTo>
                  <a:close/>
                  <a:moveTo>
                    <a:pt x="636270" y="225743"/>
                  </a:moveTo>
                  <a:cubicBezTo>
                    <a:pt x="634365" y="210503"/>
                    <a:pt x="632460" y="195263"/>
                    <a:pt x="629602" y="180023"/>
                  </a:cubicBezTo>
                  <a:lnTo>
                    <a:pt x="638175" y="178118"/>
                  </a:lnTo>
                  <a:cubicBezTo>
                    <a:pt x="641033" y="193358"/>
                    <a:pt x="643890" y="209550"/>
                    <a:pt x="644843" y="224790"/>
                  </a:cubicBezTo>
                  <a:lnTo>
                    <a:pt x="636270" y="225743"/>
                  </a:lnTo>
                  <a:close/>
                  <a:moveTo>
                    <a:pt x="619125" y="135255"/>
                  </a:moveTo>
                  <a:cubicBezTo>
                    <a:pt x="615315" y="120968"/>
                    <a:pt x="610552" y="105728"/>
                    <a:pt x="605790" y="91440"/>
                  </a:cubicBezTo>
                  <a:lnTo>
                    <a:pt x="614363" y="88583"/>
                  </a:lnTo>
                  <a:cubicBezTo>
                    <a:pt x="619125" y="103823"/>
                    <a:pt x="623888" y="119063"/>
                    <a:pt x="627698" y="133350"/>
                  </a:cubicBezTo>
                  <a:lnTo>
                    <a:pt x="619125" y="135255"/>
                  </a:lnTo>
                  <a:close/>
                  <a:moveTo>
                    <a:pt x="591502" y="46673"/>
                  </a:moveTo>
                  <a:cubicBezTo>
                    <a:pt x="585788" y="32385"/>
                    <a:pt x="580073" y="18098"/>
                    <a:pt x="573405" y="3810"/>
                  </a:cubicBezTo>
                  <a:lnTo>
                    <a:pt x="581977" y="0"/>
                  </a:lnTo>
                  <a:cubicBezTo>
                    <a:pt x="588645" y="14288"/>
                    <a:pt x="594360" y="28575"/>
                    <a:pt x="600075" y="42863"/>
                  </a:cubicBezTo>
                  <a:lnTo>
                    <a:pt x="591502" y="4667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5"/>
            <p:cNvSpPr/>
            <p:nvPr/>
          </p:nvSpPr>
          <p:spPr>
            <a:xfrm>
              <a:off x="6568440" y="4417694"/>
              <a:ext cx="33337" cy="29527"/>
            </a:xfrm>
            <a:custGeom>
              <a:avLst/>
              <a:gdLst/>
              <a:ahLst/>
              <a:cxnLst/>
              <a:rect l="l" t="t" r="r" b="b"/>
              <a:pathLst>
                <a:path w="33337" h="29527" extrusionOk="0">
                  <a:moveTo>
                    <a:pt x="8572" y="29528"/>
                  </a:moveTo>
                  <a:lnTo>
                    <a:pt x="0" y="26670"/>
                  </a:lnTo>
                  <a:cubicBezTo>
                    <a:pt x="2857" y="20003"/>
                    <a:pt x="4763" y="12383"/>
                    <a:pt x="6667" y="4763"/>
                  </a:cubicBezTo>
                  <a:lnTo>
                    <a:pt x="8572" y="0"/>
                  </a:lnTo>
                  <a:lnTo>
                    <a:pt x="13335" y="2858"/>
                  </a:lnTo>
                  <a:cubicBezTo>
                    <a:pt x="20002" y="6668"/>
                    <a:pt x="26670" y="9525"/>
                    <a:pt x="33338" y="13335"/>
                  </a:cubicBezTo>
                  <a:lnTo>
                    <a:pt x="29527" y="21908"/>
                  </a:lnTo>
                  <a:cubicBezTo>
                    <a:pt x="24765" y="19050"/>
                    <a:pt x="19050" y="17145"/>
                    <a:pt x="14288" y="14288"/>
                  </a:cubicBezTo>
                  <a:cubicBezTo>
                    <a:pt x="12382" y="19050"/>
                    <a:pt x="10477" y="24765"/>
                    <a:pt x="8572" y="295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5"/>
            <p:cNvSpPr/>
            <p:nvPr/>
          </p:nvSpPr>
          <p:spPr>
            <a:xfrm>
              <a:off x="5737859" y="4487227"/>
              <a:ext cx="822960" cy="370522"/>
            </a:xfrm>
            <a:custGeom>
              <a:avLst/>
              <a:gdLst/>
              <a:ahLst/>
              <a:cxnLst/>
              <a:rect l="l" t="t" r="r" b="b"/>
              <a:pathLst>
                <a:path w="822960" h="370522" extrusionOk="0">
                  <a:moveTo>
                    <a:pt x="411480" y="370522"/>
                  </a:moveTo>
                  <a:cubicBezTo>
                    <a:pt x="403860" y="370522"/>
                    <a:pt x="396240" y="370522"/>
                    <a:pt x="388620" y="369570"/>
                  </a:cubicBezTo>
                  <a:lnTo>
                    <a:pt x="389573" y="360045"/>
                  </a:lnTo>
                  <a:cubicBezTo>
                    <a:pt x="404813" y="360997"/>
                    <a:pt x="420053" y="360997"/>
                    <a:pt x="435293" y="360045"/>
                  </a:cubicBezTo>
                  <a:lnTo>
                    <a:pt x="436245" y="369570"/>
                  </a:lnTo>
                  <a:cubicBezTo>
                    <a:pt x="427673" y="370522"/>
                    <a:pt x="419100" y="370522"/>
                    <a:pt x="411480" y="370522"/>
                  </a:cubicBezTo>
                  <a:close/>
                  <a:moveTo>
                    <a:pt x="341948" y="362903"/>
                  </a:moveTo>
                  <a:cubicBezTo>
                    <a:pt x="326708" y="359092"/>
                    <a:pt x="311468" y="355282"/>
                    <a:pt x="297180" y="349567"/>
                  </a:cubicBezTo>
                  <a:lnTo>
                    <a:pt x="300038" y="340995"/>
                  </a:lnTo>
                  <a:cubicBezTo>
                    <a:pt x="314325" y="346710"/>
                    <a:pt x="329565" y="350520"/>
                    <a:pt x="343853" y="354330"/>
                  </a:cubicBezTo>
                  <a:lnTo>
                    <a:pt x="341948" y="362903"/>
                  </a:lnTo>
                  <a:close/>
                  <a:moveTo>
                    <a:pt x="481965" y="362903"/>
                  </a:moveTo>
                  <a:lnTo>
                    <a:pt x="480060" y="354330"/>
                  </a:lnTo>
                  <a:cubicBezTo>
                    <a:pt x="494348" y="351472"/>
                    <a:pt x="509588" y="346710"/>
                    <a:pt x="523875" y="340995"/>
                  </a:cubicBezTo>
                  <a:lnTo>
                    <a:pt x="526733" y="349567"/>
                  </a:lnTo>
                  <a:cubicBezTo>
                    <a:pt x="512445" y="354330"/>
                    <a:pt x="497205" y="359092"/>
                    <a:pt x="481965" y="362903"/>
                  </a:cubicBezTo>
                  <a:close/>
                  <a:moveTo>
                    <a:pt x="254318" y="329565"/>
                  </a:moveTo>
                  <a:cubicBezTo>
                    <a:pt x="240983" y="321945"/>
                    <a:pt x="227648" y="314325"/>
                    <a:pt x="214313" y="304800"/>
                  </a:cubicBezTo>
                  <a:lnTo>
                    <a:pt x="220028" y="297180"/>
                  </a:lnTo>
                  <a:cubicBezTo>
                    <a:pt x="232410" y="305753"/>
                    <a:pt x="245745" y="314325"/>
                    <a:pt x="259080" y="320992"/>
                  </a:cubicBezTo>
                  <a:lnTo>
                    <a:pt x="254318" y="329565"/>
                  </a:lnTo>
                  <a:close/>
                  <a:moveTo>
                    <a:pt x="569595" y="329565"/>
                  </a:moveTo>
                  <a:lnTo>
                    <a:pt x="564833" y="321945"/>
                  </a:lnTo>
                  <a:cubicBezTo>
                    <a:pt x="578168" y="314325"/>
                    <a:pt x="591503" y="306705"/>
                    <a:pt x="603885" y="297180"/>
                  </a:cubicBezTo>
                  <a:lnTo>
                    <a:pt x="609600" y="304800"/>
                  </a:lnTo>
                  <a:cubicBezTo>
                    <a:pt x="596265" y="313372"/>
                    <a:pt x="582930" y="321945"/>
                    <a:pt x="569595" y="329565"/>
                  </a:cubicBezTo>
                  <a:close/>
                  <a:moveTo>
                    <a:pt x="178118" y="275272"/>
                  </a:moveTo>
                  <a:cubicBezTo>
                    <a:pt x="166688" y="264795"/>
                    <a:pt x="155258" y="254317"/>
                    <a:pt x="144780" y="242888"/>
                  </a:cubicBezTo>
                  <a:lnTo>
                    <a:pt x="151448" y="236220"/>
                  </a:lnTo>
                  <a:cubicBezTo>
                    <a:pt x="161925" y="247650"/>
                    <a:pt x="173355" y="258128"/>
                    <a:pt x="184785" y="268605"/>
                  </a:cubicBezTo>
                  <a:lnTo>
                    <a:pt x="178118" y="275272"/>
                  </a:lnTo>
                  <a:close/>
                  <a:moveTo>
                    <a:pt x="645795" y="275272"/>
                  </a:moveTo>
                  <a:lnTo>
                    <a:pt x="640080" y="268605"/>
                  </a:lnTo>
                  <a:cubicBezTo>
                    <a:pt x="651510" y="259080"/>
                    <a:pt x="661988" y="247650"/>
                    <a:pt x="673418" y="236220"/>
                  </a:cubicBezTo>
                  <a:lnTo>
                    <a:pt x="680085" y="242888"/>
                  </a:lnTo>
                  <a:cubicBezTo>
                    <a:pt x="668655" y="254317"/>
                    <a:pt x="657225" y="264795"/>
                    <a:pt x="645795" y="275272"/>
                  </a:cubicBezTo>
                  <a:close/>
                  <a:moveTo>
                    <a:pt x="113348" y="207645"/>
                  </a:moveTo>
                  <a:cubicBezTo>
                    <a:pt x="103823" y="195263"/>
                    <a:pt x="94298" y="182880"/>
                    <a:pt x="85725" y="170497"/>
                  </a:cubicBezTo>
                  <a:lnTo>
                    <a:pt x="93345" y="165735"/>
                  </a:lnTo>
                  <a:cubicBezTo>
                    <a:pt x="101918" y="178117"/>
                    <a:pt x="111443" y="191453"/>
                    <a:pt x="120968" y="202882"/>
                  </a:cubicBezTo>
                  <a:lnTo>
                    <a:pt x="113348" y="207645"/>
                  </a:lnTo>
                  <a:close/>
                  <a:moveTo>
                    <a:pt x="709613" y="206692"/>
                  </a:moveTo>
                  <a:lnTo>
                    <a:pt x="701993" y="200978"/>
                  </a:lnTo>
                  <a:cubicBezTo>
                    <a:pt x="711518" y="189547"/>
                    <a:pt x="720090" y="177165"/>
                    <a:pt x="729615" y="163830"/>
                  </a:cubicBezTo>
                  <a:lnTo>
                    <a:pt x="737235" y="168592"/>
                  </a:lnTo>
                  <a:cubicBezTo>
                    <a:pt x="728663" y="182880"/>
                    <a:pt x="719138" y="195263"/>
                    <a:pt x="709613" y="206692"/>
                  </a:cubicBezTo>
                  <a:close/>
                  <a:moveTo>
                    <a:pt x="60960" y="130492"/>
                  </a:moveTo>
                  <a:cubicBezTo>
                    <a:pt x="53340" y="117157"/>
                    <a:pt x="45720" y="103822"/>
                    <a:pt x="38100" y="89535"/>
                  </a:cubicBezTo>
                  <a:lnTo>
                    <a:pt x="46673" y="85725"/>
                  </a:lnTo>
                  <a:cubicBezTo>
                    <a:pt x="53340" y="100013"/>
                    <a:pt x="60960" y="113347"/>
                    <a:pt x="68580" y="125730"/>
                  </a:cubicBezTo>
                  <a:lnTo>
                    <a:pt x="60960" y="130492"/>
                  </a:lnTo>
                  <a:close/>
                  <a:moveTo>
                    <a:pt x="762953" y="130492"/>
                  </a:moveTo>
                  <a:lnTo>
                    <a:pt x="755333" y="125730"/>
                  </a:lnTo>
                  <a:cubicBezTo>
                    <a:pt x="762953" y="112395"/>
                    <a:pt x="770573" y="99060"/>
                    <a:pt x="777240" y="85725"/>
                  </a:cubicBezTo>
                  <a:lnTo>
                    <a:pt x="785813" y="89535"/>
                  </a:lnTo>
                  <a:cubicBezTo>
                    <a:pt x="778193" y="102870"/>
                    <a:pt x="770573" y="117157"/>
                    <a:pt x="762953" y="130492"/>
                  </a:cubicBezTo>
                  <a:close/>
                  <a:moveTo>
                    <a:pt x="18098" y="47625"/>
                  </a:moveTo>
                  <a:cubicBezTo>
                    <a:pt x="11430" y="33338"/>
                    <a:pt x="5715" y="19050"/>
                    <a:pt x="0" y="4763"/>
                  </a:cubicBezTo>
                  <a:lnTo>
                    <a:pt x="8573" y="1905"/>
                  </a:lnTo>
                  <a:cubicBezTo>
                    <a:pt x="14288" y="16192"/>
                    <a:pt x="20003" y="30480"/>
                    <a:pt x="26670" y="44767"/>
                  </a:cubicBezTo>
                  <a:lnTo>
                    <a:pt x="18098" y="47625"/>
                  </a:lnTo>
                  <a:close/>
                  <a:moveTo>
                    <a:pt x="804863" y="46672"/>
                  </a:moveTo>
                  <a:lnTo>
                    <a:pt x="796290" y="42863"/>
                  </a:lnTo>
                  <a:cubicBezTo>
                    <a:pt x="802958" y="28575"/>
                    <a:pt x="808673" y="14288"/>
                    <a:pt x="814388" y="0"/>
                  </a:cubicBezTo>
                  <a:lnTo>
                    <a:pt x="822960" y="2857"/>
                  </a:lnTo>
                  <a:cubicBezTo>
                    <a:pt x="817245" y="19050"/>
                    <a:pt x="811530" y="33338"/>
                    <a:pt x="804863" y="46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5"/>
            <p:cNvSpPr/>
            <p:nvPr/>
          </p:nvSpPr>
          <p:spPr>
            <a:xfrm>
              <a:off x="5009197" y="3877627"/>
              <a:ext cx="649604" cy="648652"/>
            </a:xfrm>
            <a:custGeom>
              <a:avLst/>
              <a:gdLst/>
              <a:ahLst/>
              <a:cxnLst/>
              <a:rect l="l" t="t" r="r" b="b"/>
              <a:pathLst>
                <a:path w="649604" h="648652" extrusionOk="0">
                  <a:moveTo>
                    <a:pt x="363855" y="648653"/>
                  </a:moveTo>
                  <a:cubicBezTo>
                    <a:pt x="353378" y="648653"/>
                    <a:pt x="341948" y="648653"/>
                    <a:pt x="331470" y="647700"/>
                  </a:cubicBezTo>
                  <a:lnTo>
                    <a:pt x="332423" y="638175"/>
                  </a:lnTo>
                  <a:cubicBezTo>
                    <a:pt x="347663" y="639128"/>
                    <a:pt x="362903" y="639128"/>
                    <a:pt x="378142" y="639128"/>
                  </a:cubicBezTo>
                  <a:lnTo>
                    <a:pt x="378142" y="648653"/>
                  </a:lnTo>
                  <a:cubicBezTo>
                    <a:pt x="374332" y="648653"/>
                    <a:pt x="368617" y="648653"/>
                    <a:pt x="363855" y="648653"/>
                  </a:cubicBezTo>
                  <a:close/>
                  <a:moveTo>
                    <a:pt x="425767" y="644842"/>
                  </a:moveTo>
                  <a:lnTo>
                    <a:pt x="424815" y="635317"/>
                  </a:lnTo>
                  <a:cubicBezTo>
                    <a:pt x="440055" y="633413"/>
                    <a:pt x="455295" y="631507"/>
                    <a:pt x="470535" y="628650"/>
                  </a:cubicBezTo>
                  <a:lnTo>
                    <a:pt x="472440" y="637222"/>
                  </a:lnTo>
                  <a:cubicBezTo>
                    <a:pt x="456248" y="641032"/>
                    <a:pt x="441007" y="642938"/>
                    <a:pt x="425767" y="644842"/>
                  </a:cubicBezTo>
                  <a:close/>
                  <a:moveTo>
                    <a:pt x="285750" y="641985"/>
                  </a:moveTo>
                  <a:cubicBezTo>
                    <a:pt x="270510" y="639128"/>
                    <a:pt x="254317" y="635317"/>
                    <a:pt x="240030" y="631507"/>
                  </a:cubicBezTo>
                  <a:lnTo>
                    <a:pt x="242888" y="622935"/>
                  </a:lnTo>
                  <a:cubicBezTo>
                    <a:pt x="257175" y="626745"/>
                    <a:pt x="272415" y="630555"/>
                    <a:pt x="287655" y="633413"/>
                  </a:cubicBezTo>
                  <a:lnTo>
                    <a:pt x="285750" y="641985"/>
                  </a:lnTo>
                  <a:close/>
                  <a:moveTo>
                    <a:pt x="517207" y="627697"/>
                  </a:moveTo>
                  <a:lnTo>
                    <a:pt x="515303" y="619125"/>
                  </a:lnTo>
                  <a:cubicBezTo>
                    <a:pt x="529590" y="615315"/>
                    <a:pt x="544830" y="610553"/>
                    <a:pt x="559118" y="605790"/>
                  </a:cubicBezTo>
                  <a:lnTo>
                    <a:pt x="561975" y="614363"/>
                  </a:lnTo>
                  <a:cubicBezTo>
                    <a:pt x="547688" y="619125"/>
                    <a:pt x="532448" y="623888"/>
                    <a:pt x="517207" y="627697"/>
                  </a:cubicBezTo>
                  <a:close/>
                  <a:moveTo>
                    <a:pt x="196215" y="615315"/>
                  </a:moveTo>
                  <a:cubicBezTo>
                    <a:pt x="181927" y="608647"/>
                    <a:pt x="167640" y="601028"/>
                    <a:pt x="154305" y="593407"/>
                  </a:cubicBezTo>
                  <a:lnTo>
                    <a:pt x="159067" y="585788"/>
                  </a:lnTo>
                  <a:cubicBezTo>
                    <a:pt x="171450" y="593407"/>
                    <a:pt x="185738" y="601028"/>
                    <a:pt x="199073" y="607695"/>
                  </a:cubicBezTo>
                  <a:lnTo>
                    <a:pt x="196215" y="615315"/>
                  </a:lnTo>
                  <a:close/>
                  <a:moveTo>
                    <a:pt x="605790" y="599122"/>
                  </a:moveTo>
                  <a:lnTo>
                    <a:pt x="602932" y="590550"/>
                  </a:lnTo>
                  <a:cubicBezTo>
                    <a:pt x="617220" y="584835"/>
                    <a:pt x="631507" y="579120"/>
                    <a:pt x="645795" y="572453"/>
                  </a:cubicBezTo>
                  <a:lnTo>
                    <a:pt x="649605" y="581025"/>
                  </a:lnTo>
                  <a:cubicBezTo>
                    <a:pt x="635318" y="587692"/>
                    <a:pt x="620078" y="593407"/>
                    <a:pt x="605790" y="599122"/>
                  </a:cubicBezTo>
                  <a:close/>
                  <a:moveTo>
                    <a:pt x="116205" y="564832"/>
                  </a:moveTo>
                  <a:cubicBezTo>
                    <a:pt x="104775" y="554355"/>
                    <a:pt x="93345" y="543878"/>
                    <a:pt x="82867" y="531495"/>
                  </a:cubicBezTo>
                  <a:lnTo>
                    <a:pt x="89535" y="525780"/>
                  </a:lnTo>
                  <a:cubicBezTo>
                    <a:pt x="99060" y="537210"/>
                    <a:pt x="110490" y="548640"/>
                    <a:pt x="121920" y="558165"/>
                  </a:cubicBezTo>
                  <a:lnTo>
                    <a:pt x="116205" y="564832"/>
                  </a:lnTo>
                  <a:close/>
                  <a:moveTo>
                    <a:pt x="55245" y="493395"/>
                  </a:moveTo>
                  <a:cubicBezTo>
                    <a:pt x="52388" y="489585"/>
                    <a:pt x="50482" y="485775"/>
                    <a:pt x="47625" y="481013"/>
                  </a:cubicBezTo>
                  <a:cubicBezTo>
                    <a:pt x="41910" y="471488"/>
                    <a:pt x="37147" y="461963"/>
                    <a:pt x="32385" y="451485"/>
                  </a:cubicBezTo>
                  <a:lnTo>
                    <a:pt x="40957" y="447675"/>
                  </a:lnTo>
                  <a:cubicBezTo>
                    <a:pt x="45720" y="457200"/>
                    <a:pt x="50482" y="466725"/>
                    <a:pt x="55245" y="476250"/>
                  </a:cubicBezTo>
                  <a:cubicBezTo>
                    <a:pt x="57150" y="480060"/>
                    <a:pt x="60007" y="483870"/>
                    <a:pt x="61913" y="487680"/>
                  </a:cubicBezTo>
                  <a:lnTo>
                    <a:pt x="55245" y="493395"/>
                  </a:lnTo>
                  <a:close/>
                  <a:moveTo>
                    <a:pt x="17145" y="408622"/>
                  </a:moveTo>
                  <a:cubicBezTo>
                    <a:pt x="12382" y="394335"/>
                    <a:pt x="9525" y="378142"/>
                    <a:pt x="6667" y="362902"/>
                  </a:cubicBezTo>
                  <a:lnTo>
                    <a:pt x="15240" y="360997"/>
                  </a:lnTo>
                  <a:cubicBezTo>
                    <a:pt x="18097" y="376238"/>
                    <a:pt x="21907" y="391478"/>
                    <a:pt x="25717" y="405765"/>
                  </a:cubicBezTo>
                  <a:lnTo>
                    <a:pt x="17145" y="408622"/>
                  </a:lnTo>
                  <a:close/>
                  <a:moveTo>
                    <a:pt x="952" y="316230"/>
                  </a:moveTo>
                  <a:cubicBezTo>
                    <a:pt x="0" y="305752"/>
                    <a:pt x="0" y="295275"/>
                    <a:pt x="0" y="284797"/>
                  </a:cubicBezTo>
                  <a:cubicBezTo>
                    <a:pt x="0" y="280035"/>
                    <a:pt x="0" y="274320"/>
                    <a:pt x="0" y="269557"/>
                  </a:cubicBezTo>
                  <a:lnTo>
                    <a:pt x="9525" y="269557"/>
                  </a:lnTo>
                  <a:cubicBezTo>
                    <a:pt x="9525" y="274320"/>
                    <a:pt x="9525" y="279082"/>
                    <a:pt x="9525" y="284797"/>
                  </a:cubicBezTo>
                  <a:cubicBezTo>
                    <a:pt x="9525" y="295275"/>
                    <a:pt x="9525" y="305752"/>
                    <a:pt x="10477" y="316230"/>
                  </a:cubicBezTo>
                  <a:lnTo>
                    <a:pt x="952" y="316230"/>
                  </a:lnTo>
                  <a:close/>
                  <a:moveTo>
                    <a:pt x="12382" y="223838"/>
                  </a:moveTo>
                  <a:lnTo>
                    <a:pt x="2857" y="222885"/>
                  </a:lnTo>
                  <a:cubicBezTo>
                    <a:pt x="4763" y="207645"/>
                    <a:pt x="6667" y="192405"/>
                    <a:pt x="9525" y="176213"/>
                  </a:cubicBezTo>
                  <a:lnTo>
                    <a:pt x="18097" y="178117"/>
                  </a:lnTo>
                  <a:cubicBezTo>
                    <a:pt x="16192" y="193357"/>
                    <a:pt x="14288" y="208597"/>
                    <a:pt x="12382" y="223838"/>
                  </a:cubicBezTo>
                  <a:close/>
                  <a:moveTo>
                    <a:pt x="29527" y="133350"/>
                  </a:moveTo>
                  <a:lnTo>
                    <a:pt x="20955" y="131445"/>
                  </a:lnTo>
                  <a:cubicBezTo>
                    <a:pt x="24765" y="117157"/>
                    <a:pt x="29527" y="101917"/>
                    <a:pt x="34290" y="86677"/>
                  </a:cubicBezTo>
                  <a:lnTo>
                    <a:pt x="42863" y="89535"/>
                  </a:lnTo>
                  <a:cubicBezTo>
                    <a:pt x="37147" y="103822"/>
                    <a:pt x="33338" y="118110"/>
                    <a:pt x="29527" y="133350"/>
                  </a:cubicBezTo>
                  <a:close/>
                  <a:moveTo>
                    <a:pt x="57150" y="45720"/>
                  </a:moveTo>
                  <a:lnTo>
                    <a:pt x="48577" y="42863"/>
                  </a:lnTo>
                  <a:cubicBezTo>
                    <a:pt x="54292" y="28575"/>
                    <a:pt x="60007" y="14288"/>
                    <a:pt x="66675" y="0"/>
                  </a:cubicBezTo>
                  <a:lnTo>
                    <a:pt x="75247" y="3810"/>
                  </a:lnTo>
                  <a:cubicBezTo>
                    <a:pt x="68580" y="17145"/>
                    <a:pt x="62865" y="31432"/>
                    <a:pt x="57150" y="457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0" name="Google Shape;210;p25"/>
          <p:cNvSpPr/>
          <p:nvPr/>
        </p:nvSpPr>
        <p:spPr>
          <a:xfrm>
            <a:off x="7872791" y="512409"/>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5"/>
          <p:cNvSpPr txBox="1">
            <a:spLocks noGrp="1"/>
          </p:cNvSpPr>
          <p:nvPr>
            <p:ph type="title"/>
          </p:nvPr>
        </p:nvSpPr>
        <p:spPr>
          <a:xfrm>
            <a:off x="7119450" y="1355375"/>
            <a:ext cx="1618200" cy="13248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7000"/>
              <a:buNone/>
            </a:pPr>
            <a:r>
              <a:rPr lang="en" dirty="0"/>
              <a:t> </a:t>
            </a:r>
            <a:endParaRPr dirty="0"/>
          </a:p>
        </p:txBody>
      </p:sp>
      <p:sp>
        <p:nvSpPr>
          <p:cNvPr id="212" name="Google Shape;212;p25"/>
          <p:cNvSpPr/>
          <p:nvPr/>
        </p:nvSpPr>
        <p:spPr>
          <a:xfrm rot="8321483">
            <a:off x="4588482" y="481800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13" name="Google Shape;213;p25"/>
          <p:cNvGrpSpPr/>
          <p:nvPr/>
        </p:nvGrpSpPr>
        <p:grpSpPr>
          <a:xfrm>
            <a:off x="2736025" y="1212622"/>
            <a:ext cx="437755" cy="434298"/>
            <a:chOff x="9479277" y="3818260"/>
            <a:chExt cx="437755" cy="434298"/>
          </a:xfrm>
        </p:grpSpPr>
        <p:sp>
          <p:nvSpPr>
            <p:cNvPr id="214" name="Google Shape;214;p25"/>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 name="Google Shape;215;p25"/>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16" name="Google Shape;216;p25"/>
          <p:cNvGrpSpPr/>
          <p:nvPr/>
        </p:nvGrpSpPr>
        <p:grpSpPr>
          <a:xfrm>
            <a:off x="10979725" y="1782172"/>
            <a:ext cx="437755" cy="434298"/>
            <a:chOff x="9479277" y="3818260"/>
            <a:chExt cx="437755" cy="434298"/>
          </a:xfrm>
        </p:grpSpPr>
        <p:sp>
          <p:nvSpPr>
            <p:cNvPr id="217" name="Google Shape;217;p25"/>
            <p:cNvSpPr/>
            <p:nvPr/>
          </p:nvSpPr>
          <p:spPr>
            <a:xfrm>
              <a:off x="9479277" y="3830158"/>
              <a:ext cx="422400" cy="422400"/>
            </a:xfrm>
            <a:prstGeom prst="ellipse">
              <a:avLst/>
            </a:prstGeom>
            <a:gradFill>
              <a:gsLst>
                <a:gs pos="0">
                  <a:srgbClr val="FFFFFF"/>
                </a:gs>
                <a:gs pos="100000">
                  <a:srgbClr val="D2A9BB"/>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25"/>
            <p:cNvSpPr/>
            <p:nvPr/>
          </p:nvSpPr>
          <p:spPr>
            <a:xfrm>
              <a:off x="9601133" y="3818260"/>
              <a:ext cx="315900" cy="315900"/>
            </a:xfrm>
            <a:prstGeom prst="ellipse">
              <a:avLst/>
            </a:prstGeom>
            <a:gradFill>
              <a:gsLst>
                <a:gs pos="0">
                  <a:srgbClr val="FFFFFF"/>
                </a:gs>
                <a:gs pos="100000">
                  <a:srgbClr val="D2A9BB"/>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 name="TextBox 2"/>
          <p:cNvSpPr txBox="1"/>
          <p:nvPr/>
        </p:nvSpPr>
        <p:spPr>
          <a:xfrm>
            <a:off x="1451728" y="2680175"/>
            <a:ext cx="3827146" cy="2219838"/>
          </a:xfrm>
          <a:prstGeom prst="rect">
            <a:avLst/>
          </a:prstGeom>
          <a:noFill/>
        </p:spPr>
        <p:txBody>
          <a:bodyPr wrap="square" rtlCol="0">
            <a:spAutoFit/>
          </a:bodyPr>
          <a:lstStyle/>
          <a:p>
            <a:pPr>
              <a:lnSpc>
                <a:spcPct val="150000"/>
              </a:lnSpc>
            </a:pP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lính</a:t>
            </a:r>
            <a:r>
              <a:rPr lang="en-US" sz="3200" dirty="0">
                <a:solidFill>
                  <a:schemeClr val="tx1"/>
                </a:solidFill>
                <a:latin typeface="Times New Roman" panose="02020603050405020304" pitchFamily="18" charset="0"/>
                <a:cs typeface="Times New Roman" panose="02020603050405020304" pitchFamily="18" charset="0"/>
              </a:rPr>
              <a:t>. </a:t>
            </a:r>
          </a:p>
          <a:p>
            <a:pPr>
              <a:lnSpc>
                <a:spcPct val="150000"/>
              </a:lnSpc>
            </a:pP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499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9">
                                            <p:txEl>
                                              <p:pRg st="0" end="0"/>
                                            </p:txEl>
                                          </p:spTgt>
                                        </p:tgtEl>
                                        <p:attrNameLst>
                                          <p:attrName>style.visibility</p:attrName>
                                        </p:attrNameLst>
                                      </p:cBhvr>
                                      <p:to>
                                        <p:strVal val="visible"/>
                                      </p:to>
                                    </p:set>
                                    <p:animEffect transition="in" filter="barn(inVertical)">
                                      <p:cBhvr>
                                        <p:cTn id="14" dur="500"/>
                                        <p:tgtEl>
                                          <p:spTgt spid="18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9">
                                            <p:txEl>
                                              <p:pRg st="1" end="1"/>
                                            </p:txEl>
                                          </p:spTgt>
                                        </p:tgtEl>
                                        <p:attrNameLst>
                                          <p:attrName>style.visibility</p:attrName>
                                        </p:attrNameLst>
                                      </p:cBhvr>
                                      <p:to>
                                        <p:strVal val="visible"/>
                                      </p:to>
                                    </p:set>
                                    <p:animEffect transition="in" filter="barn(inVertical)">
                                      <p:cBhvr>
                                        <p:cTn id="19" dur="500"/>
                                        <p:tgtEl>
                                          <p:spTgt spid="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9"/>
          <p:cNvSpPr/>
          <p:nvPr/>
        </p:nvSpPr>
        <p:spPr>
          <a:xfrm rot="10791319">
            <a:off x="5988707" y="580622"/>
            <a:ext cx="4624124" cy="5866401"/>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73" name="Google Shape;873;p39"/>
          <p:cNvGrpSpPr/>
          <p:nvPr/>
        </p:nvGrpSpPr>
        <p:grpSpPr>
          <a:xfrm rot="918591">
            <a:off x="1530444" y="1531049"/>
            <a:ext cx="3759075" cy="3965557"/>
            <a:chOff x="2368761" y="841731"/>
            <a:chExt cx="3148926" cy="3321893"/>
          </a:xfrm>
        </p:grpSpPr>
        <p:sp>
          <p:nvSpPr>
            <p:cNvPr id="874" name="Google Shape;874;p39"/>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5" name="Google Shape;875;p39"/>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876" name="Google Shape;876;p39"/>
          <p:cNvGrpSpPr/>
          <p:nvPr/>
        </p:nvGrpSpPr>
        <p:grpSpPr>
          <a:xfrm>
            <a:off x="1845435" y="1497120"/>
            <a:ext cx="3652167" cy="3646200"/>
            <a:chOff x="1845435" y="1497120"/>
            <a:chExt cx="3652167" cy="3646200"/>
          </a:xfrm>
        </p:grpSpPr>
        <p:sp>
          <p:nvSpPr>
            <p:cNvPr id="877" name="Google Shape;877;p39"/>
            <p:cNvSpPr/>
            <p:nvPr/>
          </p:nvSpPr>
          <p:spPr>
            <a:xfrm>
              <a:off x="1851402" y="1497120"/>
              <a:ext cx="3646200" cy="364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8" name="Google Shape;878;p39"/>
            <p:cNvSpPr/>
            <p:nvPr/>
          </p:nvSpPr>
          <p:spPr>
            <a:xfrm>
              <a:off x="1845435" y="1502529"/>
              <a:ext cx="3646200" cy="729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879" name="Google Shape;879;p39"/>
          <p:cNvSpPr/>
          <p:nvPr/>
        </p:nvSpPr>
        <p:spPr>
          <a:xfrm rot="-1936539">
            <a:off x="1254538" y="1562799"/>
            <a:ext cx="2151541" cy="60844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881" name="Google Shape;881;p39"/>
          <p:cNvSpPr txBox="1">
            <a:spLocks noGrp="1"/>
          </p:cNvSpPr>
          <p:nvPr>
            <p:ph type="body" idx="1"/>
          </p:nvPr>
        </p:nvSpPr>
        <p:spPr>
          <a:xfrm>
            <a:off x="1898860" y="2083312"/>
            <a:ext cx="3246000" cy="1984500"/>
          </a:xfrm>
          <a:prstGeom prst="rect">
            <a:avLst/>
          </a:prstGeom>
          <a:noFill/>
          <a:ln>
            <a:noFill/>
          </a:ln>
        </p:spPr>
        <p:txBody>
          <a:bodyPr spcFirstLastPara="1" wrap="square" lIns="121900" tIns="121900" rIns="121900" bIns="121900" anchor="t" anchorCtr="0">
            <a:noAutofit/>
          </a:bodyPr>
          <a:lstStyle/>
          <a:p>
            <a:pPr marL="0" lvl="0" indent="0" algn="just">
              <a:spcAft>
                <a:spcPts val="2100"/>
              </a:spcAft>
              <a:buNone/>
            </a:pPr>
            <a:r>
              <a:rPr lang="vi-VN" sz="3200" b="0" i="1" dirty="0">
                <a:latin typeface="Times New Roman" panose="02020603050405020304" pitchFamily="18" charset="0"/>
                <a:cs typeface="Times New Roman" panose="02020603050405020304" pitchFamily="18" charset="0"/>
              </a:rPr>
              <a:t>Theo em, đ</a:t>
            </a:r>
            <a:r>
              <a:rPr lang="en-US" sz="3200" b="0" i="1" dirty="0" err="1">
                <a:latin typeface="Times New Roman" panose="02020603050405020304" pitchFamily="18" charset="0"/>
                <a:cs typeface="Times New Roman" panose="02020603050405020304" pitchFamily="18" charset="0"/>
              </a:rPr>
              <a:t>iều</a:t>
            </a:r>
            <a:r>
              <a:rPr lang="en-US" sz="3200" b="0" i="1" dirty="0">
                <a:latin typeface="Times New Roman" panose="02020603050405020304" pitchFamily="18" charset="0"/>
                <a:cs typeface="Times New Roman" panose="02020603050405020304" pitchFamily="18" charset="0"/>
              </a:rPr>
              <a:t> </a:t>
            </a:r>
            <a:r>
              <a:rPr lang="en-US" sz="3200" b="0" i="1" dirty="0" err="1">
                <a:latin typeface="Times New Roman" panose="02020603050405020304" pitchFamily="18" charset="0"/>
                <a:cs typeface="Times New Roman" panose="02020603050405020304" pitchFamily="18" charset="0"/>
              </a:rPr>
              <a:t>gì</a:t>
            </a:r>
            <a:r>
              <a:rPr lang="en-US" sz="3200" b="0" i="1" dirty="0">
                <a:latin typeface="Times New Roman" panose="02020603050405020304" pitchFamily="18" charset="0"/>
                <a:cs typeface="Times New Roman" panose="02020603050405020304" pitchFamily="18" charset="0"/>
              </a:rPr>
              <a:t> </a:t>
            </a:r>
            <a:r>
              <a:rPr lang="en-US" sz="3200" b="0" i="1" dirty="0" err="1">
                <a:latin typeface="Times New Roman" panose="02020603050405020304" pitchFamily="18" charset="0"/>
                <a:cs typeface="Times New Roman" panose="02020603050405020304" pitchFamily="18" charset="0"/>
              </a:rPr>
              <a:t>được</a:t>
            </a:r>
            <a:r>
              <a:rPr lang="en-US" sz="3200" b="0" i="1" dirty="0">
                <a:latin typeface="Times New Roman" panose="02020603050405020304" pitchFamily="18" charset="0"/>
                <a:cs typeface="Times New Roman" panose="02020603050405020304" pitchFamily="18" charset="0"/>
              </a:rPr>
              <a:t> </a:t>
            </a:r>
            <a:r>
              <a:rPr lang="en-US" sz="3200" b="0" i="1" dirty="0" err="1">
                <a:latin typeface="Times New Roman" panose="02020603050405020304" pitchFamily="18" charset="0"/>
                <a:cs typeface="Times New Roman" panose="02020603050405020304" pitchFamily="18" charset="0"/>
              </a:rPr>
              <a:t>gửi</a:t>
            </a:r>
            <a:r>
              <a:rPr lang="en-US" sz="3200" b="0" i="1" dirty="0">
                <a:latin typeface="Times New Roman" panose="02020603050405020304" pitchFamily="18" charset="0"/>
                <a:cs typeface="Times New Roman" panose="02020603050405020304" pitchFamily="18" charset="0"/>
              </a:rPr>
              <a:t> </a:t>
            </a:r>
            <a:r>
              <a:rPr lang="vi-VN" sz="3200" b="0" i="1" dirty="0">
                <a:latin typeface="Times New Roman" panose="02020603050405020304" pitchFamily="18" charset="0"/>
                <a:cs typeface="Times New Roman" panose="02020603050405020304" pitchFamily="18" charset="0"/>
              </a:rPr>
              <a:t>gắm </a:t>
            </a:r>
            <a:r>
              <a:rPr lang="en-US" sz="3200" b="0" i="1" dirty="0" err="1">
                <a:latin typeface="Times New Roman" panose="02020603050405020304" pitchFamily="18" charset="0"/>
                <a:cs typeface="Times New Roman" panose="02020603050405020304" pitchFamily="18" charset="0"/>
              </a:rPr>
              <a:t>trong</a:t>
            </a:r>
            <a:r>
              <a:rPr lang="en-US" sz="3200" b="0" i="1" dirty="0">
                <a:latin typeface="Times New Roman" panose="02020603050405020304" pitchFamily="18" charset="0"/>
                <a:cs typeface="Times New Roman" panose="02020603050405020304" pitchFamily="18" charset="0"/>
              </a:rPr>
              <a:t> </a:t>
            </a:r>
            <a:r>
              <a:rPr lang="en-US" sz="3200" b="0" i="1" dirty="0" err="1">
                <a:latin typeface="Times New Roman" panose="02020603050405020304" pitchFamily="18" charset="0"/>
                <a:cs typeface="Times New Roman" panose="02020603050405020304" pitchFamily="18" charset="0"/>
              </a:rPr>
              <a:t>những</a:t>
            </a:r>
            <a:r>
              <a:rPr lang="en-US" sz="3200" b="0" i="1" dirty="0">
                <a:latin typeface="Times New Roman" panose="02020603050405020304" pitchFamily="18" charset="0"/>
                <a:cs typeface="Times New Roman" panose="02020603050405020304" pitchFamily="18" charset="0"/>
              </a:rPr>
              <a:t> </a:t>
            </a:r>
            <a:r>
              <a:rPr lang="en-US" sz="3200" b="0" i="1" dirty="0" err="1">
                <a:latin typeface="Times New Roman" panose="02020603050405020304" pitchFamily="18" charset="0"/>
                <a:cs typeface="Times New Roman" panose="02020603050405020304" pitchFamily="18" charset="0"/>
              </a:rPr>
              <a:t>bức</a:t>
            </a:r>
            <a:r>
              <a:rPr lang="en-US" sz="3200" b="0" i="1" dirty="0">
                <a:latin typeface="Times New Roman" panose="02020603050405020304" pitchFamily="18" charset="0"/>
                <a:cs typeface="Times New Roman" panose="02020603050405020304" pitchFamily="18" charset="0"/>
              </a:rPr>
              <a:t> </a:t>
            </a:r>
            <a:r>
              <a:rPr lang="en-US" sz="3200" b="0" i="1" dirty="0" err="1">
                <a:latin typeface="Times New Roman" panose="02020603050405020304" pitchFamily="18" charset="0"/>
                <a:cs typeface="Times New Roman" panose="02020603050405020304" pitchFamily="18" charset="0"/>
              </a:rPr>
              <a:t>tranh</a:t>
            </a:r>
            <a:r>
              <a:rPr lang="en-US" sz="3200" b="0" i="1" dirty="0">
                <a:latin typeface="Times New Roman" panose="02020603050405020304" pitchFamily="18" charset="0"/>
                <a:cs typeface="Times New Roman" panose="02020603050405020304" pitchFamily="18" charset="0"/>
              </a:rPr>
              <a:t> </a:t>
            </a:r>
            <a:r>
              <a:rPr lang="en-US" sz="3200" b="0" i="1" dirty="0" err="1">
                <a:latin typeface="Times New Roman" panose="02020603050405020304" pitchFamily="18" charset="0"/>
                <a:cs typeface="Times New Roman" panose="02020603050405020304" pitchFamily="18" charset="0"/>
              </a:rPr>
              <a:t>sau</a:t>
            </a:r>
            <a:r>
              <a:rPr lang="en-US" sz="3200" b="0" i="1" dirty="0">
                <a:latin typeface="Times New Roman" panose="02020603050405020304" pitchFamily="18" charset="0"/>
                <a:cs typeface="Times New Roman" panose="02020603050405020304" pitchFamily="18" charset="0"/>
              </a:rPr>
              <a:t>:</a:t>
            </a:r>
            <a:endParaRPr sz="3200" b="0" i="1" dirty="0">
              <a:latin typeface="Times New Roman" panose="02020603050405020304" pitchFamily="18" charset="0"/>
              <a:cs typeface="Times New Roman" panose="02020603050405020304" pitchFamily="18" charset="0"/>
            </a:endParaRPr>
          </a:p>
        </p:txBody>
      </p:sp>
      <p:sp>
        <p:nvSpPr>
          <p:cNvPr id="882" name="Google Shape;882;p39"/>
          <p:cNvSpPr/>
          <p:nvPr/>
        </p:nvSpPr>
        <p:spPr>
          <a:xfrm>
            <a:off x="6217325" y="1847075"/>
            <a:ext cx="4151130" cy="3454695"/>
          </a:xfrm>
          <a:custGeom>
            <a:avLst/>
            <a:gdLst/>
            <a:ahLst/>
            <a:cxnLst/>
            <a:rect l="l" t="t" r="r" b="b"/>
            <a:pathLst>
              <a:path w="411003" h="342049" extrusionOk="0">
                <a:moveTo>
                  <a:pt x="255937" y="280518"/>
                </a:moveTo>
                <a:lnTo>
                  <a:pt x="258032" y="304425"/>
                </a:lnTo>
                <a:cubicBezTo>
                  <a:pt x="270415" y="304902"/>
                  <a:pt x="282035" y="305187"/>
                  <a:pt x="293656" y="305759"/>
                </a:cubicBezTo>
                <a:cubicBezTo>
                  <a:pt x="302609" y="306330"/>
                  <a:pt x="312706" y="306997"/>
                  <a:pt x="313182" y="318999"/>
                </a:cubicBezTo>
                <a:cubicBezTo>
                  <a:pt x="312820" y="330505"/>
                  <a:pt x="303362" y="339630"/>
                  <a:pt x="291846" y="339573"/>
                </a:cubicBezTo>
                <a:cubicBezTo>
                  <a:pt x="243745" y="340620"/>
                  <a:pt x="195548" y="341287"/>
                  <a:pt x="147447" y="342049"/>
                </a:cubicBezTo>
                <a:cubicBezTo>
                  <a:pt x="135922" y="342049"/>
                  <a:pt x="128397" y="335382"/>
                  <a:pt x="119825" y="326428"/>
                </a:cubicBezTo>
                <a:cubicBezTo>
                  <a:pt x="135636" y="305092"/>
                  <a:pt x="160592" y="316903"/>
                  <a:pt x="180308" y="306521"/>
                </a:cubicBezTo>
                <a:lnTo>
                  <a:pt x="174784" y="279946"/>
                </a:lnTo>
                <a:cubicBezTo>
                  <a:pt x="164116" y="279946"/>
                  <a:pt x="153924" y="279089"/>
                  <a:pt x="143923" y="279946"/>
                </a:cubicBezTo>
                <a:cubicBezTo>
                  <a:pt x="112995" y="282804"/>
                  <a:pt x="82077" y="285976"/>
                  <a:pt x="51149" y="289471"/>
                </a:cubicBezTo>
                <a:cubicBezTo>
                  <a:pt x="29051" y="292043"/>
                  <a:pt x="17526" y="285756"/>
                  <a:pt x="15907" y="263468"/>
                </a:cubicBezTo>
                <a:cubicBezTo>
                  <a:pt x="11335" y="202984"/>
                  <a:pt x="-1810" y="143262"/>
                  <a:pt x="476" y="82493"/>
                </a:cubicBezTo>
                <a:cubicBezTo>
                  <a:pt x="953" y="69253"/>
                  <a:pt x="0" y="55918"/>
                  <a:pt x="0" y="42583"/>
                </a:cubicBezTo>
                <a:cubicBezTo>
                  <a:pt x="0" y="20580"/>
                  <a:pt x="10858" y="8484"/>
                  <a:pt x="33433" y="7626"/>
                </a:cubicBezTo>
                <a:cubicBezTo>
                  <a:pt x="60770" y="6483"/>
                  <a:pt x="88202" y="6198"/>
                  <a:pt x="115633" y="6198"/>
                </a:cubicBezTo>
                <a:cubicBezTo>
                  <a:pt x="166021" y="6198"/>
                  <a:pt x="216313" y="7626"/>
                  <a:pt x="266700" y="6960"/>
                </a:cubicBezTo>
                <a:cubicBezTo>
                  <a:pt x="294037" y="6960"/>
                  <a:pt x="321278" y="3340"/>
                  <a:pt x="348615" y="768"/>
                </a:cubicBezTo>
                <a:cubicBezTo>
                  <a:pt x="380238" y="-2184"/>
                  <a:pt x="387763" y="2292"/>
                  <a:pt x="395669" y="33439"/>
                </a:cubicBezTo>
                <a:cubicBezTo>
                  <a:pt x="398250" y="45057"/>
                  <a:pt x="399783" y="56884"/>
                  <a:pt x="400241" y="68777"/>
                </a:cubicBezTo>
                <a:cubicBezTo>
                  <a:pt x="404050" y="127832"/>
                  <a:pt x="407575" y="186954"/>
                  <a:pt x="410813" y="246132"/>
                </a:cubicBezTo>
                <a:cubicBezTo>
                  <a:pt x="411956" y="267849"/>
                  <a:pt x="408432" y="273088"/>
                  <a:pt x="386715" y="274707"/>
                </a:cubicBezTo>
                <a:cubicBezTo>
                  <a:pt x="351377" y="277374"/>
                  <a:pt x="315849" y="278041"/>
                  <a:pt x="280321" y="279565"/>
                </a:cubicBezTo>
                <a:close/>
                <a:moveTo>
                  <a:pt x="40386" y="264706"/>
                </a:moveTo>
                <a:cubicBezTo>
                  <a:pt x="155353" y="248990"/>
                  <a:pt x="267176" y="248609"/>
                  <a:pt x="379381" y="247561"/>
                </a:cubicBezTo>
                <a:cubicBezTo>
                  <a:pt x="379781" y="244113"/>
                  <a:pt x="379781" y="240627"/>
                  <a:pt x="379381" y="237179"/>
                </a:cubicBezTo>
                <a:cubicBezTo>
                  <a:pt x="372542" y="207594"/>
                  <a:pt x="369656" y="177229"/>
                  <a:pt x="370808" y="146882"/>
                </a:cubicBezTo>
                <a:cubicBezTo>
                  <a:pt x="372056" y="108353"/>
                  <a:pt x="368856" y="69808"/>
                  <a:pt x="361283" y="32010"/>
                </a:cubicBezTo>
                <a:lnTo>
                  <a:pt x="27908" y="38868"/>
                </a:lnTo>
                <a:cubicBezTo>
                  <a:pt x="23813" y="115735"/>
                  <a:pt x="31528" y="189459"/>
                  <a:pt x="40386" y="2647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83" name="Google Shape;883;p39"/>
          <p:cNvGrpSpPr/>
          <p:nvPr/>
        </p:nvGrpSpPr>
        <p:grpSpPr>
          <a:xfrm>
            <a:off x="8074012" y="1225885"/>
            <a:ext cx="437755" cy="434298"/>
            <a:chOff x="9479277" y="3818260"/>
            <a:chExt cx="437755" cy="434298"/>
          </a:xfrm>
        </p:grpSpPr>
        <p:sp>
          <p:nvSpPr>
            <p:cNvPr id="884" name="Google Shape;884;p39"/>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85" name="Google Shape;885;p39"/>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 name="TextBox 1"/>
          <p:cNvSpPr txBox="1"/>
          <p:nvPr/>
        </p:nvSpPr>
        <p:spPr>
          <a:xfrm>
            <a:off x="6743929" y="2258391"/>
            <a:ext cx="3082565" cy="2123658"/>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KHỞI ĐỘNG </a:t>
            </a:r>
          </a:p>
        </p:txBody>
      </p:sp>
    </p:spTree>
    <p:extLst>
      <p:ext uri="{BB962C8B-B14F-4D97-AF65-F5344CB8AC3E}">
        <p14:creationId xmlns:p14="http://schemas.microsoft.com/office/powerpoint/2010/main" val="219106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81">
                                            <p:txEl>
                                              <p:pRg st="0" end="0"/>
                                            </p:txEl>
                                          </p:spTgt>
                                        </p:tgtEl>
                                        <p:attrNameLst>
                                          <p:attrName>style.visibility</p:attrName>
                                        </p:attrNameLst>
                                      </p:cBhvr>
                                      <p:to>
                                        <p:strVal val="visible"/>
                                      </p:to>
                                    </p:set>
                                    <p:animEffect transition="in" filter="barn(inVertical)">
                                      <p:cBhvr>
                                        <p:cTn id="14" dur="500"/>
                                        <p:tgtEl>
                                          <p:spTgt spid="881">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79"/>
                                        </p:tgtEl>
                                        <p:attrNameLst>
                                          <p:attrName>style.visibility</p:attrName>
                                        </p:attrNameLst>
                                      </p:cBhvr>
                                      <p:to>
                                        <p:strVal val="visible"/>
                                      </p:to>
                                    </p:set>
                                    <p:animEffect transition="in" filter="barn(inVertical)">
                                      <p:cBhvr>
                                        <p:cTn id="17" dur="500"/>
                                        <p:tgtEl>
                                          <p:spTgt spid="879"/>
                                        </p:tgtEl>
                                      </p:cBhvr>
                                    </p:animEffect>
                                  </p:childTnLst>
                                </p:cTn>
                              </p:par>
                              <p:par>
                                <p:cTn id="18" presetID="16" presetClass="entr" presetSubtype="21" fill="hold" nodeType="withEffect">
                                  <p:stCondLst>
                                    <p:cond delay="0"/>
                                  </p:stCondLst>
                                  <p:childTnLst>
                                    <p:set>
                                      <p:cBhvr>
                                        <p:cTn id="19" dur="1" fill="hold">
                                          <p:stCondLst>
                                            <p:cond delay="0"/>
                                          </p:stCondLst>
                                        </p:cTn>
                                        <p:tgtEl>
                                          <p:spTgt spid="873"/>
                                        </p:tgtEl>
                                        <p:attrNameLst>
                                          <p:attrName>style.visibility</p:attrName>
                                        </p:attrNameLst>
                                      </p:cBhvr>
                                      <p:to>
                                        <p:strVal val="visible"/>
                                      </p:to>
                                    </p:set>
                                    <p:animEffect transition="in" filter="barn(inVertical)">
                                      <p:cBhvr>
                                        <p:cTn id="20" dur="500"/>
                                        <p:tgtEl>
                                          <p:spTgt spid="873"/>
                                        </p:tgtEl>
                                      </p:cBhvr>
                                    </p:animEffect>
                                  </p:childTnLst>
                                </p:cTn>
                              </p:par>
                              <p:par>
                                <p:cTn id="21" presetID="16" presetClass="entr" presetSubtype="21" fill="hold" nodeType="withEffect">
                                  <p:stCondLst>
                                    <p:cond delay="0"/>
                                  </p:stCondLst>
                                  <p:childTnLst>
                                    <p:set>
                                      <p:cBhvr>
                                        <p:cTn id="22" dur="1" fill="hold">
                                          <p:stCondLst>
                                            <p:cond delay="0"/>
                                          </p:stCondLst>
                                        </p:cTn>
                                        <p:tgtEl>
                                          <p:spTgt spid="876"/>
                                        </p:tgtEl>
                                        <p:attrNameLst>
                                          <p:attrName>style.visibility</p:attrName>
                                        </p:attrNameLst>
                                      </p:cBhvr>
                                      <p:to>
                                        <p:strVal val="visible"/>
                                      </p:to>
                                    </p:set>
                                    <p:animEffect transition="in" filter="barn(inVertical)">
                                      <p:cBhvr>
                                        <p:cTn id="23" dur="500"/>
                                        <p:tgtEl>
                                          <p:spTgt spid="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animBg="1"/>
      <p:bldP spid="881"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09758" y="307402"/>
            <a:ext cx="11564812" cy="6281934"/>
          </a:xfrm>
          <a:prstGeom prst="rect">
            <a:avLst/>
          </a:prstGeom>
        </p:spPr>
      </p:pic>
      <p:sp>
        <p:nvSpPr>
          <p:cNvPr id="4" name="Rectangle 3"/>
          <p:cNvSpPr/>
          <p:nvPr/>
        </p:nvSpPr>
        <p:spPr>
          <a:xfrm>
            <a:off x="1750556" y="1125800"/>
            <a:ext cx="8922635" cy="707886"/>
          </a:xfrm>
          <a:prstGeom prst="rect">
            <a:avLst/>
          </a:prstGeom>
        </p:spPr>
        <p:txBody>
          <a:bodyPr wrap="none">
            <a:spAutoFit/>
          </a:bodyPr>
          <a:lstStyle/>
          <a:p>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Tây</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ức</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420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42" y="351148"/>
            <a:ext cx="11576116" cy="61557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Google Shape;280;p27"/>
          <p:cNvSpPr txBox="1">
            <a:spLocks/>
          </p:cNvSpPr>
          <p:nvPr/>
        </p:nvSpPr>
        <p:spPr>
          <a:xfrm>
            <a:off x="2906083" y="202582"/>
            <a:ext cx="5830200" cy="717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9pPr>
          </a:lstStyle>
          <a:p>
            <a:pPr marL="0" indent="0">
              <a:spcAft>
                <a:spcPts val="2100"/>
              </a:spcAft>
            </a:pPr>
            <a:r>
              <a:rPr lang="en-US" sz="4400" dirty="0">
                <a:solidFill>
                  <a:srgbClr val="0070C0"/>
                </a:solidFill>
                <a:latin typeface="Times New Roman" panose="02020603050405020304" pitchFamily="18" charset="0"/>
                <a:cs typeface="Times New Roman" panose="02020603050405020304" pitchFamily="18" charset="0"/>
              </a:rPr>
              <a:t>HOẠT ĐỘNG NHÓM</a:t>
            </a:r>
            <a:endParaRPr lang="en-US" sz="4400" b="0" dirty="0">
              <a:solidFill>
                <a:srgbClr val="0070C0"/>
              </a:solidFill>
              <a:latin typeface="Times New Roman" panose="02020603050405020304" pitchFamily="18" charset="0"/>
              <a:ea typeface="Just Another Hand"/>
              <a:cs typeface="Times New Roman" panose="02020603050405020304" pitchFamily="18" charset="0"/>
              <a:sym typeface="Just Another Hand"/>
            </a:endParaRPr>
          </a:p>
        </p:txBody>
      </p:sp>
      <p:graphicFrame>
        <p:nvGraphicFramePr>
          <p:cNvPr id="4" name="Table 3"/>
          <p:cNvGraphicFramePr>
            <a:graphicFrameLocks noGrp="1"/>
          </p:cNvGraphicFramePr>
          <p:nvPr>
            <p:extLst>
              <p:ext uri="{D42A27DB-BD31-4B8C-83A1-F6EECF244321}">
                <p14:modId xmlns:p14="http://schemas.microsoft.com/office/powerpoint/2010/main" val="3706349686"/>
              </p:ext>
            </p:extLst>
          </p:nvPr>
        </p:nvGraphicFramePr>
        <p:xfrm>
          <a:off x="773232" y="2631450"/>
          <a:ext cx="10645536" cy="2560320"/>
        </p:xfrm>
        <a:graphic>
          <a:graphicData uri="http://schemas.openxmlformats.org/drawingml/2006/table">
            <a:tbl>
              <a:tblPr firstRow="1" firstCol="1" bandRow="1">
                <a:tableStyleId>{5C22544A-7EE6-4342-B048-85BDC9FD1C3A}</a:tableStyleId>
              </a:tblPr>
              <a:tblGrid>
                <a:gridCol w="4107048">
                  <a:extLst>
                    <a:ext uri="{9D8B030D-6E8A-4147-A177-3AD203B41FA5}">
                      <a16:colId xmlns:a16="http://schemas.microsoft.com/office/drawing/2014/main" val="3745488896"/>
                    </a:ext>
                  </a:extLst>
                </a:gridCol>
                <a:gridCol w="4107048">
                  <a:extLst>
                    <a:ext uri="{9D8B030D-6E8A-4147-A177-3AD203B41FA5}">
                      <a16:colId xmlns:a16="http://schemas.microsoft.com/office/drawing/2014/main" val="187258341"/>
                    </a:ext>
                  </a:extLst>
                </a:gridCol>
                <a:gridCol w="2431440">
                  <a:extLst>
                    <a:ext uri="{9D8B030D-6E8A-4147-A177-3AD203B41FA5}">
                      <a16:colId xmlns:a16="http://schemas.microsoft.com/office/drawing/2014/main" val="4162411911"/>
                    </a:ext>
                  </a:extLst>
                </a:gridCol>
              </a:tblGrid>
              <a:tr h="0">
                <a:tc gridSpan="3">
                  <a:txBody>
                    <a:bodyPr/>
                    <a:lstStyle/>
                    <a:p>
                      <a:pPr algn="ctr">
                        <a:lnSpc>
                          <a:spcPct val="100000"/>
                        </a:lnSpc>
                        <a:spcAft>
                          <a:spcPts val="0"/>
                        </a:spcAft>
                        <a:tabLst>
                          <a:tab pos="1386840" algn="l"/>
                        </a:tabLst>
                      </a:pPr>
                      <a:r>
                        <a:rPr lang="vi-VN" sz="2800" b="1" dirty="0">
                          <a:solidFill>
                            <a:srgbClr val="FF0000"/>
                          </a:solidFill>
                          <a:effectLst/>
                          <a:latin typeface="Times New Roman" panose="02020603050405020304" pitchFamily="18" charset="0"/>
                          <a:cs typeface="Times New Roman" panose="02020603050405020304" pitchFamily="18" charset="0"/>
                        </a:rPr>
                        <a:t>Nỗi</a:t>
                      </a:r>
                      <a:r>
                        <a:rPr lang="vi-VN" sz="2800" b="1" spc="10" dirty="0">
                          <a:solidFill>
                            <a:srgbClr val="FF0000"/>
                          </a:solidFill>
                          <a:effectLst/>
                          <a:latin typeface="Times New Roman" panose="02020603050405020304" pitchFamily="18" charset="0"/>
                          <a:cs typeface="Times New Roman" panose="02020603050405020304" pitchFamily="18" charset="0"/>
                        </a:rPr>
                        <a:t> </a:t>
                      </a:r>
                      <a:r>
                        <a:rPr lang="vi-VN" sz="2800" b="1" dirty="0">
                          <a:solidFill>
                            <a:srgbClr val="FF0000"/>
                          </a:solidFill>
                          <a:effectLst/>
                          <a:latin typeface="Times New Roman" panose="02020603050405020304" pitchFamily="18" charset="0"/>
                          <a:cs typeface="Times New Roman" panose="02020603050405020304" pitchFamily="18" charset="0"/>
                        </a:rPr>
                        <a:t>nhớ trực</a:t>
                      </a:r>
                      <a:r>
                        <a:rPr lang="vi-VN" sz="2800" b="1" spc="5" dirty="0">
                          <a:solidFill>
                            <a:srgbClr val="FF0000"/>
                          </a:solidFill>
                          <a:effectLst/>
                          <a:latin typeface="Times New Roman" panose="02020603050405020304" pitchFamily="18" charset="0"/>
                          <a:cs typeface="Times New Roman" panose="02020603050405020304" pitchFamily="18" charset="0"/>
                        </a:rPr>
                        <a:t> </a:t>
                      </a:r>
                      <a:r>
                        <a:rPr lang="vi-VN" sz="2800" b="1" dirty="0">
                          <a:solidFill>
                            <a:srgbClr val="FF0000"/>
                          </a:solidFill>
                          <a:effectLst/>
                          <a:latin typeface="Times New Roman" panose="02020603050405020304" pitchFamily="18" charset="0"/>
                          <a:cs typeface="Times New Roman" panose="02020603050405020304" pitchFamily="18" charset="0"/>
                        </a:rPr>
                        <a:t>tiếp </a:t>
                      </a:r>
                      <a:r>
                        <a:rPr lang="en-US" sz="2800" b="1" dirty="0">
                          <a:solidFill>
                            <a:srgbClr val="FF0000"/>
                          </a:solidFill>
                          <a:effectLst/>
                          <a:latin typeface="Times New Roman" panose="02020603050405020304" pitchFamily="18" charset="0"/>
                          <a:cs typeface="Times New Roman" panose="02020603050405020304" pitchFamily="18" charset="0"/>
                        </a:rPr>
                        <a:t>qua </a:t>
                      </a:r>
                      <a:r>
                        <a:rPr lang="en-US" sz="2800" b="1" dirty="0" err="1">
                          <a:solidFill>
                            <a:srgbClr val="FF0000"/>
                          </a:solidFill>
                          <a:effectLst/>
                          <a:latin typeface="Times New Roman" panose="02020603050405020304" pitchFamily="18" charset="0"/>
                          <a:cs typeface="Times New Roman" panose="02020603050405020304" pitchFamily="18" charset="0"/>
                        </a:rPr>
                        <a:t>hai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thơ</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đầu</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6988283"/>
                  </a:ext>
                </a:extLst>
              </a:tr>
              <a:tr h="0">
                <a:tc gridSpan="2">
                  <a:txBody>
                    <a:bodyPr/>
                    <a:lstStyle/>
                    <a:p>
                      <a:pPr algn="just">
                        <a:lnSpc>
                          <a:spcPct val="100000"/>
                        </a:lnSpc>
                        <a:spcAft>
                          <a:spcPts val="0"/>
                        </a:spcAft>
                        <a:tabLst>
                          <a:tab pos="1386840" algn="l"/>
                        </a:tabLst>
                      </a:pPr>
                      <a:r>
                        <a:rPr lang="vi-VN" sz="2800" b="0">
                          <a:solidFill>
                            <a:srgbClr val="FF0000"/>
                          </a:solidFill>
                          <a:effectLst/>
                          <a:latin typeface="Times New Roman" panose="02020603050405020304" pitchFamily="18" charset="0"/>
                          <a:cs typeface="Times New Roman" panose="02020603050405020304" pitchFamily="18" charset="0"/>
                        </a:rPr>
                        <a:t>Biểu hiện cụ thể</a:t>
                      </a:r>
                      <a:endParaRPr lang="en-US" sz="2800" b="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8772333"/>
                  </a:ext>
                </a:extLst>
              </a:tr>
              <a:tr h="0">
                <a:tc rowSpan="4">
                  <a:txBody>
                    <a:bodyPr/>
                    <a:lstStyle/>
                    <a:p>
                      <a:pPr algn="just">
                        <a:lnSpc>
                          <a:spcPct val="10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Cách thức thể hiện</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468887"/>
                  </a:ext>
                </a:extLst>
              </a:tr>
              <a:tr h="0">
                <a:tc vMerge="1">
                  <a:txBody>
                    <a:bodyPr/>
                    <a:lstStyle/>
                    <a:p>
                      <a:endParaRPr lang="en-US"/>
                    </a:p>
                  </a:txBody>
                  <a:tcPr/>
                </a:tc>
                <a:tc>
                  <a:txBody>
                    <a:bodyPr/>
                    <a:lstStyle/>
                    <a:p>
                      <a:pPr algn="just">
                        <a:lnSpc>
                          <a:spcPct val="100000"/>
                        </a:lnSpc>
                        <a:spcAft>
                          <a:spcPts val="0"/>
                        </a:spcAft>
                        <a:tabLst>
                          <a:tab pos="1386840" algn="l"/>
                        </a:tabLst>
                      </a:pPr>
                      <a:r>
                        <a:rPr lang="vi-VN" sz="2800" dirty="0">
                          <a:effectLst/>
                          <a:latin typeface="Times New Roman" panose="02020603050405020304" pitchFamily="18" charset="0"/>
                          <a:cs typeface="Times New Roman" panose="02020603050405020304" pitchFamily="18" charset="0"/>
                        </a:rPr>
                        <a:t>Hình 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185488"/>
                  </a:ext>
                </a:extLst>
              </a:tr>
              <a:tr h="0">
                <a:tc v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BPTT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991972"/>
                  </a:ext>
                </a:extLst>
              </a:tr>
              <a:tr h="0">
                <a:tc v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Âm điệu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532718"/>
                  </a:ext>
                </a:extLst>
              </a:tr>
            </a:tbl>
          </a:graphicData>
        </a:graphic>
      </p:graphicFrame>
      <p:pic>
        <p:nvPicPr>
          <p:cNvPr id="116" name="图片 8" descr="6e3e461d6fe4261ffac34bab182ac1ed"/>
          <p:cNvPicPr>
            <a:picLocks noChangeAspect="1"/>
          </p:cNvPicPr>
          <p:nvPr/>
        </p:nvPicPr>
        <p:blipFill>
          <a:blip r:embed="rId2"/>
          <a:stretch>
            <a:fillRect/>
          </a:stretch>
        </p:blipFill>
        <p:spPr>
          <a:xfrm>
            <a:off x="418076" y="920482"/>
            <a:ext cx="3326151" cy="1247015"/>
          </a:xfrm>
          <a:prstGeom prst="rect">
            <a:avLst/>
          </a:prstGeom>
        </p:spPr>
      </p:pic>
      <p:sp>
        <p:nvSpPr>
          <p:cNvPr id="117" name="TextBox 116"/>
          <p:cNvSpPr txBox="1"/>
          <p:nvPr/>
        </p:nvSpPr>
        <p:spPr>
          <a:xfrm>
            <a:off x="1071732" y="1503388"/>
            <a:ext cx="2175339" cy="545156"/>
          </a:xfrm>
          <a:prstGeom prst="rect">
            <a:avLst/>
          </a:prstGeom>
          <a:noFill/>
        </p:spPr>
        <p:txBody>
          <a:bodyPr wrap="none" rtlCol="0">
            <a:prstTxWarp prst="textArchUp">
              <a:avLst/>
            </a:prstTxWarp>
            <a:spAutoFit/>
          </a:bodyPr>
          <a:lstStyle/>
          <a:p>
            <a:pPr algn="ctr"/>
            <a:r>
              <a:rPr lang="en-US" sz="4800" b="1" dirty="0" err="1">
                <a:solidFill>
                  <a:srgbClr val="FF0000"/>
                </a:solidFill>
                <a:latin typeface="Times New Roman" pitchFamily="18" charset="0"/>
                <a:cs typeface="Times New Roman" pitchFamily="18" charset="0"/>
              </a:rPr>
              <a:t>Nhóm</a:t>
            </a:r>
            <a:r>
              <a:rPr lang="en-US" sz="4800" b="1" dirty="0">
                <a:solidFill>
                  <a:srgbClr val="FF0000"/>
                </a:solidFill>
                <a:latin typeface="Times New Roman" pitchFamily="18" charset="0"/>
                <a:cs typeface="Times New Roman" pitchFamily="18" charset="0"/>
              </a:rPr>
              <a:t> 1</a:t>
            </a:r>
          </a:p>
        </p:txBody>
      </p:sp>
    </p:spTree>
    <p:extLst>
      <p:ext uri="{BB962C8B-B14F-4D97-AF65-F5344CB8AC3E}">
        <p14:creationId xmlns:p14="http://schemas.microsoft.com/office/powerpoint/2010/main" val="1843703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dissolve">
                                      <p:cBhvr>
                                        <p:cTn id="12" dur="500"/>
                                        <p:tgtEl>
                                          <p:spTgt spid="1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dissolve">
                                      <p:cBhvr>
                                        <p:cTn id="15" dur="50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42" y="351148"/>
            <a:ext cx="11576116" cy="61557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Google Shape;280;p27"/>
          <p:cNvSpPr txBox="1">
            <a:spLocks/>
          </p:cNvSpPr>
          <p:nvPr/>
        </p:nvSpPr>
        <p:spPr>
          <a:xfrm>
            <a:off x="2906083" y="202582"/>
            <a:ext cx="5830200" cy="717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9pPr>
          </a:lstStyle>
          <a:p>
            <a:pPr marL="0" indent="0">
              <a:spcAft>
                <a:spcPts val="2100"/>
              </a:spcAft>
            </a:pPr>
            <a:r>
              <a:rPr lang="en-US" sz="4400" dirty="0">
                <a:solidFill>
                  <a:srgbClr val="0070C0"/>
                </a:solidFill>
                <a:latin typeface="Times New Roman" panose="02020603050405020304" pitchFamily="18" charset="0"/>
                <a:cs typeface="Times New Roman" panose="02020603050405020304" pitchFamily="18" charset="0"/>
              </a:rPr>
              <a:t>HOẠT ĐỘNG NHÓM</a:t>
            </a:r>
            <a:endParaRPr lang="en-US" sz="4400" b="0" dirty="0">
              <a:solidFill>
                <a:srgbClr val="0070C0"/>
              </a:solidFill>
              <a:latin typeface="Times New Roman" panose="02020603050405020304" pitchFamily="18" charset="0"/>
              <a:ea typeface="Just Another Hand"/>
              <a:cs typeface="Times New Roman" panose="02020603050405020304" pitchFamily="18" charset="0"/>
              <a:sym typeface="Just Another Hand"/>
            </a:endParaRPr>
          </a:p>
        </p:txBody>
      </p:sp>
      <p:pic>
        <p:nvPicPr>
          <p:cNvPr id="116" name="图片 8" descr="6e3e461d6fe4261ffac34bab182ac1ed"/>
          <p:cNvPicPr>
            <a:picLocks noChangeAspect="1"/>
          </p:cNvPicPr>
          <p:nvPr/>
        </p:nvPicPr>
        <p:blipFill>
          <a:blip r:embed="rId2"/>
          <a:stretch>
            <a:fillRect/>
          </a:stretch>
        </p:blipFill>
        <p:spPr>
          <a:xfrm>
            <a:off x="418076" y="920482"/>
            <a:ext cx="3326151" cy="1247015"/>
          </a:xfrm>
          <a:prstGeom prst="rect">
            <a:avLst/>
          </a:prstGeom>
        </p:spPr>
      </p:pic>
      <p:sp>
        <p:nvSpPr>
          <p:cNvPr id="117" name="TextBox 116"/>
          <p:cNvSpPr txBox="1"/>
          <p:nvPr/>
        </p:nvSpPr>
        <p:spPr>
          <a:xfrm>
            <a:off x="1071732" y="1503388"/>
            <a:ext cx="2175339" cy="545156"/>
          </a:xfrm>
          <a:prstGeom prst="rect">
            <a:avLst/>
          </a:prstGeom>
          <a:noFill/>
        </p:spPr>
        <p:txBody>
          <a:bodyPr wrap="none" rtlCol="0">
            <a:prstTxWarp prst="textArchUp">
              <a:avLst/>
            </a:prstTxWarp>
            <a:spAutoFit/>
          </a:bodyPr>
          <a:lstStyle/>
          <a:p>
            <a:pPr algn="ctr"/>
            <a:r>
              <a:rPr lang="en-US" sz="4800" b="1" dirty="0" err="1">
                <a:solidFill>
                  <a:srgbClr val="FF0000"/>
                </a:solidFill>
                <a:latin typeface="Times New Roman" pitchFamily="18" charset="0"/>
                <a:cs typeface="Times New Roman" pitchFamily="18" charset="0"/>
              </a:rPr>
              <a:t>Nhóm</a:t>
            </a:r>
            <a:r>
              <a:rPr lang="en-US" sz="4800" b="1" dirty="0">
                <a:solidFill>
                  <a:srgbClr val="FF0000"/>
                </a:solidFill>
                <a:latin typeface="Times New Roman" pitchFamily="18" charset="0"/>
                <a:cs typeface="Times New Roman" pitchFamily="18" charset="0"/>
              </a:rPr>
              <a:t> 2</a:t>
            </a:r>
          </a:p>
        </p:txBody>
      </p:sp>
      <p:graphicFrame>
        <p:nvGraphicFramePr>
          <p:cNvPr id="3" name="Table 2"/>
          <p:cNvGraphicFramePr>
            <a:graphicFrameLocks noGrp="1"/>
          </p:cNvGraphicFramePr>
          <p:nvPr>
            <p:extLst>
              <p:ext uri="{D42A27DB-BD31-4B8C-83A1-F6EECF244321}">
                <p14:modId xmlns:p14="http://schemas.microsoft.com/office/powerpoint/2010/main" val="2506416625"/>
              </p:ext>
            </p:extLst>
          </p:nvPr>
        </p:nvGraphicFramePr>
        <p:xfrm>
          <a:off x="615915" y="2736831"/>
          <a:ext cx="10960170" cy="3413760"/>
        </p:xfrm>
        <a:graphic>
          <a:graphicData uri="http://schemas.openxmlformats.org/drawingml/2006/table">
            <a:tbl>
              <a:tblPr firstRow="1" firstCol="1" bandRow="1">
                <a:tableStyleId>{5C22544A-7EE6-4342-B048-85BDC9FD1C3A}</a:tableStyleId>
              </a:tblPr>
              <a:tblGrid>
                <a:gridCol w="4447637">
                  <a:extLst>
                    <a:ext uri="{9D8B030D-6E8A-4147-A177-3AD203B41FA5}">
                      <a16:colId xmlns:a16="http://schemas.microsoft.com/office/drawing/2014/main" val="2513993744"/>
                    </a:ext>
                  </a:extLst>
                </a:gridCol>
                <a:gridCol w="4447637">
                  <a:extLst>
                    <a:ext uri="{9D8B030D-6E8A-4147-A177-3AD203B41FA5}">
                      <a16:colId xmlns:a16="http://schemas.microsoft.com/office/drawing/2014/main" val="2239148228"/>
                    </a:ext>
                  </a:extLst>
                </a:gridCol>
                <a:gridCol w="2064896">
                  <a:extLst>
                    <a:ext uri="{9D8B030D-6E8A-4147-A177-3AD203B41FA5}">
                      <a16:colId xmlns:a16="http://schemas.microsoft.com/office/drawing/2014/main" val="2052283748"/>
                    </a:ext>
                  </a:extLst>
                </a:gridCol>
              </a:tblGrid>
              <a:tr h="0">
                <a:tc gridSpan="3">
                  <a:txBody>
                    <a:bodyPr/>
                    <a:lstStyle/>
                    <a:p>
                      <a:pPr algn="ctr">
                        <a:lnSpc>
                          <a:spcPct val="100000"/>
                        </a:lnSpc>
                        <a:spcAft>
                          <a:spcPts val="0"/>
                        </a:spcAft>
                        <a:tabLst>
                          <a:tab pos="497205" algn="l"/>
                        </a:tabLst>
                      </a:pPr>
                      <a:r>
                        <a:rPr lang="vi-VN" sz="2800" dirty="0">
                          <a:solidFill>
                            <a:srgbClr val="FF0000"/>
                          </a:solidFill>
                          <a:effectLst/>
                          <a:latin typeface="Times New Roman" panose="02020603050405020304" pitchFamily="18" charset="0"/>
                          <a:cs typeface="Times New Roman" panose="02020603050405020304" pitchFamily="18" charset="0"/>
                        </a:rPr>
                        <a:t>Nhớ</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về</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thiên</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nhiên</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miền</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Tây</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Bắc</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và</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những</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cuộc</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hành</a:t>
                      </a:r>
                      <a:r>
                        <a:rPr lang="vi-VN" sz="2800" spc="150"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quân</a:t>
                      </a:r>
                      <a:r>
                        <a:rPr lang="vi-VN" sz="2800" spc="150"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của</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đoàn</a:t>
                      </a:r>
                      <a:r>
                        <a:rPr lang="vi-VN" sz="2800" spc="14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quân Tây Tiến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6978459"/>
                  </a:ext>
                </a:extLst>
              </a:tr>
              <a:tr h="0">
                <a:tc gridSpan="2">
                  <a:txBody>
                    <a:bodyPr/>
                    <a:lstStyle/>
                    <a:p>
                      <a:pPr algn="just">
                        <a:lnSpc>
                          <a:spcPct val="100000"/>
                        </a:lnSpc>
                        <a:spcAft>
                          <a:spcPts val="0"/>
                        </a:spcAft>
                        <a:tabLst>
                          <a:tab pos="1386840" algn="l"/>
                        </a:tabLst>
                      </a:pPr>
                      <a:r>
                        <a:rPr lang="vi-VN" sz="2800" b="0">
                          <a:solidFill>
                            <a:srgbClr val="FF0000"/>
                          </a:solidFill>
                          <a:effectLst/>
                          <a:latin typeface="Times New Roman" panose="02020603050405020304" pitchFamily="18" charset="0"/>
                          <a:cs typeface="Times New Roman" panose="02020603050405020304" pitchFamily="18" charset="0"/>
                        </a:rPr>
                        <a:t>Những câu thơ thể hiện</a:t>
                      </a:r>
                      <a:endParaRPr lang="en-US" sz="2800" b="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8337649"/>
                  </a:ext>
                </a:extLst>
              </a:tr>
              <a:tr h="0">
                <a:tc gridSpan="2">
                  <a:txBody>
                    <a:bodyPr/>
                    <a:lstStyle/>
                    <a:p>
                      <a:pPr algn="just">
                        <a:lnSpc>
                          <a:spcPct val="10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Biểu hiện cụ thể</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76249"/>
                  </a:ext>
                </a:extLst>
              </a:tr>
              <a:tr h="0">
                <a:tc rowSpan="4">
                  <a:txBody>
                    <a:bodyPr/>
                    <a:lstStyle/>
                    <a:p>
                      <a:pPr algn="just">
                        <a:lnSpc>
                          <a:spcPct val="10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Cách thức thể hiện</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743258"/>
                  </a:ext>
                </a:extLst>
              </a:tr>
              <a:tr h="0">
                <a:tc v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1845692"/>
                  </a:ext>
                </a:extLst>
              </a:tr>
              <a:tr h="0">
                <a:tc v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BPTT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183243"/>
                  </a:ext>
                </a:extLst>
              </a:tr>
              <a:tr h="0">
                <a:tc vMerge="1">
                  <a:txBody>
                    <a:bodyPr/>
                    <a:lstStyle/>
                    <a:p>
                      <a:endParaRPr lang="en-US"/>
                    </a:p>
                  </a:txBody>
                  <a:tcPr/>
                </a:tc>
                <a:tc>
                  <a:txBody>
                    <a:bodyPr/>
                    <a:lstStyle/>
                    <a:p>
                      <a:pPr algn="just">
                        <a:lnSpc>
                          <a:spcPct val="10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Âm điệu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071869"/>
                  </a:ext>
                </a:extLst>
              </a:tr>
            </a:tbl>
          </a:graphicData>
        </a:graphic>
      </p:graphicFrame>
    </p:spTree>
    <p:extLst>
      <p:ext uri="{BB962C8B-B14F-4D97-AF65-F5344CB8AC3E}">
        <p14:creationId xmlns:p14="http://schemas.microsoft.com/office/powerpoint/2010/main" val="233961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42" y="351148"/>
            <a:ext cx="11576116" cy="61557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Google Shape;280;p27"/>
          <p:cNvSpPr txBox="1">
            <a:spLocks/>
          </p:cNvSpPr>
          <p:nvPr/>
        </p:nvSpPr>
        <p:spPr>
          <a:xfrm>
            <a:off x="2906083" y="202582"/>
            <a:ext cx="5830200" cy="717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9pPr>
          </a:lstStyle>
          <a:p>
            <a:pPr marL="0" indent="0">
              <a:spcAft>
                <a:spcPts val="2100"/>
              </a:spcAft>
            </a:pPr>
            <a:r>
              <a:rPr lang="en-US" sz="4400" dirty="0">
                <a:solidFill>
                  <a:srgbClr val="0070C0"/>
                </a:solidFill>
                <a:latin typeface="Times New Roman" panose="02020603050405020304" pitchFamily="18" charset="0"/>
                <a:cs typeface="Times New Roman" panose="02020603050405020304" pitchFamily="18" charset="0"/>
              </a:rPr>
              <a:t>HOẠT ĐỘNG NHÓM</a:t>
            </a:r>
            <a:endParaRPr lang="en-US" sz="4400" b="0" dirty="0">
              <a:solidFill>
                <a:srgbClr val="0070C0"/>
              </a:solidFill>
              <a:latin typeface="Times New Roman" panose="02020603050405020304" pitchFamily="18" charset="0"/>
              <a:ea typeface="Just Another Hand"/>
              <a:cs typeface="Times New Roman" panose="02020603050405020304" pitchFamily="18" charset="0"/>
              <a:sym typeface="Just Another Hand"/>
            </a:endParaRPr>
          </a:p>
        </p:txBody>
      </p:sp>
      <p:pic>
        <p:nvPicPr>
          <p:cNvPr id="116" name="图片 8" descr="6e3e461d6fe4261ffac34bab182ac1ed"/>
          <p:cNvPicPr>
            <a:picLocks noChangeAspect="1"/>
          </p:cNvPicPr>
          <p:nvPr/>
        </p:nvPicPr>
        <p:blipFill>
          <a:blip r:embed="rId2"/>
          <a:stretch>
            <a:fillRect/>
          </a:stretch>
        </p:blipFill>
        <p:spPr>
          <a:xfrm>
            <a:off x="418076" y="920482"/>
            <a:ext cx="3326151" cy="1247015"/>
          </a:xfrm>
          <a:prstGeom prst="rect">
            <a:avLst/>
          </a:prstGeom>
        </p:spPr>
      </p:pic>
      <p:sp>
        <p:nvSpPr>
          <p:cNvPr id="117" name="TextBox 116"/>
          <p:cNvSpPr txBox="1"/>
          <p:nvPr/>
        </p:nvSpPr>
        <p:spPr>
          <a:xfrm>
            <a:off x="1071732" y="1503388"/>
            <a:ext cx="2175339" cy="545156"/>
          </a:xfrm>
          <a:prstGeom prst="rect">
            <a:avLst/>
          </a:prstGeom>
          <a:noFill/>
        </p:spPr>
        <p:txBody>
          <a:bodyPr wrap="none" rtlCol="0">
            <a:prstTxWarp prst="textArchUp">
              <a:avLst/>
            </a:prstTxWarp>
            <a:spAutoFit/>
          </a:bodyPr>
          <a:lstStyle/>
          <a:p>
            <a:pPr algn="ctr"/>
            <a:r>
              <a:rPr lang="en-US" sz="4800" b="1" dirty="0" err="1">
                <a:solidFill>
                  <a:srgbClr val="FF0000"/>
                </a:solidFill>
                <a:latin typeface="Times New Roman" pitchFamily="18" charset="0"/>
                <a:cs typeface="Times New Roman" pitchFamily="18" charset="0"/>
              </a:rPr>
              <a:t>Nhóm</a:t>
            </a:r>
            <a:r>
              <a:rPr lang="en-US" sz="4800" b="1" dirty="0">
                <a:solidFill>
                  <a:srgbClr val="FF0000"/>
                </a:solidFill>
                <a:latin typeface="Times New Roman" pitchFamily="18" charset="0"/>
                <a:cs typeface="Times New Roman" pitchFamily="18" charset="0"/>
              </a:rPr>
              <a:t> 3</a:t>
            </a:r>
          </a:p>
        </p:txBody>
      </p:sp>
      <p:graphicFrame>
        <p:nvGraphicFramePr>
          <p:cNvPr id="4" name="Table 3"/>
          <p:cNvGraphicFramePr>
            <a:graphicFrameLocks noGrp="1"/>
          </p:cNvGraphicFramePr>
          <p:nvPr>
            <p:extLst>
              <p:ext uri="{D42A27DB-BD31-4B8C-83A1-F6EECF244321}">
                <p14:modId xmlns:p14="http://schemas.microsoft.com/office/powerpoint/2010/main" val="3752149420"/>
              </p:ext>
            </p:extLst>
          </p:nvPr>
        </p:nvGraphicFramePr>
        <p:xfrm>
          <a:off x="638722" y="2197110"/>
          <a:ext cx="10914555" cy="3495548"/>
        </p:xfrm>
        <a:graphic>
          <a:graphicData uri="http://schemas.openxmlformats.org/drawingml/2006/table">
            <a:tbl>
              <a:tblPr firstRow="1" firstCol="1" bandRow="1">
                <a:tableStyleId>{5C22544A-7EE6-4342-B048-85BDC9FD1C3A}</a:tableStyleId>
              </a:tblPr>
              <a:tblGrid>
                <a:gridCol w="4066374">
                  <a:extLst>
                    <a:ext uri="{9D8B030D-6E8A-4147-A177-3AD203B41FA5}">
                      <a16:colId xmlns:a16="http://schemas.microsoft.com/office/drawing/2014/main" val="3311096343"/>
                    </a:ext>
                  </a:extLst>
                </a:gridCol>
                <a:gridCol w="4066374">
                  <a:extLst>
                    <a:ext uri="{9D8B030D-6E8A-4147-A177-3AD203B41FA5}">
                      <a16:colId xmlns:a16="http://schemas.microsoft.com/office/drawing/2014/main" val="1001802279"/>
                    </a:ext>
                  </a:extLst>
                </a:gridCol>
                <a:gridCol w="2687832">
                  <a:extLst>
                    <a:ext uri="{9D8B030D-6E8A-4147-A177-3AD203B41FA5}">
                      <a16:colId xmlns:a16="http://schemas.microsoft.com/office/drawing/2014/main" val="3770983918"/>
                    </a:ext>
                  </a:extLst>
                </a:gridCol>
                <a:gridCol w="93975">
                  <a:extLst>
                    <a:ext uri="{9D8B030D-6E8A-4147-A177-3AD203B41FA5}">
                      <a16:colId xmlns:a16="http://schemas.microsoft.com/office/drawing/2014/main" val="3621972408"/>
                    </a:ext>
                  </a:extLst>
                </a:gridCol>
              </a:tblGrid>
              <a:tr h="228585">
                <a:tc gridSpan="4">
                  <a:txBody>
                    <a:bodyPr/>
                    <a:lstStyle/>
                    <a:p>
                      <a:pPr algn="ctr">
                        <a:lnSpc>
                          <a:spcPct val="130000"/>
                        </a:lnSpc>
                        <a:spcAft>
                          <a:spcPts val="0"/>
                        </a:spcAft>
                        <a:tabLst>
                          <a:tab pos="462280" algn="l"/>
                        </a:tabLst>
                      </a:pPr>
                      <a:r>
                        <a:rPr lang="vi-VN" sz="2800" dirty="0">
                          <a:solidFill>
                            <a:srgbClr val="FF0000"/>
                          </a:solidFill>
                          <a:effectLst/>
                          <a:latin typeface="Times New Roman" panose="02020603050405020304" pitchFamily="18" charset="0"/>
                          <a:cs typeface="Times New Roman" panose="02020603050405020304" pitchFamily="18" charset="0"/>
                        </a:rPr>
                        <a:t>Nhớ</a:t>
                      </a:r>
                      <a:r>
                        <a:rPr lang="vi-VN" sz="2800" spc="-5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những</a:t>
                      </a:r>
                      <a:r>
                        <a:rPr lang="vi-VN" sz="2800" spc="-5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kỉ</a:t>
                      </a:r>
                      <a:r>
                        <a:rPr lang="vi-VN" sz="2800" spc="-5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niệm</a:t>
                      </a:r>
                      <a:r>
                        <a:rPr lang="vi-VN" sz="2800" spc="-5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về</a:t>
                      </a:r>
                      <a:r>
                        <a:rPr lang="vi-VN" sz="2800" spc="-55"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tình</a:t>
                      </a:r>
                      <a:r>
                        <a:rPr lang="vi-VN" sz="2800" spc="-50"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quân</a:t>
                      </a:r>
                      <a:r>
                        <a:rPr lang="vi-VN" sz="2800" spc="-55" dirty="0">
                          <a:solidFill>
                            <a:srgbClr val="FF0000"/>
                          </a:solidFill>
                          <a:effectLst/>
                          <a:latin typeface="Times New Roman" panose="02020603050405020304" pitchFamily="18" charset="0"/>
                          <a:cs typeface="Times New Roman" panose="02020603050405020304" pitchFamily="18" charset="0"/>
                        </a:rPr>
                        <a:t> </a:t>
                      </a:r>
                      <a:r>
                        <a:rPr lang="vi-VN" sz="2800" spc="-25" dirty="0">
                          <a:solidFill>
                            <a:srgbClr val="FF0000"/>
                          </a:solidFill>
                          <a:effectLst/>
                          <a:latin typeface="Times New Roman" panose="02020603050405020304" pitchFamily="18" charset="0"/>
                          <a:cs typeface="Times New Roman" panose="02020603050405020304" pitchFamily="18" charset="0"/>
                        </a:rPr>
                        <a:t>dân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9646753"/>
                  </a:ext>
                </a:extLst>
              </a:tr>
              <a:tr h="228585">
                <a:tc gridSpan="2">
                  <a:txBody>
                    <a:bodyPr/>
                    <a:lstStyle/>
                    <a:p>
                      <a:pPr algn="just">
                        <a:lnSpc>
                          <a:spcPct val="130000"/>
                        </a:lnSpc>
                        <a:spcAft>
                          <a:spcPts val="0"/>
                        </a:spcAft>
                        <a:tabLst>
                          <a:tab pos="1386840" algn="l"/>
                        </a:tabLst>
                      </a:pPr>
                      <a:r>
                        <a:rPr lang="vi-VN" sz="2800" b="0">
                          <a:solidFill>
                            <a:srgbClr val="FF0000"/>
                          </a:solidFill>
                          <a:effectLst/>
                          <a:latin typeface="Times New Roman" panose="02020603050405020304" pitchFamily="18" charset="0"/>
                          <a:cs typeface="Times New Roman" panose="02020603050405020304" pitchFamily="18" charset="0"/>
                        </a:rPr>
                        <a:t>Những câu thơ thể hiện</a:t>
                      </a:r>
                      <a:endParaRPr lang="en-US" sz="2800" b="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3280181"/>
                  </a:ext>
                </a:extLst>
              </a:tr>
              <a:tr h="228585">
                <a:tc gridSpan="2">
                  <a:txBody>
                    <a:bodyPr/>
                    <a:lstStyle/>
                    <a:p>
                      <a:pPr algn="just">
                        <a:lnSpc>
                          <a:spcPct val="13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Biểu hiện cụ thể</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2153243"/>
                  </a:ext>
                </a:extLst>
              </a:tr>
              <a:tr h="228585">
                <a:tc rowSpan="4">
                  <a:txBody>
                    <a:bodyPr/>
                    <a:lstStyle/>
                    <a:p>
                      <a:pPr algn="just">
                        <a:lnSpc>
                          <a:spcPct val="13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Cách thức thể hiện</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583099"/>
                  </a:ext>
                </a:extLst>
              </a:tr>
              <a:tr h="228585">
                <a:tc v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4251212"/>
                  </a:ext>
                </a:extLst>
              </a:tr>
              <a:tr h="228585">
                <a:tc v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BPTT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595917"/>
                  </a:ext>
                </a:extLst>
              </a:tr>
              <a:tr h="228585">
                <a:tc v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Âm điệu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2868933"/>
                  </a:ext>
                </a:extLst>
              </a:tr>
            </a:tbl>
          </a:graphicData>
        </a:graphic>
      </p:graphicFrame>
    </p:spTree>
    <p:extLst>
      <p:ext uri="{BB962C8B-B14F-4D97-AF65-F5344CB8AC3E}">
        <p14:creationId xmlns:p14="http://schemas.microsoft.com/office/powerpoint/2010/main" val="2084904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42" y="351148"/>
            <a:ext cx="11576116" cy="61557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Google Shape;280;p27"/>
          <p:cNvSpPr txBox="1">
            <a:spLocks/>
          </p:cNvSpPr>
          <p:nvPr/>
        </p:nvSpPr>
        <p:spPr>
          <a:xfrm>
            <a:off x="2906083" y="202582"/>
            <a:ext cx="5830200" cy="717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9pPr>
          </a:lstStyle>
          <a:p>
            <a:pPr marL="0" indent="0">
              <a:spcAft>
                <a:spcPts val="2100"/>
              </a:spcAft>
            </a:pPr>
            <a:r>
              <a:rPr lang="en-US" sz="4400" dirty="0">
                <a:solidFill>
                  <a:srgbClr val="0070C0"/>
                </a:solidFill>
                <a:latin typeface="Times New Roman" panose="02020603050405020304" pitchFamily="18" charset="0"/>
                <a:cs typeface="Times New Roman" panose="02020603050405020304" pitchFamily="18" charset="0"/>
              </a:rPr>
              <a:t>HOẠT ĐỘNG NHÓM</a:t>
            </a:r>
            <a:endParaRPr lang="en-US" sz="4400" b="0" dirty="0">
              <a:solidFill>
                <a:srgbClr val="0070C0"/>
              </a:solidFill>
              <a:latin typeface="Times New Roman" panose="02020603050405020304" pitchFamily="18" charset="0"/>
              <a:ea typeface="Just Another Hand"/>
              <a:cs typeface="Times New Roman" panose="02020603050405020304" pitchFamily="18" charset="0"/>
              <a:sym typeface="Just Another Hand"/>
            </a:endParaRPr>
          </a:p>
        </p:txBody>
      </p:sp>
      <p:pic>
        <p:nvPicPr>
          <p:cNvPr id="116" name="图片 8" descr="6e3e461d6fe4261ffac34bab182ac1ed"/>
          <p:cNvPicPr>
            <a:picLocks noChangeAspect="1"/>
          </p:cNvPicPr>
          <p:nvPr/>
        </p:nvPicPr>
        <p:blipFill>
          <a:blip r:embed="rId2"/>
          <a:stretch>
            <a:fillRect/>
          </a:stretch>
        </p:blipFill>
        <p:spPr>
          <a:xfrm>
            <a:off x="418076" y="920482"/>
            <a:ext cx="3326151" cy="1247015"/>
          </a:xfrm>
          <a:prstGeom prst="rect">
            <a:avLst/>
          </a:prstGeom>
        </p:spPr>
      </p:pic>
      <p:sp>
        <p:nvSpPr>
          <p:cNvPr id="117" name="TextBox 116"/>
          <p:cNvSpPr txBox="1"/>
          <p:nvPr/>
        </p:nvSpPr>
        <p:spPr>
          <a:xfrm>
            <a:off x="1071732" y="1503388"/>
            <a:ext cx="2175339" cy="545156"/>
          </a:xfrm>
          <a:prstGeom prst="rect">
            <a:avLst/>
          </a:prstGeom>
          <a:noFill/>
        </p:spPr>
        <p:txBody>
          <a:bodyPr wrap="none" rtlCol="0">
            <a:prstTxWarp prst="textArchUp">
              <a:avLst/>
            </a:prstTxWarp>
            <a:spAutoFit/>
          </a:bodyPr>
          <a:lstStyle/>
          <a:p>
            <a:pPr algn="ctr"/>
            <a:r>
              <a:rPr lang="en-US" sz="4800" b="1" dirty="0" err="1">
                <a:solidFill>
                  <a:srgbClr val="FF0000"/>
                </a:solidFill>
                <a:latin typeface="Times New Roman" pitchFamily="18" charset="0"/>
                <a:cs typeface="Times New Roman" pitchFamily="18" charset="0"/>
              </a:rPr>
              <a:t>Nhóm</a:t>
            </a:r>
            <a:r>
              <a:rPr lang="en-US" sz="4800" b="1" dirty="0">
                <a:solidFill>
                  <a:srgbClr val="FF0000"/>
                </a:solidFill>
                <a:latin typeface="Times New Roman" pitchFamily="18" charset="0"/>
                <a:cs typeface="Times New Roman" pitchFamily="18" charset="0"/>
              </a:rPr>
              <a:t> 4</a:t>
            </a:r>
          </a:p>
        </p:txBody>
      </p:sp>
      <p:graphicFrame>
        <p:nvGraphicFramePr>
          <p:cNvPr id="3" name="Table 2"/>
          <p:cNvGraphicFramePr>
            <a:graphicFrameLocks noGrp="1"/>
          </p:cNvGraphicFramePr>
          <p:nvPr>
            <p:extLst>
              <p:ext uri="{D42A27DB-BD31-4B8C-83A1-F6EECF244321}">
                <p14:modId xmlns:p14="http://schemas.microsoft.com/office/powerpoint/2010/main" val="2625073120"/>
              </p:ext>
            </p:extLst>
          </p:nvPr>
        </p:nvGraphicFramePr>
        <p:xfrm>
          <a:off x="806245" y="2197110"/>
          <a:ext cx="10776154" cy="3495548"/>
        </p:xfrm>
        <a:graphic>
          <a:graphicData uri="http://schemas.openxmlformats.org/drawingml/2006/table">
            <a:tbl>
              <a:tblPr firstRow="1" firstCol="1" bandRow="1">
                <a:tableStyleId>{5C22544A-7EE6-4342-B048-85BDC9FD1C3A}</a:tableStyleId>
              </a:tblPr>
              <a:tblGrid>
                <a:gridCol w="4390205">
                  <a:extLst>
                    <a:ext uri="{9D8B030D-6E8A-4147-A177-3AD203B41FA5}">
                      <a16:colId xmlns:a16="http://schemas.microsoft.com/office/drawing/2014/main" val="1345698527"/>
                    </a:ext>
                  </a:extLst>
                </a:gridCol>
                <a:gridCol w="4390205">
                  <a:extLst>
                    <a:ext uri="{9D8B030D-6E8A-4147-A177-3AD203B41FA5}">
                      <a16:colId xmlns:a16="http://schemas.microsoft.com/office/drawing/2014/main" val="2075629019"/>
                    </a:ext>
                  </a:extLst>
                </a:gridCol>
                <a:gridCol w="1995744">
                  <a:extLst>
                    <a:ext uri="{9D8B030D-6E8A-4147-A177-3AD203B41FA5}">
                      <a16:colId xmlns:a16="http://schemas.microsoft.com/office/drawing/2014/main" val="1867869841"/>
                    </a:ext>
                  </a:extLst>
                </a:gridCol>
              </a:tblGrid>
              <a:tr h="0">
                <a:tc gridSpan="3">
                  <a:txBody>
                    <a:bodyPr/>
                    <a:lstStyle/>
                    <a:p>
                      <a:pPr algn="ctr">
                        <a:lnSpc>
                          <a:spcPct val="130000"/>
                        </a:lnSpc>
                        <a:spcAft>
                          <a:spcPts val="0"/>
                        </a:spcAft>
                        <a:tabLst>
                          <a:tab pos="523875" algn="l"/>
                        </a:tabLst>
                      </a:pPr>
                      <a:r>
                        <a:rPr lang="vi-VN" sz="2800" spc="-20" dirty="0">
                          <a:solidFill>
                            <a:srgbClr val="FF0000"/>
                          </a:solidFill>
                          <a:effectLst/>
                          <a:latin typeface="Times New Roman" panose="02020603050405020304" pitchFamily="18" charset="0"/>
                          <a:cs typeface="Times New Roman" panose="02020603050405020304" pitchFamily="18" charset="0"/>
                        </a:rPr>
                        <a:t>Nhớ</a:t>
                      </a:r>
                      <a:r>
                        <a:rPr lang="vi-VN" sz="2800" spc="-40"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về</a:t>
                      </a:r>
                      <a:r>
                        <a:rPr lang="vi-VN" sz="2800" spc="-40"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chân</a:t>
                      </a:r>
                      <a:r>
                        <a:rPr lang="vi-VN" sz="2800" spc="-40"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dung</a:t>
                      </a:r>
                      <a:r>
                        <a:rPr lang="vi-VN" sz="2800" spc="-40"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của</a:t>
                      </a:r>
                      <a:r>
                        <a:rPr lang="vi-VN" sz="2800" spc="-40"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người</a:t>
                      </a:r>
                      <a:r>
                        <a:rPr lang="vi-VN" sz="2800" spc="-40"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lính</a:t>
                      </a:r>
                      <a:r>
                        <a:rPr lang="vi-VN" sz="2800" spc="-35"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Tây</a:t>
                      </a:r>
                      <a:r>
                        <a:rPr lang="vi-VN" sz="2800" spc="-40" dirty="0">
                          <a:solidFill>
                            <a:srgbClr val="FF0000"/>
                          </a:solidFill>
                          <a:effectLst/>
                          <a:latin typeface="Times New Roman" panose="02020603050405020304" pitchFamily="18" charset="0"/>
                          <a:cs typeface="Times New Roman" panose="02020603050405020304" pitchFamily="18" charset="0"/>
                        </a:rPr>
                        <a:t> </a:t>
                      </a:r>
                      <a:r>
                        <a:rPr lang="vi-VN" sz="2800" spc="-20" dirty="0">
                          <a:solidFill>
                            <a:srgbClr val="FF0000"/>
                          </a:solidFill>
                          <a:effectLst/>
                          <a:latin typeface="Times New Roman" panose="02020603050405020304" pitchFamily="18" charset="0"/>
                          <a:cs typeface="Times New Roman" panose="02020603050405020304" pitchFamily="18" charset="0"/>
                        </a:rPr>
                        <a:t>Tiến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5187725"/>
                  </a:ext>
                </a:extLst>
              </a:tr>
              <a:tr h="0">
                <a:tc gridSpan="2">
                  <a:txBody>
                    <a:bodyPr/>
                    <a:lstStyle/>
                    <a:p>
                      <a:pPr algn="just">
                        <a:lnSpc>
                          <a:spcPct val="13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Những câu thơ thể hiện</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034595"/>
                  </a:ext>
                </a:extLst>
              </a:tr>
              <a:tr h="0">
                <a:tc gridSpan="2">
                  <a:txBody>
                    <a:bodyPr/>
                    <a:lstStyle/>
                    <a:p>
                      <a:pPr algn="just">
                        <a:lnSpc>
                          <a:spcPct val="13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Biểu hiện cụ thể</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760140"/>
                  </a:ext>
                </a:extLst>
              </a:tr>
              <a:tr h="0">
                <a:tc rowSpan="4">
                  <a:txBody>
                    <a:bodyPr/>
                    <a:lstStyle/>
                    <a:p>
                      <a:pPr algn="just">
                        <a:lnSpc>
                          <a:spcPct val="130000"/>
                        </a:lnSpc>
                        <a:spcAft>
                          <a:spcPts val="0"/>
                        </a:spcAft>
                        <a:tabLst>
                          <a:tab pos="1386840" algn="l"/>
                        </a:tabLst>
                      </a:pPr>
                      <a:r>
                        <a:rPr lang="vi-VN" sz="2800" b="0" dirty="0">
                          <a:solidFill>
                            <a:srgbClr val="FF0000"/>
                          </a:solidFill>
                          <a:effectLst/>
                          <a:latin typeface="Times New Roman" panose="02020603050405020304" pitchFamily="18" charset="0"/>
                          <a:cs typeface="Times New Roman" panose="02020603050405020304" pitchFamily="18" charset="0"/>
                        </a:rPr>
                        <a:t>Cách thức thể hiện</a:t>
                      </a:r>
                      <a:endParaRPr lang="en-US" sz="28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1484241"/>
                  </a:ext>
                </a:extLst>
              </a:tr>
              <a:tr h="0">
                <a:tc v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849206"/>
                  </a:ext>
                </a:extLst>
              </a:tr>
              <a:tr h="0">
                <a:tc v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BPTT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746756"/>
                  </a:ext>
                </a:extLst>
              </a:tr>
              <a:tr h="0">
                <a:tc vMerge="1">
                  <a:txBody>
                    <a:bodyPr/>
                    <a:lstStyle/>
                    <a:p>
                      <a:endParaRPr lang="en-US"/>
                    </a:p>
                  </a:txBody>
                  <a:tcPr/>
                </a:tc>
                <a:tc>
                  <a:txBody>
                    <a:bodyPr/>
                    <a:lstStyle/>
                    <a:p>
                      <a:pPr algn="just">
                        <a:lnSpc>
                          <a:spcPct val="130000"/>
                        </a:lnSpc>
                        <a:spcAft>
                          <a:spcPts val="0"/>
                        </a:spcAft>
                        <a:tabLst>
                          <a:tab pos="1386840" algn="l"/>
                        </a:tabLst>
                      </a:pPr>
                      <a:r>
                        <a:rPr lang="vi-VN" sz="2800">
                          <a:effectLst/>
                          <a:latin typeface="Times New Roman" panose="02020603050405020304" pitchFamily="18" charset="0"/>
                          <a:cs typeface="Times New Roman" panose="02020603050405020304" pitchFamily="18" charset="0"/>
                        </a:rPr>
                        <a:t>Âm điệu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tabLst>
                          <a:tab pos="1386840" algn="l"/>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704942"/>
                  </a:ext>
                </a:extLst>
              </a:tr>
            </a:tbl>
          </a:graphicData>
        </a:graphic>
      </p:graphicFrame>
    </p:spTree>
    <p:extLst>
      <p:ext uri="{BB962C8B-B14F-4D97-AF65-F5344CB8AC3E}">
        <p14:creationId xmlns:p14="http://schemas.microsoft.com/office/powerpoint/2010/main" val="3059321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284" y="351148"/>
            <a:ext cx="11576116" cy="61557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Google Shape;280;p27"/>
          <p:cNvSpPr txBox="1">
            <a:spLocks/>
          </p:cNvSpPr>
          <p:nvPr/>
        </p:nvSpPr>
        <p:spPr>
          <a:xfrm>
            <a:off x="2906083" y="202582"/>
            <a:ext cx="5830200" cy="717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3600"/>
              <a:buFont typeface="Coming Soon"/>
              <a:buNone/>
              <a:defRPr sz="3600" b="1" i="0" u="none" strike="noStrike" cap="none">
                <a:solidFill>
                  <a:schemeClr val="dk1"/>
                </a:solidFill>
                <a:latin typeface="Coming Soon"/>
                <a:ea typeface="Coming Soon"/>
                <a:cs typeface="Coming Soon"/>
                <a:sym typeface="Coming Soon"/>
              </a:defRPr>
            </a:lvl9pPr>
          </a:lstStyle>
          <a:p>
            <a:pPr marL="0" indent="0">
              <a:spcAft>
                <a:spcPts val="2100"/>
              </a:spcAft>
            </a:pPr>
            <a:r>
              <a:rPr lang="en-US" sz="4400" dirty="0">
                <a:solidFill>
                  <a:srgbClr val="0070C0"/>
                </a:solidFill>
                <a:latin typeface="Times New Roman" panose="02020603050405020304" pitchFamily="18" charset="0"/>
                <a:cs typeface="Times New Roman" panose="02020603050405020304" pitchFamily="18" charset="0"/>
              </a:rPr>
              <a:t>HOẠT ĐỘNG NHÓM</a:t>
            </a:r>
            <a:endParaRPr lang="en-US" sz="4400" b="0" dirty="0">
              <a:solidFill>
                <a:srgbClr val="0070C0"/>
              </a:solidFill>
              <a:latin typeface="Times New Roman" panose="02020603050405020304" pitchFamily="18" charset="0"/>
              <a:ea typeface="Just Another Hand"/>
              <a:cs typeface="Times New Roman" panose="02020603050405020304" pitchFamily="18" charset="0"/>
              <a:sym typeface="Just Another Hand"/>
            </a:endParaRPr>
          </a:p>
        </p:txBody>
      </p:sp>
      <p:pic>
        <p:nvPicPr>
          <p:cNvPr id="116" name="图片 8" descr="6e3e461d6fe4261ffac34bab182ac1ed"/>
          <p:cNvPicPr>
            <a:picLocks noChangeAspect="1"/>
          </p:cNvPicPr>
          <p:nvPr/>
        </p:nvPicPr>
        <p:blipFill>
          <a:blip r:embed="rId2"/>
          <a:stretch>
            <a:fillRect/>
          </a:stretch>
        </p:blipFill>
        <p:spPr>
          <a:xfrm>
            <a:off x="309921" y="553987"/>
            <a:ext cx="3326151" cy="1247015"/>
          </a:xfrm>
          <a:prstGeom prst="rect">
            <a:avLst/>
          </a:prstGeom>
        </p:spPr>
      </p:pic>
      <p:sp>
        <p:nvSpPr>
          <p:cNvPr id="117" name="TextBox 116"/>
          <p:cNvSpPr txBox="1"/>
          <p:nvPr/>
        </p:nvSpPr>
        <p:spPr>
          <a:xfrm>
            <a:off x="993074" y="1177494"/>
            <a:ext cx="2175339" cy="545156"/>
          </a:xfrm>
          <a:prstGeom prst="rect">
            <a:avLst/>
          </a:prstGeom>
          <a:noFill/>
        </p:spPr>
        <p:txBody>
          <a:bodyPr wrap="none" rtlCol="0">
            <a:prstTxWarp prst="textArchUp">
              <a:avLst/>
            </a:prstTxWarp>
            <a:spAutoFit/>
          </a:bodyPr>
          <a:lstStyle/>
          <a:p>
            <a:pPr algn="ctr"/>
            <a:r>
              <a:rPr lang="en-US" sz="4800" b="1" dirty="0" err="1">
                <a:solidFill>
                  <a:srgbClr val="FF0000"/>
                </a:solidFill>
                <a:latin typeface="Times New Roman" pitchFamily="18" charset="0"/>
                <a:cs typeface="Times New Roman" pitchFamily="18" charset="0"/>
              </a:rPr>
              <a:t>Nhóm</a:t>
            </a:r>
            <a:r>
              <a:rPr lang="en-US" sz="4800" b="1" dirty="0">
                <a:solidFill>
                  <a:srgbClr val="FF0000"/>
                </a:solidFill>
                <a:latin typeface="Times New Roman" pitchFamily="18" charset="0"/>
                <a:cs typeface="Times New Roman" pitchFamily="18" charset="0"/>
              </a:rPr>
              <a:t> 5</a:t>
            </a:r>
          </a:p>
        </p:txBody>
      </p:sp>
      <p:graphicFrame>
        <p:nvGraphicFramePr>
          <p:cNvPr id="4" name="Table 3"/>
          <p:cNvGraphicFramePr>
            <a:graphicFrameLocks noGrp="1"/>
          </p:cNvGraphicFramePr>
          <p:nvPr>
            <p:extLst>
              <p:ext uri="{D42A27DB-BD31-4B8C-83A1-F6EECF244321}">
                <p14:modId xmlns:p14="http://schemas.microsoft.com/office/powerpoint/2010/main" val="1208756671"/>
              </p:ext>
            </p:extLst>
          </p:nvPr>
        </p:nvGraphicFramePr>
        <p:xfrm>
          <a:off x="673509" y="1686947"/>
          <a:ext cx="10844981" cy="4359656"/>
        </p:xfrm>
        <a:graphic>
          <a:graphicData uri="http://schemas.openxmlformats.org/drawingml/2006/table">
            <a:tbl>
              <a:tblPr firstRow="1" firstCol="1" bandRow="1">
                <a:tableStyleId>{5C22544A-7EE6-4342-B048-85BDC9FD1C3A}</a:tableStyleId>
              </a:tblPr>
              <a:tblGrid>
                <a:gridCol w="3891887">
                  <a:extLst>
                    <a:ext uri="{9D8B030D-6E8A-4147-A177-3AD203B41FA5}">
                      <a16:colId xmlns:a16="http://schemas.microsoft.com/office/drawing/2014/main" val="927908460"/>
                    </a:ext>
                  </a:extLst>
                </a:gridCol>
                <a:gridCol w="4944603">
                  <a:extLst>
                    <a:ext uri="{9D8B030D-6E8A-4147-A177-3AD203B41FA5}">
                      <a16:colId xmlns:a16="http://schemas.microsoft.com/office/drawing/2014/main" val="2326267206"/>
                    </a:ext>
                  </a:extLst>
                </a:gridCol>
                <a:gridCol w="2008491">
                  <a:extLst>
                    <a:ext uri="{9D8B030D-6E8A-4147-A177-3AD203B41FA5}">
                      <a16:colId xmlns:a16="http://schemas.microsoft.com/office/drawing/2014/main" val="1407852478"/>
                    </a:ext>
                  </a:extLst>
                </a:gridCol>
              </a:tblGrid>
              <a:tr h="0">
                <a:tc gridSpan="3">
                  <a:txBody>
                    <a:bodyPr/>
                    <a:lstStyle/>
                    <a:p>
                      <a:pPr algn="just">
                        <a:lnSpc>
                          <a:spcPct val="120000"/>
                        </a:lnSpc>
                        <a:spcAft>
                          <a:spcPts val="0"/>
                        </a:spcAft>
                        <a:tabLst>
                          <a:tab pos="462280" algn="l"/>
                        </a:tabLst>
                      </a:pPr>
                      <a:r>
                        <a:rPr lang="vi-VN" sz="2800" spc="-20" dirty="0">
                          <a:solidFill>
                            <a:schemeClr val="tx1"/>
                          </a:solidFill>
                          <a:effectLst/>
                          <a:latin typeface="Times New Roman" panose="02020603050405020304" pitchFamily="18" charset="0"/>
                          <a:cs typeface="Times New Roman" panose="02020603050405020304" pitchFamily="18" charset="0"/>
                        </a:rPr>
                        <a:t>Nhớ</a:t>
                      </a:r>
                      <a:r>
                        <a:rPr lang="vi-VN" sz="2800" spc="-50"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về</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tinh</a:t>
                      </a:r>
                      <a:r>
                        <a:rPr lang="vi-VN" sz="2800" spc="-40"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thần</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người</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lính</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Tây</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Tiến</a:t>
                      </a:r>
                      <a:r>
                        <a:rPr lang="vi-VN" sz="2800" spc="-50"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(lời</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thề</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gắn</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bó</a:t>
                      </a:r>
                      <a:r>
                        <a:rPr lang="vi-VN" sz="2800" spc="-50"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với</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Tây</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Tiến</a:t>
                      </a:r>
                      <a:r>
                        <a:rPr lang="vi-VN" sz="2800" spc="-50"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và</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miền</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Tây</a:t>
                      </a:r>
                      <a:r>
                        <a:rPr lang="vi-VN" sz="2800" spc="-45" dirty="0">
                          <a:solidFill>
                            <a:schemeClr val="tx1"/>
                          </a:solidFill>
                          <a:effectLst/>
                          <a:latin typeface="Times New Roman" panose="02020603050405020304" pitchFamily="18" charset="0"/>
                          <a:cs typeface="Times New Roman" panose="02020603050405020304" pitchFamily="18" charset="0"/>
                        </a:rPr>
                        <a:t> </a:t>
                      </a:r>
                      <a:r>
                        <a:rPr lang="vi-VN" sz="2800" spc="-20" dirty="0">
                          <a:solidFill>
                            <a:schemeClr val="tx1"/>
                          </a:solidFill>
                          <a:effectLst/>
                          <a:latin typeface="Times New Roman" panose="02020603050405020304" pitchFamily="18" charset="0"/>
                          <a:cs typeface="Times New Roman" panose="02020603050405020304" pitchFamily="18" charset="0"/>
                        </a:rPr>
                        <a:t>Bắc)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4412065"/>
                  </a:ext>
                </a:extLst>
              </a:tr>
              <a:tr h="0">
                <a:tc gridSpan="2">
                  <a:txBody>
                    <a:bodyPr/>
                    <a:lstStyle/>
                    <a:p>
                      <a:pPr algn="just">
                        <a:lnSpc>
                          <a:spcPct val="120000"/>
                        </a:lnSpc>
                        <a:spcAft>
                          <a:spcPts val="0"/>
                        </a:spcAft>
                        <a:tabLst>
                          <a:tab pos="1386840" algn="l"/>
                        </a:tabLst>
                      </a:pPr>
                      <a:r>
                        <a:rPr lang="vi-VN" sz="2800" dirty="0">
                          <a:solidFill>
                            <a:schemeClr val="tx1"/>
                          </a:solidFill>
                          <a:effectLst/>
                          <a:latin typeface="Times New Roman" panose="02020603050405020304" pitchFamily="18" charset="0"/>
                          <a:cs typeface="Times New Roman" panose="02020603050405020304" pitchFamily="18" charset="0"/>
                        </a:rPr>
                        <a:t>Những câu thơ thể hiện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5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3479378"/>
                  </a:ext>
                </a:extLst>
              </a:tr>
              <a:tr h="0">
                <a:tc gridSpan="2">
                  <a:txBody>
                    <a:bodyPr/>
                    <a:lstStyle/>
                    <a:p>
                      <a:pPr algn="just">
                        <a:lnSpc>
                          <a:spcPct val="120000"/>
                        </a:lnSpc>
                        <a:spcAft>
                          <a:spcPts val="0"/>
                        </a:spcAft>
                        <a:tabLst>
                          <a:tab pos="1386840" algn="l"/>
                        </a:tabLst>
                      </a:pPr>
                      <a:r>
                        <a:rPr lang="vi-VN" sz="2800" dirty="0">
                          <a:solidFill>
                            <a:schemeClr val="tx1"/>
                          </a:solidFill>
                          <a:effectLst/>
                          <a:latin typeface="Times New Roman" panose="02020603050405020304" pitchFamily="18" charset="0"/>
                          <a:cs typeface="Times New Roman" panose="02020603050405020304" pitchFamily="18" charset="0"/>
                        </a:rPr>
                        <a:t>Biểu hiện cụ thể</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5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7692861"/>
                  </a:ext>
                </a:extLst>
              </a:tr>
              <a:tr h="0">
                <a:tc rowSpan="4">
                  <a:txBody>
                    <a:bodyPr/>
                    <a:lstStyle/>
                    <a:p>
                      <a:pPr algn="just">
                        <a:lnSpc>
                          <a:spcPct val="120000"/>
                        </a:lnSpc>
                        <a:spcAft>
                          <a:spcPts val="0"/>
                        </a:spcAft>
                        <a:tabLst>
                          <a:tab pos="1386840" algn="l"/>
                        </a:tabLst>
                      </a:pPr>
                      <a:r>
                        <a:rPr lang="vi-VN" sz="2800" dirty="0">
                          <a:solidFill>
                            <a:schemeClr val="tx1"/>
                          </a:solidFill>
                          <a:effectLst/>
                          <a:latin typeface="Times New Roman" panose="02020603050405020304" pitchFamily="18" charset="0"/>
                          <a:cs typeface="Times New Roman" panose="02020603050405020304" pitchFamily="18" charset="0"/>
                        </a:rPr>
                        <a:t>Cách thức thể hiện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Từ ngữ</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571428"/>
                  </a:ext>
                </a:extLst>
              </a:tr>
              <a:tr h="0">
                <a:tc vMerge="1">
                  <a:txBody>
                    <a:bodyPr/>
                    <a:lstStyle/>
                    <a:p>
                      <a:endParaRPr lang="en-US"/>
                    </a:p>
                  </a:txBody>
                  <a:tcPr/>
                </a:tc>
                <a:tc>
                  <a:txBody>
                    <a:bodyPr/>
                    <a:lstStyle/>
                    <a:p>
                      <a:pPr algn="just">
                        <a:lnSpc>
                          <a:spcPct val="12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Hình ảnh</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6474680"/>
                  </a:ext>
                </a:extLst>
              </a:tr>
              <a:tr h="0">
                <a:tc vMerge="1">
                  <a:txBody>
                    <a:bodyPr/>
                    <a:lstStyle/>
                    <a:p>
                      <a:endParaRPr lang="en-US"/>
                    </a:p>
                  </a:txBody>
                  <a:tcPr/>
                </a:tc>
                <a:tc>
                  <a:txBody>
                    <a:bodyPr/>
                    <a:lstStyle/>
                    <a:p>
                      <a:pPr algn="just">
                        <a:lnSpc>
                          <a:spcPct val="12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BPTT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1386840" algn="l"/>
                        </a:tabLs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51485"/>
                  </a:ext>
                </a:extLst>
              </a:tr>
              <a:tr h="0">
                <a:tc vMerge="1">
                  <a:txBody>
                    <a:bodyPr/>
                    <a:lstStyle/>
                    <a:p>
                      <a:endParaRPr lang="en-US"/>
                    </a:p>
                  </a:txBody>
                  <a:tcPr/>
                </a:tc>
                <a:tc>
                  <a:txBody>
                    <a:bodyPr/>
                    <a:lstStyle/>
                    <a:p>
                      <a:pPr algn="just">
                        <a:lnSpc>
                          <a:spcPct val="120000"/>
                        </a:lnSpc>
                        <a:spcAft>
                          <a:spcPts val="0"/>
                        </a:spcAft>
                        <a:tabLst>
                          <a:tab pos="1386840" algn="l"/>
                        </a:tabLst>
                      </a:pPr>
                      <a:r>
                        <a:rPr lang="vi-VN" sz="2800" dirty="0">
                          <a:solidFill>
                            <a:schemeClr val="tx1"/>
                          </a:solidFill>
                          <a:effectLst/>
                          <a:latin typeface="Times New Roman" panose="02020603050405020304" pitchFamily="18" charset="0"/>
                          <a:cs typeface="Times New Roman" panose="02020603050405020304" pitchFamily="18" charset="0"/>
                        </a:rPr>
                        <a:t>Âm điệu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tabLst>
                          <a:tab pos="1386840" algn="l"/>
                        </a:tabLs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2841714"/>
                  </a:ext>
                </a:extLst>
              </a:tr>
            </a:tbl>
          </a:graphicData>
        </a:graphic>
      </p:graphicFrame>
    </p:spTree>
    <p:extLst>
      <p:ext uri="{BB962C8B-B14F-4D97-AF65-F5344CB8AC3E}">
        <p14:creationId xmlns:p14="http://schemas.microsoft.com/office/powerpoint/2010/main" val="761296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8"/>
          <p:cNvSpPr/>
          <p:nvPr/>
        </p:nvSpPr>
        <p:spPr>
          <a:xfrm>
            <a:off x="3078675" y="541650"/>
            <a:ext cx="8313300" cy="54267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91" name="Google Shape;291;p28"/>
          <p:cNvGrpSpPr/>
          <p:nvPr/>
        </p:nvGrpSpPr>
        <p:grpSpPr>
          <a:xfrm>
            <a:off x="3529781" y="1073873"/>
            <a:ext cx="6902245" cy="1663338"/>
            <a:chOff x="3096150" y="1961625"/>
            <a:chExt cx="3883200" cy="717900"/>
          </a:xfrm>
        </p:grpSpPr>
        <p:sp>
          <p:nvSpPr>
            <p:cNvPr id="292" name="Google Shape;292;p28"/>
            <p:cNvSpPr/>
            <p:nvPr/>
          </p:nvSpPr>
          <p:spPr>
            <a:xfrm>
              <a:off x="3096150" y="1961625"/>
              <a:ext cx="3883200" cy="717900"/>
            </a:xfrm>
            <a:prstGeom prst="rect">
              <a:avLst/>
            </a:prstGeom>
            <a:solidFill>
              <a:schemeClr val="accent4"/>
            </a:soli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93" name="Google Shape;293;p28"/>
            <p:cNvSpPr/>
            <p:nvPr/>
          </p:nvSpPr>
          <p:spPr>
            <a:xfrm>
              <a:off x="3096150" y="1961625"/>
              <a:ext cx="716400" cy="717900"/>
            </a:xfrm>
            <a:prstGeom prst="rect">
              <a:avLst/>
            </a:prstGeom>
            <a:solidFill>
              <a:srgbClr val="000000">
                <a:alpha val="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sp>
        <p:nvSpPr>
          <p:cNvPr id="295" name="Google Shape;295;p28"/>
          <p:cNvSpPr txBox="1">
            <a:spLocks noGrp="1"/>
          </p:cNvSpPr>
          <p:nvPr>
            <p:ph type="subTitle" idx="1"/>
          </p:nvPr>
        </p:nvSpPr>
        <p:spPr>
          <a:xfrm>
            <a:off x="4064176" y="1116068"/>
            <a:ext cx="5695409" cy="576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2100"/>
              <a:buNone/>
            </a:pPr>
            <a:r>
              <a:rPr lang="en" sz="4000" u="sng" dirty="0">
                <a:solidFill>
                  <a:srgbClr val="FF0000"/>
                </a:solidFill>
                <a:latin typeface="Times New Roman" panose="02020603050405020304" pitchFamily="18" charset="0"/>
                <a:cs typeface="Times New Roman" panose="02020603050405020304" pitchFamily="18" charset="0"/>
              </a:rPr>
              <a:t>Tây Tiến, đâu chỉ là chiến tranh</a:t>
            </a:r>
            <a:endParaRPr sz="4000" u="sng" dirty="0">
              <a:solidFill>
                <a:srgbClr val="FF0000"/>
              </a:solidFill>
              <a:latin typeface="Times New Roman" panose="02020603050405020304" pitchFamily="18" charset="0"/>
              <a:cs typeface="Times New Roman" panose="02020603050405020304" pitchFamily="18" charset="0"/>
            </a:endParaRPr>
          </a:p>
        </p:txBody>
      </p:sp>
      <p:sp>
        <p:nvSpPr>
          <p:cNvPr id="297" name="Google Shape;297;p28"/>
          <p:cNvSpPr/>
          <p:nvPr/>
        </p:nvSpPr>
        <p:spPr>
          <a:xfrm rot="-494443">
            <a:off x="8015975" y="3326800"/>
            <a:ext cx="2536812" cy="2718321"/>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98" name="Google Shape;298;p28"/>
          <p:cNvGrpSpPr/>
          <p:nvPr/>
        </p:nvGrpSpPr>
        <p:grpSpPr>
          <a:xfrm rot="918571">
            <a:off x="1460189" y="3559614"/>
            <a:ext cx="2385249" cy="2516268"/>
            <a:chOff x="2368761" y="841731"/>
            <a:chExt cx="3148926" cy="3321893"/>
          </a:xfrm>
        </p:grpSpPr>
        <p:sp>
          <p:nvSpPr>
            <p:cNvPr id="299" name="Google Shape;299;p28"/>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 name="Google Shape;300;p28"/>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301" name="Google Shape;301;p28"/>
          <p:cNvGrpSpPr/>
          <p:nvPr/>
        </p:nvGrpSpPr>
        <p:grpSpPr>
          <a:xfrm>
            <a:off x="1862977" y="593376"/>
            <a:ext cx="1320998" cy="1265866"/>
            <a:chOff x="1862977" y="593376"/>
            <a:chExt cx="1320998" cy="1265866"/>
          </a:xfrm>
        </p:grpSpPr>
        <p:sp>
          <p:nvSpPr>
            <p:cNvPr id="302" name="Google Shape;302;p28"/>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8"/>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05" name="Google Shape;305;p28"/>
          <p:cNvSpPr/>
          <p:nvPr/>
        </p:nvSpPr>
        <p:spPr>
          <a:xfrm>
            <a:off x="2266448" y="1049135"/>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06" name="Google Shape;306;p28"/>
          <p:cNvGrpSpPr/>
          <p:nvPr/>
        </p:nvGrpSpPr>
        <p:grpSpPr>
          <a:xfrm rot="-2106481">
            <a:off x="9284233" y="5136009"/>
            <a:ext cx="2666906" cy="610956"/>
            <a:chOff x="3307259" y="2790873"/>
            <a:chExt cx="5585545" cy="1279581"/>
          </a:xfrm>
        </p:grpSpPr>
        <p:sp>
          <p:nvSpPr>
            <p:cNvPr id="307" name="Google Shape;307;p28"/>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8"/>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8"/>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8"/>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8"/>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8"/>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8"/>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8"/>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8"/>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8"/>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8"/>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8"/>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8"/>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8"/>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1" name="Google Shape;321;p28"/>
          <p:cNvGrpSpPr/>
          <p:nvPr/>
        </p:nvGrpSpPr>
        <p:grpSpPr>
          <a:xfrm>
            <a:off x="7292375" y="757972"/>
            <a:ext cx="437755" cy="434298"/>
            <a:chOff x="9479277" y="3818260"/>
            <a:chExt cx="437755" cy="434298"/>
          </a:xfrm>
        </p:grpSpPr>
        <p:sp>
          <p:nvSpPr>
            <p:cNvPr id="322" name="Google Shape;322;p28"/>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p28"/>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24" name="Google Shape;324;p28"/>
          <p:cNvSpPr/>
          <p:nvPr/>
        </p:nvSpPr>
        <p:spPr>
          <a:xfrm rot="8335811">
            <a:off x="299788" y="3444541"/>
            <a:ext cx="1777922"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25" name="Google Shape;325;p28"/>
          <p:cNvSpPr/>
          <p:nvPr/>
        </p:nvSpPr>
        <p:spPr>
          <a:xfrm rot="8335811">
            <a:off x="2912363" y="5451991"/>
            <a:ext cx="1777922"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0" name="Google Shape;297;p28"/>
          <p:cNvSpPr/>
          <p:nvPr/>
        </p:nvSpPr>
        <p:spPr>
          <a:xfrm rot="-494443">
            <a:off x="2044691" y="3130001"/>
            <a:ext cx="2536812" cy="2718321"/>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1" name="Google Shape;298;p28"/>
          <p:cNvGrpSpPr/>
          <p:nvPr/>
        </p:nvGrpSpPr>
        <p:grpSpPr>
          <a:xfrm rot="918571">
            <a:off x="7886629" y="3779518"/>
            <a:ext cx="2385249" cy="2516268"/>
            <a:chOff x="2368761" y="841731"/>
            <a:chExt cx="3148926" cy="3321893"/>
          </a:xfrm>
        </p:grpSpPr>
        <p:sp>
          <p:nvSpPr>
            <p:cNvPr id="42" name="Google Shape;299;p28"/>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300;p28"/>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pic>
        <p:nvPicPr>
          <p:cNvPr id="44" name="Picture 43"/>
          <p:cNvPicPr>
            <a:picLocks noChangeAspect="1"/>
          </p:cNvPicPr>
          <p:nvPr/>
        </p:nvPicPr>
        <p:blipFill>
          <a:blip r:embed="rId3"/>
          <a:stretch>
            <a:fillRect/>
          </a:stretch>
        </p:blipFill>
        <p:spPr>
          <a:xfrm>
            <a:off x="2039224" y="3233184"/>
            <a:ext cx="2440159" cy="2798634"/>
          </a:xfrm>
          <a:prstGeom prst="rect">
            <a:avLst/>
          </a:prstGeom>
        </p:spPr>
      </p:pic>
      <p:pic>
        <p:nvPicPr>
          <p:cNvPr id="45" name="Picture 44"/>
          <p:cNvPicPr>
            <a:picLocks noChangeAspect="1"/>
          </p:cNvPicPr>
          <p:nvPr/>
        </p:nvPicPr>
        <p:blipFill>
          <a:blip r:embed="rId3"/>
          <a:stretch>
            <a:fillRect/>
          </a:stretch>
        </p:blipFill>
        <p:spPr>
          <a:xfrm>
            <a:off x="7943012" y="3807628"/>
            <a:ext cx="2440159" cy="279863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5">
                                            <p:txEl>
                                              <p:pRg st="0" end="0"/>
                                            </p:txEl>
                                          </p:spTgt>
                                        </p:tgtEl>
                                        <p:attrNameLst>
                                          <p:attrName>style.visibility</p:attrName>
                                        </p:attrNameLst>
                                      </p:cBhvr>
                                      <p:to>
                                        <p:strVal val="visible"/>
                                      </p:to>
                                    </p:set>
                                    <p:animEffect transition="in" filter="fade">
                                      <p:cBhvr>
                                        <p:cTn id="7" dur="1000"/>
                                        <p:tgtEl>
                                          <p:spTgt spid="295">
                                            <p:txEl>
                                              <p:pRg st="0" end="0"/>
                                            </p:txEl>
                                          </p:spTgt>
                                        </p:tgtEl>
                                      </p:cBhvr>
                                    </p:animEffect>
                                    <p:anim calcmode="lin" valueType="num">
                                      <p:cBhvr>
                                        <p:cTn id="8" dur="1000" fill="hold"/>
                                        <p:tgtEl>
                                          <p:spTgt spid="2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1000"/>
                                        <p:tgtEl>
                                          <p:spTgt spid="291"/>
                                        </p:tgtEl>
                                      </p:cBhvr>
                                    </p:animEffect>
                                    <p:anim calcmode="lin" valueType="num">
                                      <p:cBhvr>
                                        <p:cTn id="13" dur="1000" fill="hold"/>
                                        <p:tgtEl>
                                          <p:spTgt spid="291"/>
                                        </p:tgtEl>
                                        <p:attrNameLst>
                                          <p:attrName>ppt_x</p:attrName>
                                        </p:attrNameLst>
                                      </p:cBhvr>
                                      <p:tavLst>
                                        <p:tav tm="0">
                                          <p:val>
                                            <p:strVal val="#ppt_x"/>
                                          </p:val>
                                        </p:tav>
                                        <p:tav tm="100000">
                                          <p:val>
                                            <p:strVal val="#ppt_x"/>
                                          </p:val>
                                        </p:tav>
                                      </p:tavLst>
                                    </p:anim>
                                    <p:anim calcmode="lin" valueType="num">
                                      <p:cBhvr>
                                        <p:cTn id="14" dur="1000" fill="hold"/>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1" y="32446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24" name="Google Shape;224;p26"/>
          <p:cNvSpPr txBox="1">
            <a:spLocks noGrp="1"/>
          </p:cNvSpPr>
          <p:nvPr>
            <p:ph type="title"/>
          </p:nvPr>
        </p:nvSpPr>
        <p:spPr>
          <a:xfrm>
            <a:off x="1628592" y="197373"/>
            <a:ext cx="8803433"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sz="3200" b="1" i="1" dirty="0">
                <a:solidFill>
                  <a:srgbClr val="FF0000"/>
                </a:solidFill>
                <a:latin typeface="Times New Roman" panose="02020603050405020304" pitchFamily="18" charset="0"/>
                <a:cs typeface="Times New Roman" panose="02020603050405020304" pitchFamily="18" charset="0"/>
              </a:rPr>
              <a:t>2.1. H</a:t>
            </a:r>
            <a:r>
              <a:rPr lang="en" sz="3200" b="1" i="1" dirty="0">
                <a:solidFill>
                  <a:srgbClr val="FF0000"/>
                </a:solidFill>
                <a:latin typeface="Times New Roman" panose="02020603050405020304" pitchFamily="18" charset="0"/>
                <a:cs typeface="Times New Roman" panose="02020603050405020304" pitchFamily="18" charset="0"/>
              </a:rPr>
              <a:t>ai câu thơ đầu – nhân vật trữ tình</a:t>
            </a:r>
            <a:br>
              <a:rPr lang="en" sz="3200" b="1" i="1" dirty="0">
                <a:solidFill>
                  <a:srgbClr val="FF0000"/>
                </a:solidFill>
                <a:latin typeface="Times New Roman" panose="02020603050405020304" pitchFamily="18" charset="0"/>
                <a:cs typeface="Times New Roman" panose="02020603050405020304" pitchFamily="18" charset="0"/>
              </a:rPr>
            </a:br>
            <a:r>
              <a:rPr lang="en" sz="3200" b="1" i="1" dirty="0">
                <a:solidFill>
                  <a:srgbClr val="FF0000"/>
                </a:solidFill>
                <a:latin typeface="Times New Roman" panose="02020603050405020304" pitchFamily="18" charset="0"/>
                <a:cs typeface="Times New Roman" panose="02020603050405020304" pitchFamily="18" charset="0"/>
              </a:rPr>
              <a:t>bộc lộ nỗi nhớ trực tiếp</a:t>
            </a:r>
            <a:endParaRPr sz="3200" b="1" i="1" dirty="0">
              <a:solidFill>
                <a:srgbClr val="FF0000"/>
              </a:solidFill>
              <a:latin typeface="Times New Roman" panose="02020603050405020304" pitchFamily="18" charset="0"/>
              <a:cs typeface="Times New Roman" panose="02020603050405020304" pitchFamily="18" charset="0"/>
            </a:endParaRPr>
          </a:p>
        </p:txBody>
      </p:sp>
      <p:grpSp>
        <p:nvGrpSpPr>
          <p:cNvPr id="226" name="Google Shape;226;p26"/>
          <p:cNvGrpSpPr/>
          <p:nvPr/>
        </p:nvGrpSpPr>
        <p:grpSpPr>
          <a:xfrm>
            <a:off x="381597" y="1503212"/>
            <a:ext cx="1320998" cy="1265866"/>
            <a:chOff x="3178677" y="2025501"/>
            <a:chExt cx="1320998" cy="1265866"/>
          </a:xfrm>
        </p:grpSpPr>
        <p:sp>
          <p:nvSpPr>
            <p:cNvPr id="227" name="Google Shape;227;p26"/>
            <p:cNvSpPr/>
            <p:nvPr/>
          </p:nvSpPr>
          <p:spPr>
            <a:xfrm>
              <a:off x="3179122" y="2025501"/>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6"/>
            <p:cNvSpPr/>
            <p:nvPr/>
          </p:nvSpPr>
          <p:spPr>
            <a:xfrm>
              <a:off x="3178677" y="2283179"/>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29" name="Google Shape;229;p26"/>
          <p:cNvSpPr/>
          <p:nvPr/>
        </p:nvSpPr>
        <p:spPr>
          <a:xfrm>
            <a:off x="633815" y="2022706"/>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30" name="Google Shape;230;p26"/>
          <p:cNvGrpSpPr/>
          <p:nvPr/>
        </p:nvGrpSpPr>
        <p:grpSpPr>
          <a:xfrm>
            <a:off x="362223" y="3068299"/>
            <a:ext cx="1320553" cy="1265866"/>
            <a:chOff x="1591439" y="3480564"/>
            <a:chExt cx="1320553" cy="1265866"/>
          </a:xfrm>
        </p:grpSpPr>
        <p:sp>
          <p:nvSpPr>
            <p:cNvPr id="231" name="Google Shape;231;p26"/>
            <p:cNvSpPr/>
            <p:nvPr/>
          </p:nvSpPr>
          <p:spPr>
            <a:xfrm>
              <a:off x="1591439" y="3480564"/>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6"/>
            <p:cNvSpPr/>
            <p:nvPr/>
          </p:nvSpPr>
          <p:spPr>
            <a:xfrm>
              <a:off x="1652283" y="3763312"/>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33" name="Google Shape;233;p26"/>
          <p:cNvSpPr/>
          <p:nvPr/>
        </p:nvSpPr>
        <p:spPr>
          <a:xfrm>
            <a:off x="688421" y="3593450"/>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 name="TextBox 1"/>
          <p:cNvSpPr txBox="1"/>
          <p:nvPr/>
        </p:nvSpPr>
        <p:spPr>
          <a:xfrm>
            <a:off x="1718622" y="1575098"/>
            <a:ext cx="9655277"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nhớ</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nhớ</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về</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Sông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Mã</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là</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nhớ</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về</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Tây</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Tiến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gửi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lính</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878567" y="3224178"/>
            <a:ext cx="9827589"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460256" y="4573384"/>
            <a:ext cx="9803967" cy="1384995"/>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=&gt; Hai câu thơ đầu đã định hướng và chi phối cảm xúc cho cả bài thơ, nỗi nhớ khơi nguồn cho kí ức lần lượt hiện về.</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barn(inVertical)">
                                      <p:cBhvr>
                                        <p:cTn id="7" dur="5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1000"/>
                                        <p:tgtEl>
                                          <p:spTgt spid="229"/>
                                        </p:tgtEl>
                                      </p:cBhvr>
                                    </p:animEffect>
                                    <p:anim calcmode="lin" valueType="num">
                                      <p:cBhvr>
                                        <p:cTn id="13" dur="1000" fill="hold"/>
                                        <p:tgtEl>
                                          <p:spTgt spid="229"/>
                                        </p:tgtEl>
                                        <p:attrNameLst>
                                          <p:attrName>ppt_x</p:attrName>
                                        </p:attrNameLst>
                                      </p:cBhvr>
                                      <p:tavLst>
                                        <p:tav tm="0">
                                          <p:val>
                                            <p:strVal val="#ppt_x"/>
                                          </p:val>
                                        </p:tav>
                                        <p:tav tm="100000">
                                          <p:val>
                                            <p:strVal val="#ppt_x"/>
                                          </p:val>
                                        </p:tav>
                                      </p:tavLst>
                                    </p:anim>
                                    <p:anim calcmode="lin" valueType="num">
                                      <p:cBhvr>
                                        <p:cTn id="14" dur="1000" fill="hold"/>
                                        <p:tgtEl>
                                          <p:spTgt spid="2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1000"/>
                                        <p:tgtEl>
                                          <p:spTgt spid="226"/>
                                        </p:tgtEl>
                                      </p:cBhvr>
                                    </p:animEffect>
                                    <p:anim calcmode="lin" valueType="num">
                                      <p:cBhvr>
                                        <p:cTn id="18" dur="1000" fill="hold"/>
                                        <p:tgtEl>
                                          <p:spTgt spid="226"/>
                                        </p:tgtEl>
                                        <p:attrNameLst>
                                          <p:attrName>ppt_x</p:attrName>
                                        </p:attrNameLst>
                                      </p:cBhvr>
                                      <p:tavLst>
                                        <p:tav tm="0">
                                          <p:val>
                                            <p:strVal val="#ppt_x"/>
                                          </p:val>
                                        </p:tav>
                                        <p:tav tm="100000">
                                          <p:val>
                                            <p:strVal val="#ppt_x"/>
                                          </p:val>
                                        </p:tav>
                                      </p:tavLst>
                                    </p:anim>
                                    <p:anim calcmode="lin" valueType="num">
                                      <p:cBhvr>
                                        <p:cTn id="19" dur="1000" fill="hold"/>
                                        <p:tgtEl>
                                          <p:spTgt spid="2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3"/>
                                        </p:tgtEl>
                                        <p:attrNameLst>
                                          <p:attrName>style.visibility</p:attrName>
                                        </p:attrNameLst>
                                      </p:cBhvr>
                                      <p:to>
                                        <p:strVal val="visible"/>
                                      </p:to>
                                    </p:set>
                                    <p:animEffect transition="in" filter="fade">
                                      <p:cBhvr>
                                        <p:cTn id="29" dur="1000"/>
                                        <p:tgtEl>
                                          <p:spTgt spid="233"/>
                                        </p:tgtEl>
                                      </p:cBhvr>
                                    </p:animEffect>
                                    <p:anim calcmode="lin" valueType="num">
                                      <p:cBhvr>
                                        <p:cTn id="30" dur="1000" fill="hold"/>
                                        <p:tgtEl>
                                          <p:spTgt spid="233"/>
                                        </p:tgtEl>
                                        <p:attrNameLst>
                                          <p:attrName>ppt_x</p:attrName>
                                        </p:attrNameLst>
                                      </p:cBhvr>
                                      <p:tavLst>
                                        <p:tav tm="0">
                                          <p:val>
                                            <p:strVal val="#ppt_x"/>
                                          </p:val>
                                        </p:tav>
                                        <p:tav tm="100000">
                                          <p:val>
                                            <p:strVal val="#ppt_x"/>
                                          </p:val>
                                        </p:tav>
                                      </p:tavLst>
                                    </p:anim>
                                    <p:anim calcmode="lin" valueType="num">
                                      <p:cBhvr>
                                        <p:cTn id="31" dur="1000" fill="hold"/>
                                        <p:tgtEl>
                                          <p:spTgt spid="23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0"/>
                                        </p:tgtEl>
                                        <p:attrNameLst>
                                          <p:attrName>style.visibility</p:attrName>
                                        </p:attrNameLst>
                                      </p:cBhvr>
                                      <p:to>
                                        <p:strVal val="visible"/>
                                      </p:to>
                                    </p:set>
                                    <p:animEffect transition="in" filter="fade">
                                      <p:cBhvr>
                                        <p:cTn id="34" dur="1000"/>
                                        <p:tgtEl>
                                          <p:spTgt spid="230"/>
                                        </p:tgtEl>
                                      </p:cBhvr>
                                    </p:animEffect>
                                    <p:anim calcmode="lin" valueType="num">
                                      <p:cBhvr>
                                        <p:cTn id="35" dur="1000" fill="hold"/>
                                        <p:tgtEl>
                                          <p:spTgt spid="230"/>
                                        </p:tgtEl>
                                        <p:attrNameLst>
                                          <p:attrName>ppt_x</p:attrName>
                                        </p:attrNameLst>
                                      </p:cBhvr>
                                      <p:tavLst>
                                        <p:tav tm="0">
                                          <p:val>
                                            <p:strVal val="#ppt_x"/>
                                          </p:val>
                                        </p:tav>
                                        <p:tav tm="100000">
                                          <p:val>
                                            <p:strVal val="#ppt_x"/>
                                          </p:val>
                                        </p:tav>
                                      </p:tavLst>
                                    </p:anim>
                                    <p:anim calcmode="lin" valueType="num">
                                      <p:cBhvr>
                                        <p:cTn id="36" dur="1000" fill="hold"/>
                                        <p:tgtEl>
                                          <p:spTgt spid="23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9" grpId="0" animBg="1"/>
      <p:bldP spid="233" grpId="0" animBg="1"/>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1" y="32446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24" name="Google Shape;224;p26"/>
          <p:cNvSpPr txBox="1">
            <a:spLocks noGrp="1"/>
          </p:cNvSpPr>
          <p:nvPr>
            <p:ph type="title"/>
          </p:nvPr>
        </p:nvSpPr>
        <p:spPr>
          <a:xfrm>
            <a:off x="1302306" y="529997"/>
            <a:ext cx="8837416" cy="763500"/>
          </a:xfrm>
          <a:prstGeom prst="rect">
            <a:avLst/>
          </a:prstGeom>
          <a:noFill/>
          <a:ln>
            <a:noFill/>
          </a:ln>
        </p:spPr>
        <p:txBody>
          <a:bodyPr spcFirstLastPara="1" wrap="square" lIns="121900" tIns="121900" rIns="121900" bIns="121900" anchor="t" anchorCtr="0">
            <a:no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2.2.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tình</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1632025" y="2099075"/>
            <a:ext cx="3922609" cy="3916200"/>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25" name="Google Shape;348;p29"/>
          <p:cNvGrpSpPr/>
          <p:nvPr/>
        </p:nvGrpSpPr>
        <p:grpSpPr>
          <a:xfrm>
            <a:off x="6626922" y="2139225"/>
            <a:ext cx="3922609" cy="3916200"/>
            <a:chOff x="6588652" y="2120466"/>
            <a:chExt cx="3922609" cy="3916200"/>
          </a:xfrm>
        </p:grpSpPr>
        <p:sp>
          <p:nvSpPr>
            <p:cNvPr id="26" name="Google Shape;349;p29"/>
            <p:cNvSpPr/>
            <p:nvPr/>
          </p:nvSpPr>
          <p:spPr>
            <a:xfrm>
              <a:off x="6595061" y="2120466"/>
              <a:ext cx="3916200" cy="39162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 name="Google Shape;350;p29"/>
            <p:cNvSpPr/>
            <p:nvPr/>
          </p:nvSpPr>
          <p:spPr>
            <a:xfrm>
              <a:off x="6588652" y="2126275"/>
              <a:ext cx="3916200" cy="783000"/>
            </a:xfrm>
            <a:prstGeom prst="rect">
              <a:avLst/>
            </a:prstGeom>
            <a:solidFill>
              <a:srgbClr val="000000">
                <a:alpha val="44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8" name="Google Shape;359;p29"/>
          <p:cNvSpPr/>
          <p:nvPr/>
        </p:nvSpPr>
        <p:spPr>
          <a:xfrm rot="2672499">
            <a:off x="9324478" y="2208888"/>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29" name="Google Shape;360;p29"/>
          <p:cNvSpPr/>
          <p:nvPr/>
        </p:nvSpPr>
        <p:spPr>
          <a:xfrm rot="2672499">
            <a:off x="934253" y="5434988"/>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1703307" y="4803080"/>
            <a:ext cx="3455875" cy="954107"/>
          </a:xfrm>
          <a:prstGeom prst="rect">
            <a:avLst/>
          </a:prstGeom>
        </p:spPr>
        <p:txBody>
          <a:bodyPr wrap="square">
            <a:spAutoFit/>
          </a:bodyPr>
          <a:lstStyle/>
          <a:p>
            <a:pPr algn="ct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Tây</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432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15628" y="4615554"/>
            <a:ext cx="4018547" cy="1384995"/>
          </a:xfrm>
          <a:prstGeom prst="rect">
            <a:avLst/>
          </a:prstGeom>
        </p:spPr>
        <p:txBody>
          <a:bodyPr wrap="square">
            <a:spAutoFit/>
          </a:bodyPr>
          <a:lstStyle/>
          <a:p>
            <a:pPr algn="ct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quân</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Tây</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b="1"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quân</a:t>
            </a:r>
            <a:r>
              <a:rPr lang="en-US" sz="28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432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043636" y="2375428"/>
            <a:ext cx="2619375" cy="1743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stretch>
            <a:fillRect/>
          </a:stretch>
        </p:blipFill>
        <p:spPr>
          <a:xfrm rot="20961206">
            <a:off x="7125080" y="2347753"/>
            <a:ext cx="2857500" cy="1873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687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barn(inVertical)">
                                      <p:cBhvr>
                                        <p:cTn id="7" dur="5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ppt_w</p:attrName>
                                        </p:attrNameLst>
                                      </p:cBhvr>
                                      <p:tavLst>
                                        <p:tav tm="0">
                                          <p:val>
                                            <p:fltVal val="0"/>
                                          </p:val>
                                        </p:tav>
                                        <p:tav tm="100000">
                                          <p:val>
                                            <p:strVal val="#ppt_w"/>
                                          </p:val>
                                        </p:tav>
                                      </p:tavLst>
                                    </p:anim>
                                    <p:anim calcmode="lin" valueType="num">
                                      <p:cBhvr>
                                        <p:cTn id="19" dur="1000" fill="hold"/>
                                        <p:tgtEl>
                                          <p:spTgt spid="22"/>
                                        </p:tgtEl>
                                        <p:attrNameLst>
                                          <p:attrName>ppt_h</p:attrName>
                                        </p:attrNameLst>
                                      </p:cBhvr>
                                      <p:tavLst>
                                        <p:tav tm="0">
                                          <p:val>
                                            <p:fltVal val="0"/>
                                          </p:val>
                                        </p:tav>
                                        <p:tav tm="100000">
                                          <p:val>
                                            <p:strVal val="#ppt_h"/>
                                          </p:val>
                                        </p:tav>
                                      </p:tavLst>
                                    </p:anim>
                                    <p:anim calcmode="lin" valueType="num">
                                      <p:cBhvr>
                                        <p:cTn id="20" dur="1000" fill="hold"/>
                                        <p:tgtEl>
                                          <p:spTgt spid="22"/>
                                        </p:tgtEl>
                                        <p:attrNameLst>
                                          <p:attrName>style.rotation</p:attrName>
                                        </p:attrNameLst>
                                      </p:cBhvr>
                                      <p:tavLst>
                                        <p:tav tm="0">
                                          <p:val>
                                            <p:fltVal val="90"/>
                                          </p:val>
                                        </p:tav>
                                        <p:tav tm="100000">
                                          <p:val>
                                            <p:fltVal val="0"/>
                                          </p:val>
                                        </p:tav>
                                      </p:tavLst>
                                    </p:anim>
                                    <p:animEffect transition="in" filter="fade">
                                      <p:cBhvr>
                                        <p:cTn id="21" dur="1000"/>
                                        <p:tgtEl>
                                          <p:spTgt spid="2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 calcmode="lin" valueType="num">
                                      <p:cBhvr>
                                        <p:cTn id="32" dur="1000" fill="hold"/>
                                        <p:tgtEl>
                                          <p:spTgt spid="29"/>
                                        </p:tgtEl>
                                        <p:attrNameLst>
                                          <p:attrName>style.rotation</p:attrName>
                                        </p:attrNameLst>
                                      </p:cBhvr>
                                      <p:tavLst>
                                        <p:tav tm="0">
                                          <p:val>
                                            <p:fltVal val="90"/>
                                          </p:val>
                                        </p:tav>
                                        <p:tav tm="100000">
                                          <p:val>
                                            <p:fltVal val="0"/>
                                          </p:val>
                                        </p:tav>
                                      </p:tavLst>
                                    </p:anim>
                                    <p:animEffect transition="in" filter="fade">
                                      <p:cBhvr>
                                        <p:cTn id="33" dur="1000"/>
                                        <p:tgtEl>
                                          <p:spTgt spid="29"/>
                                        </p:tgtEl>
                                      </p:cBhvr>
                                    </p:animEffect>
                                  </p:childTnLst>
                                </p:cTn>
                              </p:par>
                              <p:par>
                                <p:cTn id="34" presetID="31"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000" fill="hold"/>
                                        <p:tgtEl>
                                          <p:spTgt spid="28"/>
                                        </p:tgtEl>
                                        <p:attrNameLst>
                                          <p:attrName>ppt_w</p:attrName>
                                        </p:attrNameLst>
                                      </p:cBhvr>
                                      <p:tavLst>
                                        <p:tav tm="0">
                                          <p:val>
                                            <p:fltVal val="0"/>
                                          </p:val>
                                        </p:tav>
                                        <p:tav tm="100000">
                                          <p:val>
                                            <p:strVal val="#ppt_w"/>
                                          </p:val>
                                        </p:tav>
                                      </p:tavLst>
                                    </p:anim>
                                    <p:anim calcmode="lin" valueType="num">
                                      <p:cBhvr>
                                        <p:cTn id="43" dur="1000" fill="hold"/>
                                        <p:tgtEl>
                                          <p:spTgt spid="28"/>
                                        </p:tgtEl>
                                        <p:attrNameLst>
                                          <p:attrName>ppt_h</p:attrName>
                                        </p:attrNameLst>
                                      </p:cBhvr>
                                      <p:tavLst>
                                        <p:tav tm="0">
                                          <p:val>
                                            <p:fltVal val="0"/>
                                          </p:val>
                                        </p:tav>
                                        <p:tav tm="100000">
                                          <p:val>
                                            <p:strVal val="#ppt_h"/>
                                          </p:val>
                                        </p:tav>
                                      </p:tavLst>
                                    </p:anim>
                                    <p:anim calcmode="lin" valueType="num">
                                      <p:cBhvr>
                                        <p:cTn id="44" dur="1000" fill="hold"/>
                                        <p:tgtEl>
                                          <p:spTgt spid="28"/>
                                        </p:tgtEl>
                                        <p:attrNameLst>
                                          <p:attrName>style.rotation</p:attrName>
                                        </p:attrNameLst>
                                      </p:cBhvr>
                                      <p:tavLst>
                                        <p:tav tm="0">
                                          <p:val>
                                            <p:fltVal val="90"/>
                                          </p:val>
                                        </p:tav>
                                        <p:tav tm="100000">
                                          <p:val>
                                            <p:fltVal val="0"/>
                                          </p:val>
                                        </p:tav>
                                      </p:tavLst>
                                    </p:anim>
                                    <p:animEffect transition="in" filter="fade">
                                      <p:cBhvr>
                                        <p:cTn id="45" dur="1000"/>
                                        <p:tgtEl>
                                          <p:spTgt spid="28"/>
                                        </p:tgtEl>
                                      </p:cBhvr>
                                    </p:animEffect>
                                  </p:childTnLst>
                                </p:cTn>
                              </p:par>
                              <p:par>
                                <p:cTn id="46" presetID="31"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1000" fill="hold"/>
                                        <p:tgtEl>
                                          <p:spTgt spid="25"/>
                                        </p:tgtEl>
                                        <p:attrNameLst>
                                          <p:attrName>ppt_w</p:attrName>
                                        </p:attrNameLst>
                                      </p:cBhvr>
                                      <p:tavLst>
                                        <p:tav tm="0">
                                          <p:val>
                                            <p:fltVal val="0"/>
                                          </p:val>
                                        </p:tav>
                                        <p:tav tm="100000">
                                          <p:val>
                                            <p:strVal val="#ppt_w"/>
                                          </p:val>
                                        </p:tav>
                                      </p:tavLst>
                                    </p:anim>
                                    <p:anim calcmode="lin" valueType="num">
                                      <p:cBhvr>
                                        <p:cTn id="49" dur="1000" fill="hold"/>
                                        <p:tgtEl>
                                          <p:spTgt spid="25"/>
                                        </p:tgtEl>
                                        <p:attrNameLst>
                                          <p:attrName>ppt_h</p:attrName>
                                        </p:attrNameLst>
                                      </p:cBhvr>
                                      <p:tavLst>
                                        <p:tav tm="0">
                                          <p:val>
                                            <p:fltVal val="0"/>
                                          </p:val>
                                        </p:tav>
                                        <p:tav tm="100000">
                                          <p:val>
                                            <p:strVal val="#ppt_h"/>
                                          </p:val>
                                        </p:tav>
                                      </p:tavLst>
                                    </p:anim>
                                    <p:anim calcmode="lin" valueType="num">
                                      <p:cBhvr>
                                        <p:cTn id="50" dur="1000" fill="hold"/>
                                        <p:tgtEl>
                                          <p:spTgt spid="25"/>
                                        </p:tgtEl>
                                        <p:attrNameLst>
                                          <p:attrName>style.rotation</p:attrName>
                                        </p:attrNameLst>
                                      </p:cBhvr>
                                      <p:tavLst>
                                        <p:tav tm="0">
                                          <p:val>
                                            <p:fltVal val="90"/>
                                          </p:val>
                                        </p:tav>
                                        <p:tav tm="100000">
                                          <p:val>
                                            <p:fltVal val="0"/>
                                          </p:val>
                                        </p:tav>
                                      </p:tavLst>
                                    </p:anim>
                                    <p:animEffect transition="in" filter="fade">
                                      <p:cBhvr>
                                        <p:cTn id="51" dur="1000"/>
                                        <p:tgtEl>
                                          <p:spTgt spid="25"/>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1000" fill="hold"/>
                                        <p:tgtEl>
                                          <p:spTgt spid="6"/>
                                        </p:tgtEl>
                                        <p:attrNameLst>
                                          <p:attrName>ppt_w</p:attrName>
                                        </p:attrNameLst>
                                      </p:cBhvr>
                                      <p:tavLst>
                                        <p:tav tm="0">
                                          <p:val>
                                            <p:fltVal val="0"/>
                                          </p:val>
                                        </p:tav>
                                        <p:tav tm="100000">
                                          <p:val>
                                            <p:strVal val="#ppt_w"/>
                                          </p:val>
                                        </p:tav>
                                      </p:tavLst>
                                    </p:anim>
                                    <p:anim calcmode="lin" valueType="num">
                                      <p:cBhvr>
                                        <p:cTn id="55" dur="1000" fill="hold"/>
                                        <p:tgtEl>
                                          <p:spTgt spid="6"/>
                                        </p:tgtEl>
                                        <p:attrNameLst>
                                          <p:attrName>ppt_h</p:attrName>
                                        </p:attrNameLst>
                                      </p:cBhvr>
                                      <p:tavLst>
                                        <p:tav tm="0">
                                          <p:val>
                                            <p:fltVal val="0"/>
                                          </p:val>
                                        </p:tav>
                                        <p:tav tm="100000">
                                          <p:val>
                                            <p:strVal val="#ppt_h"/>
                                          </p:val>
                                        </p:tav>
                                      </p:tavLst>
                                    </p:anim>
                                    <p:anim calcmode="lin" valueType="num">
                                      <p:cBhvr>
                                        <p:cTn id="56" dur="1000" fill="hold"/>
                                        <p:tgtEl>
                                          <p:spTgt spid="6"/>
                                        </p:tgtEl>
                                        <p:attrNameLst>
                                          <p:attrName>style.rotation</p:attrName>
                                        </p:attrNameLst>
                                      </p:cBhvr>
                                      <p:tavLst>
                                        <p:tav tm="0">
                                          <p:val>
                                            <p:fltVal val="90"/>
                                          </p:val>
                                        </p:tav>
                                        <p:tav tm="100000">
                                          <p:val>
                                            <p:fltVal val="0"/>
                                          </p:val>
                                        </p:tav>
                                      </p:tavLst>
                                    </p:anim>
                                    <p:animEffect transition="in" filter="fade">
                                      <p:cBhvr>
                                        <p:cTn id="5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8" grpId="0" animBg="1"/>
      <p:bldP spid="29" grpId="0" animBg="1"/>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0" y="32446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611961" y="580514"/>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1" y="324465"/>
            <a:ext cx="2841652" cy="5732206"/>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48679" y="5491605"/>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394810" y="536614"/>
            <a:ext cx="2503536" cy="1384995"/>
          </a:xfrm>
          <a:prstGeom prst="rect">
            <a:avLst/>
          </a:prstGeom>
        </p:spPr>
        <p:txBody>
          <a:bodyPr wrap="square">
            <a:spAutoFit/>
          </a:bodyPr>
          <a:lstStyle/>
          <a:p>
            <a:pPr algn="ct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Tây Bắc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89446" y="2049759"/>
            <a:ext cx="2249171" cy="29936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3207405" y="500285"/>
            <a:ext cx="7389200"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núi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sương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giăng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khói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phủ</a:t>
            </a:r>
            <a:r>
              <a:rPr lang="en-US" sz="2800" b="1" i="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252198" y="1392595"/>
            <a:ext cx="7266036"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Sài</a:t>
            </a:r>
            <a:r>
              <a:rPr lang="en-US" sz="2800" dirty="0">
                <a:latin typeface="Times New Roman" panose="02020603050405020304" pitchFamily="18" charset="0"/>
                <a:cs typeface="Times New Roman" panose="02020603050405020304" pitchFamily="18" charset="0"/>
              </a:rPr>
              <a:t> Khao, </a:t>
            </a:r>
            <a:r>
              <a:rPr lang="en-US" sz="2800" dirty="0" err="1">
                <a:latin typeface="Times New Roman" panose="02020603050405020304" pitchFamily="18" charset="0"/>
                <a:cs typeface="Times New Roman" panose="02020603050405020304" pitchFamily="18" charset="0"/>
              </a:rPr>
              <a:t>Mường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Lát</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hẻo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lánh</a:t>
            </a:r>
            <a:r>
              <a:rPr lang="en-US" sz="2800" dirty="0">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4188541" y="3030897"/>
            <a:ext cx="7334863" cy="1815882"/>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dirty="0">
                <a:solidFill>
                  <a:srgbClr val="0432FF"/>
                </a:solidFill>
                <a:latin typeface="Times New Roman" panose="02020603050405020304" pitchFamily="18" charset="0"/>
                <a:cs typeface="Times New Roman" panose="02020603050405020304" pitchFamily="18" charset="0"/>
              </a:rPr>
              <a:t>“</a:t>
            </a:r>
            <a:r>
              <a:rPr lang="en-US" sz="2800" dirty="0" err="1">
                <a:solidFill>
                  <a:srgbClr val="0432FF"/>
                </a:solidFill>
                <a:latin typeface="Times New Roman" panose="02020603050405020304" pitchFamily="18" charset="0"/>
                <a:cs typeface="Times New Roman" panose="02020603050405020304" pitchFamily="18" charset="0"/>
              </a:rPr>
              <a:t>sương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lấp</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là</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đặc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điểm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của</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núi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rừng</a:t>
            </a:r>
            <a:r>
              <a:rPr lang="en-US" sz="2800" dirty="0">
                <a:solidFill>
                  <a:srgbClr val="0432FF"/>
                </a:solidFill>
                <a:latin typeface="Times New Roman" panose="02020603050405020304" pitchFamily="18" charset="0"/>
                <a:cs typeface="Times New Roman" panose="02020603050405020304" pitchFamily="18" charset="0"/>
              </a:rPr>
              <a:t> Tây Bắc ở </a:t>
            </a:r>
            <a:r>
              <a:rPr lang="en-US" sz="2800" dirty="0" err="1">
                <a:solidFill>
                  <a:srgbClr val="0432FF"/>
                </a:solidFill>
                <a:latin typeface="Times New Roman" panose="02020603050405020304" pitchFamily="18" charset="0"/>
                <a:cs typeface="Times New Roman" panose="02020603050405020304" pitchFamily="18" charset="0"/>
              </a:rPr>
              <a:t>độ</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cao</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với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sương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giăng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khói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phủ</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hoa</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về</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trong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đêm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hơi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188541" y="5184569"/>
            <a:ext cx="722715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11/14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4"/>
          <a:stretch>
            <a:fillRect/>
          </a:stretch>
        </p:blipFill>
        <p:spPr>
          <a:xfrm rot="10800000" flipH="1" flipV="1">
            <a:off x="3333279" y="1510976"/>
            <a:ext cx="717343" cy="717343"/>
          </a:xfrm>
          <a:prstGeom prst="rect">
            <a:avLst/>
          </a:prstGeom>
        </p:spPr>
      </p:pic>
      <p:pic>
        <p:nvPicPr>
          <p:cNvPr id="35" name="Picture 34"/>
          <p:cNvPicPr>
            <a:picLocks noChangeAspect="1"/>
          </p:cNvPicPr>
          <p:nvPr/>
        </p:nvPicPr>
        <p:blipFill>
          <a:blip r:embed="rId4"/>
          <a:stretch>
            <a:fillRect/>
          </a:stretch>
        </p:blipFill>
        <p:spPr>
          <a:xfrm rot="10800000" flipH="1" flipV="1">
            <a:off x="3301450" y="3091334"/>
            <a:ext cx="717343" cy="717343"/>
          </a:xfrm>
          <a:prstGeom prst="rect">
            <a:avLst/>
          </a:prstGeom>
        </p:spPr>
      </p:pic>
      <p:pic>
        <p:nvPicPr>
          <p:cNvPr id="36" name="Picture 35"/>
          <p:cNvPicPr>
            <a:picLocks noChangeAspect="1"/>
          </p:cNvPicPr>
          <p:nvPr/>
        </p:nvPicPr>
        <p:blipFill>
          <a:blip r:embed="rId4"/>
          <a:stretch>
            <a:fillRect/>
          </a:stretch>
        </p:blipFill>
        <p:spPr>
          <a:xfrm rot="10800000" flipH="1" flipV="1">
            <a:off x="3217881" y="5248574"/>
            <a:ext cx="717343" cy="717343"/>
          </a:xfrm>
          <a:prstGeom prst="rect">
            <a:avLst/>
          </a:prstGeom>
        </p:spPr>
      </p:pic>
    </p:spTree>
    <p:extLst>
      <p:ext uri="{BB962C8B-B14F-4D97-AF65-F5344CB8AC3E}">
        <p14:creationId xmlns:p14="http://schemas.microsoft.com/office/powerpoint/2010/main" val="325504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38"/>
          <p:cNvSpPr/>
          <p:nvPr/>
        </p:nvSpPr>
        <p:spPr>
          <a:xfrm rot="10800000">
            <a:off x="644154" y="282804"/>
            <a:ext cx="10995395" cy="6278252"/>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62" name="Google Shape;862;p38"/>
          <p:cNvGrpSpPr/>
          <p:nvPr/>
        </p:nvGrpSpPr>
        <p:grpSpPr>
          <a:xfrm>
            <a:off x="720387" y="806785"/>
            <a:ext cx="437755" cy="434298"/>
            <a:chOff x="9479277" y="3818260"/>
            <a:chExt cx="437755" cy="434298"/>
          </a:xfrm>
        </p:grpSpPr>
        <p:sp>
          <p:nvSpPr>
            <p:cNvPr id="863" name="Google Shape;863;p38"/>
            <p:cNvSpPr/>
            <p:nvPr/>
          </p:nvSpPr>
          <p:spPr>
            <a:xfrm>
              <a:off x="9479277" y="3830158"/>
              <a:ext cx="422400" cy="422400"/>
            </a:xfrm>
            <a:prstGeom prst="ellipse">
              <a:avLst/>
            </a:prstGeom>
            <a:gradFill>
              <a:gsLst>
                <a:gs pos="0">
                  <a:srgbClr val="FFFFFF"/>
                </a:gs>
                <a:gs pos="100000">
                  <a:srgbClr val="B6ABD0"/>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4" name="Google Shape;864;p38"/>
            <p:cNvSpPr/>
            <p:nvPr/>
          </p:nvSpPr>
          <p:spPr>
            <a:xfrm>
              <a:off x="9601133" y="3818260"/>
              <a:ext cx="315900" cy="315900"/>
            </a:xfrm>
            <a:prstGeom prst="ellipse">
              <a:avLst/>
            </a:prstGeom>
            <a:gradFill>
              <a:gsLst>
                <a:gs pos="0">
                  <a:srgbClr val="FFFFFF"/>
                </a:gs>
                <a:gs pos="100000">
                  <a:srgbClr val="B6ABD0"/>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865" name="Google Shape;865;p38"/>
          <p:cNvGrpSpPr/>
          <p:nvPr/>
        </p:nvGrpSpPr>
        <p:grpSpPr>
          <a:xfrm>
            <a:off x="11109837" y="5512135"/>
            <a:ext cx="437755" cy="434298"/>
            <a:chOff x="9479277" y="3818260"/>
            <a:chExt cx="437755" cy="434298"/>
          </a:xfrm>
        </p:grpSpPr>
        <p:sp>
          <p:nvSpPr>
            <p:cNvPr id="866" name="Google Shape;866;p38"/>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7" name="Google Shape;867;p38"/>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6" name="Picture 4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073" y="2591765"/>
            <a:ext cx="2062480" cy="28607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7" name="Picture 4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075" y="2591621"/>
            <a:ext cx="1879600" cy="2861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8" name="Picture 4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0613" y="2611225"/>
            <a:ext cx="2106295" cy="28412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9" name="Picture 48"/>
          <p:cNvPicPr/>
          <p:nvPr/>
        </p:nvPicPr>
        <p:blipFill>
          <a:blip r:embed="rId6">
            <a:extLst>
              <a:ext uri="{28A0092B-C50C-407E-A947-70E740481C1C}">
                <a14:useLocalDpi xmlns:a14="http://schemas.microsoft.com/office/drawing/2010/main" val="0"/>
              </a:ext>
            </a:extLst>
          </a:blip>
          <a:srcRect/>
          <a:stretch>
            <a:fillRect/>
          </a:stretch>
        </p:blipFill>
        <p:spPr bwMode="auto">
          <a:xfrm>
            <a:off x="7075846" y="2611225"/>
            <a:ext cx="2178545" cy="28412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0" name="Picture 4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29659" y="2591765"/>
            <a:ext cx="2102578" cy="28607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1350856" y="1174116"/>
            <a:ext cx="9818365" cy="954107"/>
          </a:xfrm>
          <a:prstGeom prst="rect">
            <a:avLst/>
          </a:prstGeom>
          <a:noFill/>
        </p:spPr>
        <p:txBody>
          <a:bodyPr wrap="square" rtlCol="0">
            <a:spAutoFit/>
          </a:bodyPr>
          <a:lstStyle/>
          <a:p>
            <a:r>
              <a:rPr lang="vi-VN" sz="2800" i="1" dirty="0">
                <a:solidFill>
                  <a:srgbClr val="FF0000"/>
                </a:solidFill>
                <a:latin typeface="Times New Roman" panose="02020603050405020304" pitchFamily="18" charset="0"/>
                <a:cs typeface="Times New Roman" panose="02020603050405020304" pitchFamily="18" charset="0"/>
              </a:rPr>
              <a:t>Từ những bức tranh trên, em liên tưởng đến phong cách văn học nào? Hãy chia sẻ ngắn gọn hiểu biết của mình về phong cách đó.</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10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par>
                                <p:cTn id="11" presetID="3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1000" fill="hold"/>
                                        <p:tgtEl>
                                          <p:spTgt spid="47"/>
                                        </p:tgtEl>
                                        <p:attrNameLst>
                                          <p:attrName>ppt_w</p:attrName>
                                        </p:attrNameLst>
                                      </p:cBhvr>
                                      <p:tavLst>
                                        <p:tav tm="0">
                                          <p:val>
                                            <p:fltVal val="0"/>
                                          </p:val>
                                        </p:tav>
                                        <p:tav tm="100000">
                                          <p:val>
                                            <p:strVal val="#ppt_w"/>
                                          </p:val>
                                        </p:tav>
                                      </p:tavLst>
                                    </p:anim>
                                    <p:anim calcmode="lin" valueType="num">
                                      <p:cBhvr>
                                        <p:cTn id="14" dur="1000" fill="hold"/>
                                        <p:tgtEl>
                                          <p:spTgt spid="47"/>
                                        </p:tgtEl>
                                        <p:attrNameLst>
                                          <p:attrName>ppt_h</p:attrName>
                                        </p:attrNameLst>
                                      </p:cBhvr>
                                      <p:tavLst>
                                        <p:tav tm="0">
                                          <p:val>
                                            <p:fltVal val="0"/>
                                          </p:val>
                                        </p:tav>
                                        <p:tav tm="100000">
                                          <p:val>
                                            <p:strVal val="#ppt_h"/>
                                          </p:val>
                                        </p:tav>
                                      </p:tavLst>
                                    </p:anim>
                                    <p:anim calcmode="lin" valueType="num">
                                      <p:cBhvr>
                                        <p:cTn id="15" dur="1000" fill="hold"/>
                                        <p:tgtEl>
                                          <p:spTgt spid="47"/>
                                        </p:tgtEl>
                                        <p:attrNameLst>
                                          <p:attrName>style.rotation</p:attrName>
                                        </p:attrNameLst>
                                      </p:cBhvr>
                                      <p:tavLst>
                                        <p:tav tm="0">
                                          <p:val>
                                            <p:fltVal val="90"/>
                                          </p:val>
                                        </p:tav>
                                        <p:tav tm="100000">
                                          <p:val>
                                            <p:fltVal val="0"/>
                                          </p:val>
                                        </p:tav>
                                      </p:tavLst>
                                    </p:anim>
                                    <p:animEffect transition="in" filter="fade">
                                      <p:cBhvr>
                                        <p:cTn id="16" dur="1000"/>
                                        <p:tgtEl>
                                          <p:spTgt spid="47"/>
                                        </p:tgtEl>
                                      </p:cBhvr>
                                    </p:animEffect>
                                  </p:childTnLst>
                                </p:cTn>
                              </p:par>
                              <p:par>
                                <p:cTn id="17" presetID="3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1000" fill="hold"/>
                                        <p:tgtEl>
                                          <p:spTgt spid="48"/>
                                        </p:tgtEl>
                                        <p:attrNameLst>
                                          <p:attrName>ppt_w</p:attrName>
                                        </p:attrNameLst>
                                      </p:cBhvr>
                                      <p:tavLst>
                                        <p:tav tm="0">
                                          <p:val>
                                            <p:fltVal val="0"/>
                                          </p:val>
                                        </p:tav>
                                        <p:tav tm="100000">
                                          <p:val>
                                            <p:strVal val="#ppt_w"/>
                                          </p:val>
                                        </p:tav>
                                      </p:tavLst>
                                    </p:anim>
                                    <p:anim calcmode="lin" valueType="num">
                                      <p:cBhvr>
                                        <p:cTn id="20" dur="1000" fill="hold"/>
                                        <p:tgtEl>
                                          <p:spTgt spid="48"/>
                                        </p:tgtEl>
                                        <p:attrNameLst>
                                          <p:attrName>ppt_h</p:attrName>
                                        </p:attrNameLst>
                                      </p:cBhvr>
                                      <p:tavLst>
                                        <p:tav tm="0">
                                          <p:val>
                                            <p:fltVal val="0"/>
                                          </p:val>
                                        </p:tav>
                                        <p:tav tm="100000">
                                          <p:val>
                                            <p:strVal val="#ppt_h"/>
                                          </p:val>
                                        </p:tav>
                                      </p:tavLst>
                                    </p:anim>
                                    <p:anim calcmode="lin" valueType="num">
                                      <p:cBhvr>
                                        <p:cTn id="21" dur="1000" fill="hold"/>
                                        <p:tgtEl>
                                          <p:spTgt spid="48"/>
                                        </p:tgtEl>
                                        <p:attrNameLst>
                                          <p:attrName>style.rotation</p:attrName>
                                        </p:attrNameLst>
                                      </p:cBhvr>
                                      <p:tavLst>
                                        <p:tav tm="0">
                                          <p:val>
                                            <p:fltVal val="90"/>
                                          </p:val>
                                        </p:tav>
                                        <p:tav tm="100000">
                                          <p:val>
                                            <p:fltVal val="0"/>
                                          </p:val>
                                        </p:tav>
                                      </p:tavLst>
                                    </p:anim>
                                    <p:animEffect transition="in" filter="fade">
                                      <p:cBhvr>
                                        <p:cTn id="22" dur="1000"/>
                                        <p:tgtEl>
                                          <p:spTgt spid="48"/>
                                        </p:tgtEl>
                                      </p:cBhvr>
                                    </p:animEffect>
                                  </p:childTnLst>
                                </p:cTn>
                              </p:par>
                              <p:par>
                                <p:cTn id="23" presetID="3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1000" fill="hold"/>
                                        <p:tgtEl>
                                          <p:spTgt spid="49"/>
                                        </p:tgtEl>
                                        <p:attrNameLst>
                                          <p:attrName>ppt_w</p:attrName>
                                        </p:attrNameLst>
                                      </p:cBhvr>
                                      <p:tavLst>
                                        <p:tav tm="0">
                                          <p:val>
                                            <p:fltVal val="0"/>
                                          </p:val>
                                        </p:tav>
                                        <p:tav tm="100000">
                                          <p:val>
                                            <p:strVal val="#ppt_w"/>
                                          </p:val>
                                        </p:tav>
                                      </p:tavLst>
                                    </p:anim>
                                    <p:anim calcmode="lin" valueType="num">
                                      <p:cBhvr>
                                        <p:cTn id="26" dur="1000" fill="hold"/>
                                        <p:tgtEl>
                                          <p:spTgt spid="49"/>
                                        </p:tgtEl>
                                        <p:attrNameLst>
                                          <p:attrName>ppt_h</p:attrName>
                                        </p:attrNameLst>
                                      </p:cBhvr>
                                      <p:tavLst>
                                        <p:tav tm="0">
                                          <p:val>
                                            <p:fltVal val="0"/>
                                          </p:val>
                                        </p:tav>
                                        <p:tav tm="100000">
                                          <p:val>
                                            <p:strVal val="#ppt_h"/>
                                          </p:val>
                                        </p:tav>
                                      </p:tavLst>
                                    </p:anim>
                                    <p:anim calcmode="lin" valueType="num">
                                      <p:cBhvr>
                                        <p:cTn id="27" dur="1000" fill="hold"/>
                                        <p:tgtEl>
                                          <p:spTgt spid="49"/>
                                        </p:tgtEl>
                                        <p:attrNameLst>
                                          <p:attrName>style.rotation</p:attrName>
                                        </p:attrNameLst>
                                      </p:cBhvr>
                                      <p:tavLst>
                                        <p:tav tm="0">
                                          <p:val>
                                            <p:fltVal val="90"/>
                                          </p:val>
                                        </p:tav>
                                        <p:tav tm="100000">
                                          <p:val>
                                            <p:fltVal val="0"/>
                                          </p:val>
                                        </p:tav>
                                      </p:tavLst>
                                    </p:anim>
                                    <p:animEffect transition="in" filter="fade">
                                      <p:cBhvr>
                                        <p:cTn id="28" dur="1000"/>
                                        <p:tgtEl>
                                          <p:spTgt spid="49"/>
                                        </p:tgtEl>
                                      </p:cBhvr>
                                    </p:animEffect>
                                  </p:childTnLst>
                                </p:cTn>
                              </p:par>
                              <p:par>
                                <p:cTn id="29" presetID="3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fltVal val="0"/>
                                          </p:val>
                                        </p:tav>
                                        <p:tav tm="100000">
                                          <p:val>
                                            <p:strVal val="#ppt_h"/>
                                          </p:val>
                                        </p:tav>
                                      </p:tavLst>
                                    </p:anim>
                                    <p:anim calcmode="lin" valueType="num">
                                      <p:cBhvr>
                                        <p:cTn id="33" dur="1000" fill="hold"/>
                                        <p:tgtEl>
                                          <p:spTgt spid="50"/>
                                        </p:tgtEl>
                                        <p:attrNameLst>
                                          <p:attrName>style.rotation</p:attrName>
                                        </p:attrNameLst>
                                      </p:cBhvr>
                                      <p:tavLst>
                                        <p:tav tm="0">
                                          <p:val>
                                            <p:fltVal val="90"/>
                                          </p:val>
                                        </p:tav>
                                        <p:tav tm="100000">
                                          <p:val>
                                            <p:fltVal val="0"/>
                                          </p:val>
                                        </p:tav>
                                      </p:tavLst>
                                    </p:anim>
                                    <p:animEffect transition="in" filter="fade">
                                      <p:cBhvr>
                                        <p:cTn id="34" dur="1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0" y="32446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1" y="324464"/>
            <a:ext cx="2841652" cy="5525729"/>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27532" y="5587535"/>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426964" y="603185"/>
            <a:ext cx="2503536" cy="1384995"/>
          </a:xfrm>
          <a:prstGeom prst="rect">
            <a:avLst/>
          </a:prstGeom>
        </p:spPr>
        <p:txBody>
          <a:bodyPr wrap="square">
            <a:spAutoFit/>
          </a:bodyPr>
          <a:lstStyle/>
          <a:p>
            <a:pPr algn="ct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Tây Bắc </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42073" y="2399070"/>
            <a:ext cx="2490756" cy="3040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3" name="TextBox 32"/>
          <p:cNvSpPr txBox="1"/>
          <p:nvPr/>
        </p:nvSpPr>
        <p:spPr>
          <a:xfrm>
            <a:off x="3181841" y="2897058"/>
            <a:ext cx="8460982" cy="2600199"/>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a:t>
            </a:r>
            <a:r>
              <a:rPr lang="en-US" sz="2800" b="1" dirty="0">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Nét</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vẽ</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về</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Tây</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Bắc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được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tạo</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nên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từ</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hai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địa</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điểm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không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gian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và</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thời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điểm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khác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nhau</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Điều</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đó</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cho</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thấy</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kí</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ức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hiện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về</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với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những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hình</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ảnh</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ấn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tượng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nhất</a:t>
            </a:r>
            <a:r>
              <a:rPr lang="en-US" sz="2800" dirty="0">
                <a:solidFill>
                  <a:srgbClr val="0432FF"/>
                </a:solidFill>
                <a:latin typeface="Times New Roman" panose="02020603050405020304" pitchFamily="18" charset="0"/>
                <a:cs typeface="Times New Roman" panose="02020603050405020304" pitchFamily="18" charset="0"/>
              </a:rPr>
              <a:t>. </a:t>
            </a:r>
            <a:endParaRPr lang="en-US" sz="2800" b="1" dirty="0">
              <a:solidFill>
                <a:srgbClr val="0432FF"/>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863639" y="1633214"/>
            <a:ext cx="2028145" cy="156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66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0" y="32446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1" y="324465"/>
            <a:ext cx="2841652" cy="5732206"/>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48679" y="5491605"/>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394810" y="536614"/>
            <a:ext cx="2503536" cy="1384995"/>
          </a:xfrm>
          <a:prstGeom prst="rect">
            <a:avLst/>
          </a:prstGeom>
        </p:spPr>
        <p:txBody>
          <a:bodyPr wrap="square">
            <a:spAutoFit/>
          </a:bodyPr>
          <a:lstStyle/>
          <a:p>
            <a:pPr algn="ct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62770" y="500285"/>
            <a:ext cx="7166218"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 Thiên </a:t>
            </a:r>
            <a:r>
              <a:rPr lang="en-US" sz="2800" b="1" i="1" dirty="0" err="1">
                <a:solidFill>
                  <a:srgbClr val="FF0000"/>
                </a:solidFill>
                <a:latin typeface="Times New Roman" panose="02020603050405020304" pitchFamily="18" charset="0"/>
                <a:cs typeface="Times New Roman" panose="02020603050405020304" pitchFamily="18" charset="0"/>
              </a:rPr>
              <a:t>nhiên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hùng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dội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hoang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dã</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252197" y="1392595"/>
            <a:ext cx="7622745" cy="1598386"/>
          </a:xfrm>
          <a:prstGeom prst="rect">
            <a:avLst/>
          </a:prstGeom>
          <a:noFill/>
        </p:spPr>
        <p:txBody>
          <a:bodyPr wrap="square" rtlCol="0">
            <a:spAutoFit/>
          </a:bodyPr>
          <a:lstStyle/>
          <a:p>
            <a:pPr algn="just">
              <a:lnSpc>
                <a:spcPct val="120000"/>
              </a:lnSpc>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khuỷu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ngửi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Tây Bắc.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4139622" y="3288582"/>
            <a:ext cx="7735320" cy="1643527"/>
          </a:xfrm>
          <a:prstGeom prst="rect">
            <a:avLst/>
          </a:prstGeom>
          <a:noFill/>
        </p:spPr>
        <p:txBody>
          <a:bodyPr wrap="square" rtlCol="0">
            <a:spAutoFit/>
          </a:bodyPr>
          <a:lstStyle/>
          <a:p>
            <a:pPr algn="just">
              <a:lnSpc>
                <a:spcPct val="120000"/>
              </a:lnSpc>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Nhịp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thơ</a:t>
            </a:r>
            <a:r>
              <a:rPr lang="en-US" sz="2800" b="1" dirty="0">
                <a:solidFill>
                  <a:schemeClr val="tx1"/>
                </a:solidFill>
                <a:latin typeface="Times New Roman" panose="02020603050405020304" pitchFamily="18" charset="0"/>
                <a:cs typeface="Times New Roman" panose="02020603050405020304" pitchFamily="18" charset="0"/>
              </a:rPr>
              <a:t> 4/3</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dốc</a:t>
            </a:r>
            <a:r>
              <a:rPr lang="en-US" sz="2800" dirty="0">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188541" y="5184569"/>
            <a:ext cx="7227153" cy="1081322"/>
          </a:xfrm>
          <a:prstGeom prst="rect">
            <a:avLst/>
          </a:prstGeom>
          <a:noFill/>
        </p:spPr>
        <p:txBody>
          <a:bodyPr wrap="square" rtlCol="0">
            <a:spAutoFit/>
          </a:bodyPr>
          <a:lstStyle/>
          <a:p>
            <a:pPr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trắc</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nhằn</a:t>
            </a:r>
            <a:r>
              <a:rPr lang="en-US" sz="2800" dirty="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stretch>
            <a:fillRect/>
          </a:stretch>
        </p:blipFill>
        <p:spPr>
          <a:xfrm rot="10800000" flipH="1" flipV="1">
            <a:off x="3333279" y="1510976"/>
            <a:ext cx="717343" cy="717343"/>
          </a:xfrm>
          <a:prstGeom prst="rect">
            <a:avLst/>
          </a:prstGeom>
        </p:spPr>
      </p:pic>
      <p:pic>
        <p:nvPicPr>
          <p:cNvPr id="35" name="Picture 34"/>
          <p:cNvPicPr>
            <a:picLocks noChangeAspect="1"/>
          </p:cNvPicPr>
          <p:nvPr/>
        </p:nvPicPr>
        <p:blipFill>
          <a:blip r:embed="rId3"/>
          <a:stretch>
            <a:fillRect/>
          </a:stretch>
        </p:blipFill>
        <p:spPr>
          <a:xfrm rot="10800000" flipH="1" flipV="1">
            <a:off x="3252531" y="3349019"/>
            <a:ext cx="717343" cy="717343"/>
          </a:xfrm>
          <a:prstGeom prst="rect">
            <a:avLst/>
          </a:prstGeom>
        </p:spPr>
      </p:pic>
      <p:pic>
        <p:nvPicPr>
          <p:cNvPr id="36" name="Picture 35"/>
          <p:cNvPicPr>
            <a:picLocks noChangeAspect="1"/>
          </p:cNvPicPr>
          <p:nvPr/>
        </p:nvPicPr>
        <p:blipFill>
          <a:blip r:embed="rId3"/>
          <a:stretch>
            <a:fillRect/>
          </a:stretch>
        </p:blipFill>
        <p:spPr>
          <a:xfrm rot="10800000" flipH="1" flipV="1">
            <a:off x="3354531" y="5250727"/>
            <a:ext cx="717343" cy="717343"/>
          </a:xfrm>
          <a:prstGeom prst="rect">
            <a:avLst/>
          </a:prstGeom>
        </p:spPr>
      </p:pic>
      <p:pic>
        <p:nvPicPr>
          <p:cNvPr id="2" name="Picture 1"/>
          <p:cNvPicPr>
            <a:picLocks noChangeAspect="1"/>
          </p:cNvPicPr>
          <p:nvPr/>
        </p:nvPicPr>
        <p:blipFill>
          <a:blip r:embed="rId4"/>
          <a:stretch>
            <a:fillRect/>
          </a:stretch>
        </p:blipFill>
        <p:spPr>
          <a:xfrm>
            <a:off x="415522" y="2028327"/>
            <a:ext cx="2502214" cy="36332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27497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 grpId="0"/>
      <p:bldP spid="30" grpId="0"/>
      <p:bldP spid="31"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0" y="32446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1" y="324465"/>
            <a:ext cx="2841652" cy="5732206"/>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48679" y="5491605"/>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394810" y="536614"/>
            <a:ext cx="2503536" cy="1384995"/>
          </a:xfrm>
          <a:prstGeom prst="rect">
            <a:avLst/>
          </a:prstGeom>
        </p:spPr>
        <p:txBody>
          <a:bodyPr wrap="square">
            <a:spAutoFit/>
          </a:bodyPr>
          <a:lstStyle/>
          <a:p>
            <a:pPr algn="ct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62770" y="500285"/>
            <a:ext cx="7166218"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 Thiên </a:t>
            </a:r>
            <a:r>
              <a:rPr lang="en-US" sz="2800" b="1" i="1" dirty="0" err="1">
                <a:solidFill>
                  <a:srgbClr val="FF0000"/>
                </a:solidFill>
                <a:latin typeface="Times New Roman" panose="02020603050405020304" pitchFamily="18" charset="0"/>
                <a:cs typeface="Times New Roman" panose="02020603050405020304" pitchFamily="18" charset="0"/>
              </a:rPr>
              <a:t>nhiên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mộng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tình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252197" y="1392595"/>
            <a:ext cx="7458021" cy="1643527"/>
          </a:xfrm>
          <a:prstGeom prst="rect">
            <a:avLst/>
          </a:prstGeom>
          <a:noFill/>
        </p:spPr>
        <p:txBody>
          <a:bodyPr wrap="square" rtlCol="0">
            <a:spAutoFit/>
          </a:bodyPr>
          <a:lstStyle/>
          <a:p>
            <a:pPr algn="just">
              <a:lnSpc>
                <a:spcPct val="12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hơi</a:t>
            </a:r>
            <a:r>
              <a:rPr lang="en-US" sz="2800" i="1" dirty="0">
                <a:latin typeface="Times New Roman" panose="02020603050405020304" pitchFamily="18" charset="0"/>
                <a:cs typeface="Times New Roman" panose="02020603050405020304" pitchFamily="18" charset="0"/>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4139622" y="3288582"/>
            <a:ext cx="7735320" cy="1081322"/>
          </a:xfrm>
          <a:prstGeom prst="rect">
            <a:avLst/>
          </a:prstGeom>
          <a:noFill/>
        </p:spPr>
        <p:txBody>
          <a:bodyPr wrap="square" rtlCol="0">
            <a:spAutoFit/>
          </a:bodyPr>
          <a:lstStyle/>
          <a:p>
            <a:pPr algn="just">
              <a:lnSpc>
                <a:spcPct val="12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ai Pha </a:t>
            </a:r>
            <a:r>
              <a:rPr lang="en-US" sz="2800" i="1" dirty="0" err="1">
                <a:latin typeface="Times New Roman" panose="02020603050405020304" pitchFamily="18" charset="0"/>
                <a:cs typeface="Times New Roman" panose="02020603050405020304" pitchFamily="18" charset="0"/>
              </a:rPr>
              <a:t>Luông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mưa</a:t>
            </a:r>
            <a:r>
              <a:rPr lang="en-US" sz="2800" i="1" dirty="0">
                <a:latin typeface="Times New Roman" panose="02020603050405020304" pitchFamily="18" charset="0"/>
                <a:cs typeface="Times New Roman" panose="02020603050405020304" pitchFamily="18" charset="0"/>
              </a:rPr>
              <a:t> xa </a:t>
            </a:r>
            <a:r>
              <a:rPr lang="en-US" sz="2800" i="1" dirty="0" err="1">
                <a:latin typeface="Times New Roman" panose="02020603050405020304" pitchFamily="18" charset="0"/>
                <a:cs typeface="Times New Roman" panose="02020603050405020304" pitchFamily="18" charset="0"/>
              </a:rPr>
              <a:t>khơi</a:t>
            </a:r>
            <a:r>
              <a:rPr lang="en-US" sz="2800" i="1" dirty="0">
                <a:latin typeface="Times New Roman" panose="02020603050405020304" pitchFamily="18" charset="0"/>
                <a:cs typeface="Times New Roman" panose="02020603050405020304" pitchFamily="18" charset="0"/>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139622" y="5330811"/>
            <a:ext cx="7227153" cy="564257"/>
          </a:xfrm>
          <a:prstGeom prst="rect">
            <a:avLst/>
          </a:prstGeom>
          <a:noFill/>
        </p:spPr>
        <p:txBody>
          <a:bodyPr wrap="square" rtlCol="0">
            <a:spAutoFit/>
          </a:bodyPr>
          <a:lstStyle/>
          <a:p>
            <a:pPr algn="just">
              <a:lnSpc>
                <a:spcPct val="120000"/>
              </a:lnSpc>
            </a:pPr>
            <a:r>
              <a:rPr lang="en-US" sz="2800" b="1" i="1" dirty="0">
                <a:solidFill>
                  <a:srgbClr val="FF0000"/>
                </a:solidFill>
                <a:latin typeface="Times New Roman" panose="02020603050405020304" pitchFamily="18" charset="0"/>
                <a:cs typeface="Times New Roman" panose="02020603050405020304" pitchFamily="18" charset="0"/>
              </a:rPr>
              <a:t>=&gt; </a:t>
            </a:r>
            <a:r>
              <a:rPr lang="en-US" sz="2800" b="1" i="1" dirty="0" err="1">
                <a:solidFill>
                  <a:srgbClr val="FF0000"/>
                </a:solidFill>
                <a:latin typeface="Times New Roman" panose="02020603050405020304" pitchFamily="18" charset="0"/>
                <a:cs typeface="Times New Roman" panose="02020603050405020304" pitchFamily="18" charset="0"/>
              </a:rPr>
              <a:t>Vẽ</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một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bức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mờ</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ảo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đầy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quyến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rũ</a:t>
            </a:r>
            <a:r>
              <a:rPr lang="en-US" sz="2800" b="1" i="1" dirty="0">
                <a:solidFill>
                  <a:srgbClr val="FF0000"/>
                </a:solidFill>
                <a:latin typeface="Times New Roman" panose="02020603050405020304" pitchFamily="18" charset="0"/>
                <a:cs typeface="Times New Roman" panose="02020603050405020304" pitchFamily="18" charset="0"/>
              </a:rPr>
              <a:t>. </a:t>
            </a:r>
          </a:p>
        </p:txBody>
      </p:sp>
      <p:pic>
        <p:nvPicPr>
          <p:cNvPr id="34" name="Picture 33"/>
          <p:cNvPicPr>
            <a:picLocks noChangeAspect="1"/>
          </p:cNvPicPr>
          <p:nvPr/>
        </p:nvPicPr>
        <p:blipFill>
          <a:blip r:embed="rId3"/>
          <a:stretch>
            <a:fillRect/>
          </a:stretch>
        </p:blipFill>
        <p:spPr>
          <a:xfrm rot="10800000" flipH="1" flipV="1">
            <a:off x="3333279" y="1510976"/>
            <a:ext cx="717343" cy="717343"/>
          </a:xfrm>
          <a:prstGeom prst="rect">
            <a:avLst/>
          </a:prstGeom>
        </p:spPr>
      </p:pic>
      <p:pic>
        <p:nvPicPr>
          <p:cNvPr id="35" name="Picture 34"/>
          <p:cNvPicPr>
            <a:picLocks noChangeAspect="1"/>
          </p:cNvPicPr>
          <p:nvPr/>
        </p:nvPicPr>
        <p:blipFill>
          <a:blip r:embed="rId3"/>
          <a:stretch>
            <a:fillRect/>
          </a:stretch>
        </p:blipFill>
        <p:spPr>
          <a:xfrm rot="10800000" flipH="1" flipV="1">
            <a:off x="3252531" y="3349019"/>
            <a:ext cx="717343" cy="717343"/>
          </a:xfrm>
          <a:prstGeom prst="rect">
            <a:avLst/>
          </a:prstGeom>
        </p:spPr>
      </p:pic>
      <p:pic>
        <p:nvPicPr>
          <p:cNvPr id="2" name="Picture 1"/>
          <p:cNvPicPr>
            <a:picLocks noChangeAspect="1"/>
          </p:cNvPicPr>
          <p:nvPr/>
        </p:nvPicPr>
        <p:blipFill>
          <a:blip r:embed="rId4"/>
          <a:stretch>
            <a:fillRect/>
          </a:stretch>
        </p:blipFill>
        <p:spPr>
          <a:xfrm>
            <a:off x="415522" y="2028327"/>
            <a:ext cx="2502214" cy="36332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025657" y="4167828"/>
            <a:ext cx="2028145" cy="156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970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6" presetClass="entr" presetSubtype="16"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 grpId="0"/>
      <p:bldP spid="30" grpId="0"/>
      <p:bldP spid="31"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1" y="303459"/>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1" y="324465"/>
            <a:ext cx="2841652" cy="5732206"/>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48679" y="5491605"/>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394810" y="536614"/>
            <a:ext cx="2503536" cy="1569660"/>
          </a:xfrm>
          <a:prstGeom prst="rect">
            <a:avLst/>
          </a:prstGeom>
        </p:spPr>
        <p:txBody>
          <a:bodyPr wrap="square">
            <a:spAutoFit/>
          </a:bodyPr>
          <a:lstStyle/>
          <a:p>
            <a:pPr algn="ct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Bắc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383313" y="419860"/>
            <a:ext cx="7166218" cy="584775"/>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 Thiên </a:t>
            </a:r>
            <a:r>
              <a:rPr lang="en-US" sz="3200" b="1" i="1" dirty="0" err="1">
                <a:solidFill>
                  <a:srgbClr val="FF0000"/>
                </a:solidFill>
                <a:latin typeface="Times New Roman" panose="02020603050405020304" pitchFamily="18" charset="0"/>
                <a:cs typeface="Times New Roman" panose="02020603050405020304" pitchFamily="18" charset="0"/>
              </a:rPr>
              <a:t>nhiên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chứa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đầy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bí</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mật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252197" y="1392595"/>
            <a:ext cx="7458021" cy="1643527"/>
          </a:xfrm>
          <a:prstGeom prst="rect">
            <a:avLst/>
          </a:prstGeom>
          <a:noFill/>
        </p:spPr>
        <p:txBody>
          <a:bodyPr wrap="square" rtlCol="0">
            <a:spAutoFit/>
          </a:bodyPr>
          <a:lstStyle/>
          <a:p>
            <a:pPr algn="just">
              <a:lnSpc>
                <a:spcPct val="12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dirty="0">
                <a:solidFill>
                  <a:srgbClr val="0432FF"/>
                </a:solidFill>
                <a:latin typeface="Times New Roman" panose="02020603050405020304" pitchFamily="18" charset="0"/>
                <a:cs typeface="Times New Roman" panose="02020603050405020304" pitchFamily="18" charset="0"/>
              </a:rPr>
              <a:t>“</a:t>
            </a:r>
            <a:r>
              <a:rPr lang="en-US" sz="2800" dirty="0" err="1">
                <a:solidFill>
                  <a:srgbClr val="0432FF"/>
                </a:solidFill>
                <a:latin typeface="Times New Roman" panose="02020603050405020304" pitchFamily="18" charset="0"/>
                <a:cs typeface="Times New Roman" panose="02020603050405020304" pitchFamily="18" charset="0"/>
              </a:rPr>
              <a:t>Chiều</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chiều</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đêm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đêm</a:t>
            </a:r>
            <a:r>
              <a:rPr lang="en-US" sz="2800" dirty="0">
                <a:solidFill>
                  <a:srgbClr val="0432FF"/>
                </a:solidFill>
                <a:latin typeface="Times New Roman" panose="02020603050405020304" pitchFamily="18" charset="0"/>
                <a:cs typeface="Times New Roman" panose="02020603050405020304" pitchFamily="18" charset="0"/>
              </a:rPr>
              <a:t>” - </a:t>
            </a:r>
            <a:r>
              <a:rPr lang="en-US" sz="2800" dirty="0" err="1">
                <a:solidFill>
                  <a:srgbClr val="0432FF"/>
                </a:solidFill>
                <a:latin typeface="Times New Roman" panose="02020603050405020304" pitchFamily="18" charset="0"/>
                <a:cs typeface="Times New Roman" panose="02020603050405020304" pitchFamily="18" charset="0"/>
              </a:rPr>
              <a:t>khoảng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thời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gian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cảm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nhận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rõ</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nhất</a:t>
            </a:r>
            <a:r>
              <a:rPr lang="en-US" sz="2800" dirty="0">
                <a:solidFill>
                  <a:srgbClr val="0432FF"/>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u, </a:t>
            </a:r>
            <a:r>
              <a:rPr lang="en-US" sz="2800" b="1" dirty="0" err="1">
                <a:solidFill>
                  <a:srgbClr val="FF0000"/>
                </a:solidFill>
                <a:latin typeface="Times New Roman" panose="02020603050405020304" pitchFamily="18" charset="0"/>
                <a:cs typeface="Times New Roman" panose="02020603050405020304" pitchFamily="18" charset="0"/>
              </a:rPr>
              <a:t>huyền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Tây Bắc. </a:t>
            </a:r>
          </a:p>
        </p:txBody>
      </p:sp>
      <p:sp>
        <p:nvSpPr>
          <p:cNvPr id="31" name="TextBox 30"/>
          <p:cNvSpPr txBox="1"/>
          <p:nvPr/>
        </p:nvSpPr>
        <p:spPr>
          <a:xfrm>
            <a:off x="4112617" y="2997715"/>
            <a:ext cx="7981368" cy="564257"/>
          </a:xfrm>
          <a:prstGeom prst="rect">
            <a:avLst/>
          </a:prstGeom>
          <a:noFill/>
        </p:spPr>
        <p:txBody>
          <a:bodyPr wrap="square" rtlCol="0">
            <a:spAutoFit/>
          </a:bodyPr>
          <a:lstStyle/>
          <a:p>
            <a:pPr algn="just">
              <a:lnSpc>
                <a:spcPct val="120000"/>
              </a:lnSpc>
            </a:pP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u, </a:t>
            </a:r>
            <a:r>
              <a:rPr lang="en-US" sz="2800" b="1" dirty="0" err="1">
                <a:solidFill>
                  <a:srgbClr val="FF0000"/>
                </a:solidFill>
                <a:latin typeface="Times New Roman" panose="02020603050405020304" pitchFamily="18" charset="0"/>
                <a:cs typeface="Times New Roman" panose="02020603050405020304" pitchFamily="18" charset="0"/>
              </a:rPr>
              <a:t>bí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ẩn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32" name="TextBox 31"/>
          <p:cNvSpPr txBox="1"/>
          <p:nvPr/>
        </p:nvSpPr>
        <p:spPr>
          <a:xfrm>
            <a:off x="4112617" y="3846548"/>
            <a:ext cx="759760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cọp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thét</a:t>
            </a:r>
            <a:r>
              <a:rPr lang="en-US" sz="2800"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hoang</a:t>
            </a:r>
            <a:r>
              <a:rPr lang="en-US" sz="2800" b="1" dirty="0">
                <a:solidFill>
                  <a:srgbClr val="FF0000"/>
                </a:solidFill>
                <a:latin typeface="Times New Roman" panose="02020603050405020304" pitchFamily="18" charset="0"/>
                <a:cs typeface="Times New Roman" panose="02020603050405020304" pitchFamily="18" charset="0"/>
              </a:rPr>
              <a:t> vu. </a:t>
            </a:r>
          </a:p>
        </p:txBody>
      </p:sp>
      <p:pic>
        <p:nvPicPr>
          <p:cNvPr id="34" name="Picture 33"/>
          <p:cNvPicPr>
            <a:picLocks noChangeAspect="1"/>
          </p:cNvPicPr>
          <p:nvPr/>
        </p:nvPicPr>
        <p:blipFill>
          <a:blip r:embed="rId3"/>
          <a:stretch>
            <a:fillRect/>
          </a:stretch>
        </p:blipFill>
        <p:spPr>
          <a:xfrm rot="10800000" flipH="1" flipV="1">
            <a:off x="3333279" y="1510976"/>
            <a:ext cx="717343" cy="717343"/>
          </a:xfrm>
          <a:prstGeom prst="rect">
            <a:avLst/>
          </a:prstGeom>
        </p:spPr>
      </p:pic>
      <p:pic>
        <p:nvPicPr>
          <p:cNvPr id="35" name="Picture 34"/>
          <p:cNvPicPr>
            <a:picLocks noChangeAspect="1"/>
          </p:cNvPicPr>
          <p:nvPr/>
        </p:nvPicPr>
        <p:blipFill>
          <a:blip r:embed="rId3"/>
          <a:stretch>
            <a:fillRect/>
          </a:stretch>
        </p:blipFill>
        <p:spPr>
          <a:xfrm rot="10800000" flipH="1" flipV="1">
            <a:off x="3251482" y="2945298"/>
            <a:ext cx="717343" cy="717343"/>
          </a:xfrm>
          <a:prstGeom prst="rect">
            <a:avLst/>
          </a:prstGeom>
        </p:spPr>
      </p:pic>
      <p:pic>
        <p:nvPicPr>
          <p:cNvPr id="36" name="Picture 35"/>
          <p:cNvPicPr>
            <a:picLocks noChangeAspect="1"/>
          </p:cNvPicPr>
          <p:nvPr/>
        </p:nvPicPr>
        <p:blipFill>
          <a:blip r:embed="rId3"/>
          <a:stretch>
            <a:fillRect/>
          </a:stretch>
        </p:blipFill>
        <p:spPr>
          <a:xfrm rot="10800000" flipH="1" flipV="1">
            <a:off x="3300239" y="3923724"/>
            <a:ext cx="717343" cy="717343"/>
          </a:xfrm>
          <a:prstGeom prst="rect">
            <a:avLst/>
          </a:prstGeom>
        </p:spPr>
      </p:pic>
      <p:pic>
        <p:nvPicPr>
          <p:cNvPr id="4" name="Picture 3"/>
          <p:cNvPicPr>
            <a:picLocks noChangeAspect="1"/>
          </p:cNvPicPr>
          <p:nvPr/>
        </p:nvPicPr>
        <p:blipFill>
          <a:blip r:embed="rId4"/>
          <a:stretch>
            <a:fillRect/>
          </a:stretch>
        </p:blipFill>
        <p:spPr>
          <a:xfrm>
            <a:off x="493931" y="2228319"/>
            <a:ext cx="2466975" cy="3192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TextBox 24"/>
          <p:cNvSpPr txBox="1"/>
          <p:nvPr/>
        </p:nvSpPr>
        <p:spPr>
          <a:xfrm>
            <a:off x="4026300" y="5215346"/>
            <a:ext cx="7683918" cy="1077218"/>
          </a:xfrm>
          <a:prstGeom prst="rect">
            <a:avLst/>
          </a:prstGeom>
          <a:noFill/>
        </p:spPr>
        <p:txBody>
          <a:bodyPr wrap="square" rtlCol="0">
            <a:spAutoFit/>
          </a:bodyPr>
          <a:lstStyle/>
          <a:p>
            <a:pPr algn="just"/>
            <a:r>
              <a:rPr lang="en-US" sz="3200" b="1" i="1" dirty="0" err="1">
                <a:solidFill>
                  <a:schemeClr val="tx1"/>
                </a:solidFill>
                <a:latin typeface="Times New Roman" panose="02020603050405020304" pitchFamily="18" charset="0"/>
                <a:cs typeface="Times New Roman" panose="02020603050405020304" pitchFamily="18" charset="0"/>
              </a:rPr>
              <a:t>Thiên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nhiên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hoang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dã</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đã</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ngự</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trị</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và</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chiếm</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vị</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trí</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chúa</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tể</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luôn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rình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rập</a:t>
            </a:r>
            <a:r>
              <a:rPr lang="en-US" sz="3200" b="1" i="1" dirty="0">
                <a:solidFill>
                  <a:schemeClr val="tx1"/>
                </a:solidFill>
                <a:latin typeface="Times New Roman" panose="02020603050405020304" pitchFamily="18" charset="0"/>
                <a:cs typeface="Times New Roman" panose="02020603050405020304" pitchFamily="18" charset="0"/>
              </a:rPr>
              <a:t> con </a:t>
            </a:r>
            <a:r>
              <a:rPr lang="en-US" sz="3200" b="1" i="1" dirty="0" err="1">
                <a:solidFill>
                  <a:schemeClr val="tx1"/>
                </a:solidFill>
                <a:latin typeface="Times New Roman" panose="02020603050405020304" pitchFamily="18" charset="0"/>
                <a:cs typeface="Times New Roman" panose="02020603050405020304" pitchFamily="18" charset="0"/>
              </a:rPr>
              <a:t>người</a:t>
            </a:r>
            <a:r>
              <a:rPr lang="en-US" sz="3200" b="1" i="1" dirty="0">
                <a:solidFill>
                  <a:schemeClr val="tx1"/>
                </a:solidFill>
                <a:latin typeface="Times New Roman" panose="02020603050405020304" pitchFamily="18" charset="0"/>
                <a:cs typeface="Times New Roman" panose="02020603050405020304" pitchFamily="18" charset="0"/>
              </a:rPr>
              <a:t>. </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7828">
            <a:off x="2551094" y="5050000"/>
            <a:ext cx="2028145" cy="156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97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par>
                                <p:cTn id="58" presetID="6" presetClass="entr" presetSubtype="16"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circle(in)">
                                      <p:cBhvr>
                                        <p:cTn id="60" dur="20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 grpId="0"/>
      <p:bldP spid="30" grpId="0"/>
      <p:bldP spid="31" grpId="0"/>
      <p:bldP spid="32"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1" y="32446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24" name="Google Shape;224;p26"/>
          <p:cNvSpPr txBox="1">
            <a:spLocks noGrp="1"/>
          </p:cNvSpPr>
          <p:nvPr>
            <p:ph type="title"/>
          </p:nvPr>
        </p:nvSpPr>
        <p:spPr>
          <a:xfrm>
            <a:off x="1302306" y="529996"/>
            <a:ext cx="8837416" cy="1524923"/>
          </a:xfrm>
          <a:prstGeom prst="rect">
            <a:avLst/>
          </a:prstGeom>
          <a:noFill/>
          <a:ln>
            <a:noFill/>
          </a:ln>
        </p:spPr>
        <p:txBody>
          <a:bodyPr spcFirstLastPara="1" wrap="square" lIns="121900" tIns="121900" rIns="121900" bIns="121900" anchor="t" anchorCtr="0">
            <a:no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a:t>
            </a:r>
            <a:r>
              <a:rPr lang="en-US" sz="2800" b="1" dirty="0">
                <a:solidFill>
                  <a:srgbClr val="FF0000"/>
                </a:solidFill>
                <a:latin typeface="Times New Roman" panose="02020603050405020304" pitchFamily="18" charset="0"/>
                <a:cs typeface="Times New Roman" panose="02020603050405020304" pitchFamily="18" charset="0"/>
              </a:rPr>
              <a:t> qua </a:t>
            </a:r>
            <a:r>
              <a:rPr lang="en-US" sz="2800" b="1" dirty="0" err="1">
                <a:solidFill>
                  <a:srgbClr val="FF0000"/>
                </a:solidFill>
                <a:latin typeface="Times New Roman" panose="02020603050405020304" pitchFamily="18" charset="0"/>
                <a:cs typeface="Times New Roman" panose="02020603050405020304" pitchFamily="18" charset="0"/>
              </a:rPr>
              <a:t>nỗi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nhớ</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nỗi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nhớ</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nhớ</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nhớ</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lính</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743364" y="2239352"/>
            <a:ext cx="3922609" cy="3916200"/>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45592" y="5575265"/>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1703307" y="4803080"/>
            <a:ext cx="3455875" cy="523220"/>
          </a:xfrm>
          <a:prstGeom prst="rect">
            <a:avLst/>
          </a:prstGeom>
        </p:spPr>
        <p:txBody>
          <a:bodyPr wrap="square">
            <a:spAutoFit/>
          </a:bodyPr>
          <a:lstStyle/>
          <a:p>
            <a:pPr algn="ct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6515628" y="4615554"/>
            <a:ext cx="4018547" cy="523220"/>
          </a:xfrm>
          <a:prstGeom prst="rect">
            <a:avLst/>
          </a:prstGeom>
        </p:spPr>
        <p:txBody>
          <a:bodyPr wrap="square">
            <a:spAutoFit/>
          </a:bodyPr>
          <a:lstStyle/>
          <a:p>
            <a:pPr algn="ct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193245" y="2357401"/>
            <a:ext cx="2619375" cy="1743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stretch>
            <a:fillRect/>
          </a:stretch>
        </p:blipFill>
        <p:spPr>
          <a:xfrm rot="1418992">
            <a:off x="1578607" y="4412732"/>
            <a:ext cx="2857500" cy="1873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a:off x="4789066" y="2470825"/>
            <a:ext cx="6787400" cy="3453253"/>
          </a:xfrm>
          <a:prstGeom prst="rect">
            <a:avLst/>
          </a:prstGeom>
          <a:noFill/>
        </p:spPr>
        <p:txBody>
          <a:bodyPr wrap="square" rtlCol="0">
            <a:spAutoFit/>
          </a:bodyPr>
          <a:lstStyle/>
          <a:p>
            <a:pPr algn="just">
              <a:lnSpc>
                <a:spcPct val="130000"/>
              </a:lnSpc>
            </a:pPr>
            <a:r>
              <a:rPr lang="en-US" sz="2800" i="1" dirty="0" err="1">
                <a:latin typeface="Times New Roman" panose="02020603050405020304" pitchFamily="18" charset="0"/>
                <a:cs typeface="Times New Roman" panose="02020603050405020304" pitchFamily="18" charset="0"/>
              </a:rPr>
              <a:t>Tóm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ngòi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bức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Bắc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mang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đặc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trưng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núi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những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nét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vẽ</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guốc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giàu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tính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cùng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nét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hoạ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mộng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truyền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được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hồn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Bắc</a:t>
            </a:r>
            <a:r>
              <a:rPr lang="en-US" sz="28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54191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fade">
                                      <p:cBhvr>
                                        <p:cTn id="45" dur="1000"/>
                                        <p:tgtEl>
                                          <p:spTgt spid="2">
                                            <p:txEl>
                                              <p:pRg st="0" end="0"/>
                                            </p:txEl>
                                          </p:spTgt>
                                        </p:tgtEl>
                                      </p:cBhvr>
                                    </p:animEffect>
                                    <p:anim calcmode="lin" valueType="num">
                                      <p:cBhvr>
                                        <p:cTn id="4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1" y="27681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1" y="324465"/>
            <a:ext cx="2841652" cy="5732206"/>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112247" y="5917767"/>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394810" y="536614"/>
            <a:ext cx="2732250" cy="2554545"/>
          </a:xfrm>
          <a:prstGeom prst="rect">
            <a:avLst/>
          </a:prstGeom>
        </p:spPr>
        <p:txBody>
          <a:bodyPr wrap="square">
            <a:spAutoFit/>
          </a:bodyPr>
          <a:lstStyle/>
          <a:p>
            <a:pPr algn="ct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Tây Tiến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383313" y="419860"/>
            <a:ext cx="7166218" cy="646331"/>
          </a:xfrm>
          <a:prstGeom prst="rect">
            <a:avLst/>
          </a:prstGeom>
          <a:noFill/>
        </p:spPr>
        <p:txBody>
          <a:bodyPr wrap="square" rtlCol="0">
            <a:spAutoFit/>
          </a:bodyPr>
          <a:lstStyle/>
          <a:p>
            <a:pPr algn="ct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Hình</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ảnh</a:t>
            </a:r>
            <a:r>
              <a:rPr lang="en-US" sz="3600" b="1" dirty="0">
                <a:solidFill>
                  <a:srgbClr val="FF0000"/>
                </a:solidFill>
                <a:latin typeface="Times New Roman" panose="02020603050405020304" pitchFamily="18" charset="0"/>
                <a:cs typeface="Times New Roman" panose="02020603050405020304" pitchFamily="18" charset="0"/>
              </a:rPr>
              <a:t> </a:t>
            </a:r>
          </a:p>
        </p:txBody>
      </p:sp>
      <p:sp>
        <p:nvSpPr>
          <p:cNvPr id="30" name="TextBox 29"/>
          <p:cNvSpPr txBox="1"/>
          <p:nvPr/>
        </p:nvSpPr>
        <p:spPr>
          <a:xfrm>
            <a:off x="4267145" y="1109177"/>
            <a:ext cx="7327824" cy="1643527"/>
          </a:xfrm>
          <a:prstGeom prst="rect">
            <a:avLst/>
          </a:prstGeom>
          <a:noFill/>
        </p:spPr>
        <p:txBody>
          <a:bodyPr wrap="square" rtlCol="0">
            <a:spAutoFit/>
          </a:bodyPr>
          <a:lstStyle/>
          <a:p>
            <a:pPr algn="just">
              <a:lnSpc>
                <a:spcPct val="120000"/>
              </a:lnSpc>
            </a:pPr>
            <a:r>
              <a:rPr lang="en-US" sz="2800" b="1" dirty="0">
                <a:latin typeface="Times New Roman" panose="02020603050405020304" pitchFamily="18" charset="0"/>
                <a:cs typeface="Times New Roman" panose="02020603050405020304" pitchFamily="18" charset="0"/>
              </a:rPr>
              <a:t>+ “Súng </a:t>
            </a:r>
            <a:r>
              <a:rPr lang="en-US" sz="2800" b="1" dirty="0" err="1">
                <a:latin typeface="Times New Roman" panose="02020603050405020304" pitchFamily="18" charset="0"/>
                <a:cs typeface="Times New Roman" panose="02020603050405020304" pitchFamily="18" charset="0"/>
              </a:rPr>
              <a:t>ngửi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992299" y="2939834"/>
            <a:ext cx="7981368" cy="1081322"/>
          </a:xfrm>
          <a:prstGeom prst="rect">
            <a:avLst/>
          </a:prstGeom>
          <a:noFill/>
        </p:spPr>
        <p:txBody>
          <a:bodyPr wrap="square" rtlCol="0">
            <a:spAutoFit/>
          </a:bodyPr>
          <a:lstStyle/>
          <a:p>
            <a:pPr algn="just">
              <a:lnSpc>
                <a:spcPct val="120000"/>
              </a:lnSpc>
            </a:pPr>
            <a:r>
              <a:rPr lang="en-US" sz="2800" b="1" dirty="0">
                <a:latin typeface="Times New Roman" panose="02020603050405020304" pitchFamily="18" charset="0"/>
                <a:cs typeface="Times New Roman" panose="02020603050405020304" pitchFamily="18" charset="0"/>
              </a:rPr>
              <a:t>+ “Đoàn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mỏi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nghiệt</a:t>
            </a:r>
            <a:r>
              <a:rPr lang="en-US" sz="2800" dirty="0">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165761" y="4340002"/>
            <a:ext cx="7597601"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mũ</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a:t>
            </a:r>
          </a:p>
        </p:txBody>
      </p:sp>
      <p:pic>
        <p:nvPicPr>
          <p:cNvPr id="27" name="Picture 26"/>
          <p:cNvPicPr>
            <a:picLocks noChangeAspect="1"/>
          </p:cNvPicPr>
          <p:nvPr/>
        </p:nvPicPr>
        <p:blipFill>
          <a:blip r:embed="rId3"/>
          <a:stretch>
            <a:fillRect/>
          </a:stretch>
        </p:blipFill>
        <p:spPr>
          <a:xfrm rot="20961206">
            <a:off x="484911" y="3360296"/>
            <a:ext cx="1998194" cy="23406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a:extLst>
              <a:ext uri="{FF2B5EF4-FFF2-40B4-BE49-F238E27FC236}">
                <a16:creationId xmlns:a16="http://schemas.microsoft.com/office/drawing/2014/main" id="{B293D4A7-1C78-ADFE-37D0-D9441CDFE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9995">
            <a:off x="3310577" y="1217273"/>
            <a:ext cx="858782" cy="858782"/>
          </a:xfrm>
          <a:prstGeom prst="rect">
            <a:avLst/>
          </a:prstGeom>
        </p:spPr>
      </p:pic>
      <p:pic>
        <p:nvPicPr>
          <p:cNvPr id="33" name="Picture 32">
            <a:extLst>
              <a:ext uri="{FF2B5EF4-FFF2-40B4-BE49-F238E27FC236}">
                <a16:creationId xmlns:a16="http://schemas.microsoft.com/office/drawing/2014/main" id="{B293D4A7-1C78-ADFE-37D0-D9441CDFE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9995">
            <a:off x="3271021" y="2891368"/>
            <a:ext cx="858782" cy="858782"/>
          </a:xfrm>
          <a:prstGeom prst="rect">
            <a:avLst/>
          </a:prstGeom>
        </p:spPr>
      </p:pic>
      <p:pic>
        <p:nvPicPr>
          <p:cNvPr id="37" name="Picture 36">
            <a:extLst>
              <a:ext uri="{FF2B5EF4-FFF2-40B4-BE49-F238E27FC236}">
                <a16:creationId xmlns:a16="http://schemas.microsoft.com/office/drawing/2014/main" id="{B293D4A7-1C78-ADFE-37D0-D9441CDFE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9995">
            <a:off x="3233648" y="4464192"/>
            <a:ext cx="858782" cy="858782"/>
          </a:xfrm>
          <a:prstGeom prst="rect">
            <a:avLst/>
          </a:prstGeom>
        </p:spPr>
      </p:pic>
    </p:spTree>
    <p:extLst>
      <p:ext uri="{BB962C8B-B14F-4D97-AF65-F5344CB8AC3E}">
        <p14:creationId xmlns:p14="http://schemas.microsoft.com/office/powerpoint/2010/main" val="3771267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barn(inVertical)">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1" y="27681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1" y="324465"/>
            <a:ext cx="2841652" cy="5732206"/>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112247" y="5917767"/>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394810" y="536614"/>
            <a:ext cx="2732250" cy="2554545"/>
          </a:xfrm>
          <a:prstGeom prst="rect">
            <a:avLst/>
          </a:prstGeom>
        </p:spPr>
        <p:txBody>
          <a:bodyPr wrap="square">
            <a:spAutoFit/>
          </a:bodyPr>
          <a:lstStyle/>
          <a:p>
            <a:pPr algn="ct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383313" y="360866"/>
            <a:ext cx="7166218" cy="646331"/>
          </a:xfrm>
          <a:prstGeom prst="rect">
            <a:avLst/>
          </a:prstGeom>
          <a:noFill/>
        </p:spPr>
        <p:txBody>
          <a:bodyPr wrap="square" rtlCol="0">
            <a:spAutoFit/>
          </a:bodyPr>
          <a:lstStyle/>
          <a:p>
            <a:pPr algn="ct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Từ</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ngữ</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267144" y="1354301"/>
            <a:ext cx="7634803"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nén</a:t>
            </a:r>
            <a:r>
              <a:rPr lang="en-US" sz="2800" dirty="0">
                <a:latin typeface="Times New Roman" panose="02020603050405020304" pitchFamily="18" charset="0"/>
                <a:cs typeface="Times New Roman" panose="02020603050405020304" pitchFamily="18" charset="0"/>
              </a:rPr>
              <a:t>. </a:t>
            </a:r>
          </a:p>
        </p:txBody>
      </p:sp>
      <p:sp>
        <p:nvSpPr>
          <p:cNvPr id="31" name="TextBox 30"/>
          <p:cNvSpPr txBox="1"/>
          <p:nvPr/>
        </p:nvSpPr>
        <p:spPr>
          <a:xfrm>
            <a:off x="4160692" y="2343216"/>
            <a:ext cx="7602670" cy="1081322"/>
          </a:xfrm>
          <a:prstGeom prst="rect">
            <a:avLst/>
          </a:prstGeom>
          <a:noFill/>
        </p:spPr>
        <p:txBody>
          <a:bodyPr wrap="square" rtlCol="0">
            <a:spAutoFit/>
          </a:bodyPr>
          <a:lstStyle/>
          <a:p>
            <a:pPr algn="just">
              <a:lnSpc>
                <a:spcPct val="12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160692" y="3856902"/>
            <a:ext cx="7597601" cy="1953868"/>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Mai Châu =&gt;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Tây Bắc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p>
        </p:txBody>
      </p:sp>
      <p:pic>
        <p:nvPicPr>
          <p:cNvPr id="27" name="Picture 26"/>
          <p:cNvPicPr>
            <a:picLocks noChangeAspect="1"/>
          </p:cNvPicPr>
          <p:nvPr/>
        </p:nvPicPr>
        <p:blipFill>
          <a:blip r:embed="rId3"/>
          <a:stretch>
            <a:fillRect/>
          </a:stretch>
        </p:blipFill>
        <p:spPr>
          <a:xfrm rot="20961206">
            <a:off x="484911" y="3360296"/>
            <a:ext cx="1998194" cy="23406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a:extLst>
              <a:ext uri="{FF2B5EF4-FFF2-40B4-BE49-F238E27FC236}">
                <a16:creationId xmlns:a16="http://schemas.microsoft.com/office/drawing/2014/main" id="{B293D4A7-1C78-ADFE-37D0-D9441CDFE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9995">
            <a:off x="3310577" y="1217273"/>
            <a:ext cx="858782" cy="858782"/>
          </a:xfrm>
          <a:prstGeom prst="rect">
            <a:avLst/>
          </a:prstGeom>
        </p:spPr>
      </p:pic>
      <p:pic>
        <p:nvPicPr>
          <p:cNvPr id="33" name="Picture 32">
            <a:extLst>
              <a:ext uri="{FF2B5EF4-FFF2-40B4-BE49-F238E27FC236}">
                <a16:creationId xmlns:a16="http://schemas.microsoft.com/office/drawing/2014/main" id="{B293D4A7-1C78-ADFE-37D0-D9441CDFE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9995">
            <a:off x="3310578" y="2415591"/>
            <a:ext cx="858782" cy="858782"/>
          </a:xfrm>
          <a:prstGeom prst="rect">
            <a:avLst/>
          </a:prstGeom>
        </p:spPr>
      </p:pic>
      <p:pic>
        <p:nvPicPr>
          <p:cNvPr id="37" name="Picture 36">
            <a:extLst>
              <a:ext uri="{FF2B5EF4-FFF2-40B4-BE49-F238E27FC236}">
                <a16:creationId xmlns:a16="http://schemas.microsoft.com/office/drawing/2014/main" id="{B293D4A7-1C78-ADFE-37D0-D9441CDFE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9995">
            <a:off x="3228579" y="3981092"/>
            <a:ext cx="858782" cy="858782"/>
          </a:xfrm>
          <a:prstGeom prst="rect">
            <a:avLst/>
          </a:prstGeom>
        </p:spPr>
      </p:pic>
    </p:spTree>
    <p:extLst>
      <p:ext uri="{BB962C8B-B14F-4D97-AF65-F5344CB8AC3E}">
        <p14:creationId xmlns:p14="http://schemas.microsoft.com/office/powerpoint/2010/main" val="380219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barn(inVertical)">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90051" y="276815"/>
            <a:ext cx="11611897" cy="6251082"/>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38" name="Google Shape;238;p26"/>
          <p:cNvGrpSpPr/>
          <p:nvPr/>
        </p:nvGrpSpPr>
        <p:grpSpPr>
          <a:xfrm>
            <a:off x="10111775" y="669572"/>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1022500" y="749997"/>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 name="Google Shape;345;p29"/>
          <p:cNvGrpSpPr/>
          <p:nvPr/>
        </p:nvGrpSpPr>
        <p:grpSpPr>
          <a:xfrm>
            <a:off x="290050" y="324465"/>
            <a:ext cx="4133557" cy="5732206"/>
            <a:chOff x="1632025" y="2099075"/>
            <a:chExt cx="3922609" cy="3916200"/>
          </a:xfrm>
        </p:grpSpPr>
        <p:sp>
          <p:nvSpPr>
            <p:cNvPr id="23" name="Google Shape;346;p29"/>
            <p:cNvSpPr/>
            <p:nvPr/>
          </p:nvSpPr>
          <p:spPr>
            <a:xfrm>
              <a:off x="1638434" y="2099075"/>
              <a:ext cx="3916200" cy="391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347;p29"/>
            <p:cNvSpPr/>
            <p:nvPr/>
          </p:nvSpPr>
          <p:spPr>
            <a:xfrm>
              <a:off x="1632025" y="2104884"/>
              <a:ext cx="3916200" cy="783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9" name="Google Shape;360;p29"/>
          <p:cNvSpPr/>
          <p:nvPr/>
        </p:nvSpPr>
        <p:spPr>
          <a:xfrm rot="2672499">
            <a:off x="112247" y="5917767"/>
            <a:ext cx="1226136"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accent4">
              <a:lumMod val="50000"/>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solidFill>
                <a:schemeClr val="accent4">
                  <a:lumMod val="50000"/>
                </a:schemeClr>
              </a:solidFill>
            </a:endParaRPr>
          </a:p>
        </p:txBody>
      </p:sp>
      <p:sp>
        <p:nvSpPr>
          <p:cNvPr id="5" name="Rectangle 4"/>
          <p:cNvSpPr/>
          <p:nvPr/>
        </p:nvSpPr>
        <p:spPr>
          <a:xfrm>
            <a:off x="394809" y="536614"/>
            <a:ext cx="3974417" cy="1569660"/>
          </a:xfrm>
          <a:prstGeom prst="rect">
            <a:avLst/>
          </a:prstGeom>
        </p:spPr>
        <p:txBody>
          <a:bodyPr wrap="square">
            <a:spAutoFit/>
          </a:bodyPr>
          <a:lstStyle/>
          <a:p>
            <a:pPr algn="ct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383313" y="360866"/>
            <a:ext cx="7166218" cy="646331"/>
          </a:xfrm>
          <a:prstGeom prst="rect">
            <a:avLst/>
          </a:prstGeom>
          <a:noFill/>
        </p:spPr>
        <p:txBody>
          <a:bodyPr wrap="square" rtlCol="0">
            <a:spAutoFit/>
          </a:bodyPr>
          <a:lstStyle/>
          <a:p>
            <a:pPr algn="ctr"/>
            <a:r>
              <a:rPr lang="en-US" sz="3600" b="1" i="1" dirty="0" err="1">
                <a:solidFill>
                  <a:srgbClr val="FF0000"/>
                </a:solidFill>
                <a:latin typeface="Times New Roman" panose="02020603050405020304" pitchFamily="18" charset="0"/>
                <a:cs typeface="Times New Roman" panose="02020603050405020304" pitchFamily="18" charset="0"/>
              </a:rPr>
              <a:t>Từ</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ngữ</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rot="20961206">
            <a:off x="508439" y="2854432"/>
            <a:ext cx="3439723" cy="27699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a:off x="4467231" y="2106274"/>
            <a:ext cx="7202550" cy="4435830"/>
          </a:xfrm>
          <a:prstGeom prst="rect">
            <a:avLst/>
          </a:prstGeom>
          <a:noFill/>
        </p:spPr>
        <p:txBody>
          <a:bodyPr wrap="square" rtlCol="0">
            <a:spAutoFit/>
          </a:bodyPr>
          <a:lstStyle/>
          <a:p>
            <a:pPr algn="just">
              <a:lnSpc>
                <a:spcPct val="150000"/>
              </a:lnSpc>
            </a:pPr>
            <a:r>
              <a:rPr lang="en-US" sz="3200" b="1" i="1" dirty="0">
                <a:solidFill>
                  <a:srgbClr val="FF0000"/>
                </a:solidFill>
                <a:latin typeface="Times New Roman" panose="02020603050405020304" pitchFamily="18" charset="0"/>
                <a:cs typeface="Times New Roman" panose="02020603050405020304" pitchFamily="18" charset="0"/>
              </a:rPr>
              <a:t>Qua </a:t>
            </a:r>
            <a:r>
              <a:rPr lang="en-US" sz="3200" b="1" i="1" dirty="0" err="1">
                <a:solidFill>
                  <a:srgbClr val="FF0000"/>
                </a:solidFill>
                <a:latin typeface="Times New Roman" panose="02020603050405020304" pitchFamily="18" charset="0"/>
                <a:cs typeface="Times New Roman" panose="02020603050405020304" pitchFamily="18" charset="0"/>
              </a:rPr>
              <a:t>cảm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nhận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người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Tây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Bắc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không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chỉ</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hấp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dẫn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bởi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vẻ</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đẹp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xứ</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sở</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mà</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còn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hấp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dẫn</a:t>
            </a:r>
            <a:r>
              <a:rPr lang="en-US" sz="3200" b="1" i="1" dirty="0">
                <a:solidFill>
                  <a:srgbClr val="FF0000"/>
                </a:solidFill>
                <a:latin typeface="Times New Roman" panose="02020603050405020304" pitchFamily="18" charset="0"/>
                <a:cs typeface="Times New Roman" panose="02020603050405020304" pitchFamily="18" charset="0"/>
              </a:rPr>
              <a:t> ở </a:t>
            </a:r>
            <a:r>
              <a:rPr lang="en-US" sz="3200" b="1" i="1" dirty="0" err="1">
                <a:solidFill>
                  <a:srgbClr val="FF0000"/>
                </a:solidFill>
                <a:latin typeface="Times New Roman" panose="02020603050405020304" pitchFamily="18" charset="0"/>
                <a:cs typeface="Times New Roman" panose="02020603050405020304" pitchFamily="18" charset="0"/>
              </a:rPr>
              <a:t>tình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người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tình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quân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dân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để</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lại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cảm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dịu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ngọt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lâng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lâng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lan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toả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trong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nỗi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nhớ</a:t>
            </a:r>
            <a:endParaRPr lang="en-US" sz="3200" b="1" i="1"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117813" y="901931"/>
            <a:ext cx="2028145" cy="156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946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3"/>
          <p:cNvSpPr/>
          <p:nvPr/>
        </p:nvSpPr>
        <p:spPr>
          <a:xfrm>
            <a:off x="928350" y="876300"/>
            <a:ext cx="6615600" cy="51303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75" name="Google Shape;475;p33"/>
          <p:cNvSpPr txBox="1">
            <a:spLocks noGrp="1"/>
          </p:cNvSpPr>
          <p:nvPr>
            <p:ph type="title"/>
          </p:nvPr>
        </p:nvSpPr>
        <p:spPr>
          <a:xfrm>
            <a:off x="997250" y="2000950"/>
            <a:ext cx="4458300" cy="2377200"/>
          </a:xfrm>
          <a:prstGeom prst="rect">
            <a:avLst/>
          </a:prstGeom>
          <a:noFill/>
          <a:ln>
            <a:noFill/>
          </a:ln>
        </p:spPr>
        <p:txBody>
          <a:bodyPr spcFirstLastPara="1" wrap="square" lIns="121900" tIns="121900" rIns="121900" bIns="121900" anchor="ctr" anchorCtr="0">
            <a:noAutofit/>
          </a:bodyPr>
          <a:lstStyle/>
          <a:p>
            <a:pPr lvl="0"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Nhớ</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kỉ</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niệm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endParaRPr sz="3600" dirty="0">
              <a:solidFill>
                <a:srgbClr val="FF0000"/>
              </a:solidFill>
              <a:latin typeface="Times New Roman" panose="02020603050405020304" pitchFamily="18" charset="0"/>
              <a:cs typeface="Times New Roman" panose="02020603050405020304" pitchFamily="18" charset="0"/>
            </a:endParaRPr>
          </a:p>
        </p:txBody>
      </p:sp>
      <p:sp>
        <p:nvSpPr>
          <p:cNvPr id="477" name="Google Shape;477;p33"/>
          <p:cNvSpPr/>
          <p:nvPr/>
        </p:nvSpPr>
        <p:spPr>
          <a:xfrm rot="-492561">
            <a:off x="6337025" y="962162"/>
            <a:ext cx="4425949" cy="4742626"/>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78" name="Google Shape;478;p33"/>
          <p:cNvGrpSpPr/>
          <p:nvPr/>
        </p:nvGrpSpPr>
        <p:grpSpPr>
          <a:xfrm rot="918659">
            <a:off x="6398177" y="1322698"/>
            <a:ext cx="4164258" cy="4392996"/>
            <a:chOff x="2368761" y="841731"/>
            <a:chExt cx="3148926" cy="3321893"/>
          </a:xfrm>
        </p:grpSpPr>
        <p:sp>
          <p:nvSpPr>
            <p:cNvPr id="479" name="Google Shape;479;p33"/>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33"/>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482" name="Google Shape;482;p33"/>
          <p:cNvSpPr/>
          <p:nvPr/>
        </p:nvSpPr>
        <p:spPr>
          <a:xfrm rot="8321483">
            <a:off x="571810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83" name="Google Shape;483;p33"/>
          <p:cNvSpPr/>
          <p:nvPr/>
        </p:nvSpPr>
        <p:spPr>
          <a:xfrm rot="8321483">
            <a:off x="9790132" y="481800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484" name="Google Shape;484;p33"/>
          <p:cNvGrpSpPr/>
          <p:nvPr/>
        </p:nvGrpSpPr>
        <p:grpSpPr>
          <a:xfrm rot="2952867">
            <a:off x="722692" y="619159"/>
            <a:ext cx="1621850" cy="1554161"/>
            <a:chOff x="1862977" y="593376"/>
            <a:chExt cx="1320998" cy="1265866"/>
          </a:xfrm>
        </p:grpSpPr>
        <p:sp>
          <p:nvSpPr>
            <p:cNvPr id="485" name="Google Shape;485;p33"/>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33"/>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87" name="Google Shape;487;p33"/>
          <p:cNvGrpSpPr/>
          <p:nvPr/>
        </p:nvGrpSpPr>
        <p:grpSpPr>
          <a:xfrm>
            <a:off x="8450275" y="1370985"/>
            <a:ext cx="437755" cy="434298"/>
            <a:chOff x="9479277" y="3818260"/>
            <a:chExt cx="437755" cy="434298"/>
          </a:xfrm>
        </p:grpSpPr>
        <p:sp>
          <p:nvSpPr>
            <p:cNvPr id="488" name="Google Shape;488;p33"/>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9" name="Google Shape;489;p33"/>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90" name="Google Shape;490;p33"/>
          <p:cNvGrpSpPr/>
          <p:nvPr/>
        </p:nvGrpSpPr>
        <p:grpSpPr>
          <a:xfrm>
            <a:off x="4030675" y="989985"/>
            <a:ext cx="437755" cy="434298"/>
            <a:chOff x="9479277" y="3818260"/>
            <a:chExt cx="437755" cy="434298"/>
          </a:xfrm>
        </p:grpSpPr>
        <p:sp>
          <p:nvSpPr>
            <p:cNvPr id="491" name="Google Shape;491;p33"/>
            <p:cNvSpPr/>
            <p:nvPr/>
          </p:nvSpPr>
          <p:spPr>
            <a:xfrm>
              <a:off x="9479277" y="3830158"/>
              <a:ext cx="422400" cy="422400"/>
            </a:xfrm>
            <a:prstGeom prst="ellipse">
              <a:avLst/>
            </a:prstGeom>
            <a:gradFill>
              <a:gsLst>
                <a:gs pos="0">
                  <a:srgbClr val="FFFFFF"/>
                </a:gs>
                <a:gs pos="100000">
                  <a:srgbClr val="D2A9BB"/>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2" name="Google Shape;492;p33"/>
            <p:cNvSpPr/>
            <p:nvPr/>
          </p:nvSpPr>
          <p:spPr>
            <a:xfrm>
              <a:off x="9601133" y="3818260"/>
              <a:ext cx="315900" cy="315900"/>
            </a:xfrm>
            <a:prstGeom prst="ellipse">
              <a:avLst/>
            </a:prstGeom>
            <a:gradFill>
              <a:gsLst>
                <a:gs pos="0">
                  <a:srgbClr val="FFFFFF"/>
                </a:gs>
                <a:gs pos="100000">
                  <a:srgbClr val="D2A9BB"/>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 name="Picture 1"/>
          <p:cNvPicPr>
            <a:picLocks noChangeAspect="1"/>
          </p:cNvPicPr>
          <p:nvPr/>
        </p:nvPicPr>
        <p:blipFill>
          <a:blip r:embed="rId3"/>
          <a:stretch>
            <a:fillRect/>
          </a:stretch>
        </p:blipFill>
        <p:spPr>
          <a:xfrm>
            <a:off x="6730251" y="2018149"/>
            <a:ext cx="3484645" cy="32570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4"/>
          <p:cNvSpPr/>
          <p:nvPr/>
        </p:nvSpPr>
        <p:spPr>
          <a:xfrm rot="10800000">
            <a:off x="289481" y="-198489"/>
            <a:ext cx="11631561" cy="7083852"/>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02" name="Google Shape;502;p34"/>
          <p:cNvGrpSpPr/>
          <p:nvPr/>
        </p:nvGrpSpPr>
        <p:grpSpPr>
          <a:xfrm>
            <a:off x="289481" y="4286924"/>
            <a:ext cx="1376539" cy="1376539"/>
            <a:chOff x="5662013" y="3836240"/>
            <a:chExt cx="1962000" cy="1962000"/>
          </a:xfrm>
        </p:grpSpPr>
        <p:sp>
          <p:nvSpPr>
            <p:cNvPr id="503" name="Google Shape;503;p34"/>
            <p:cNvSpPr/>
            <p:nvPr/>
          </p:nvSpPr>
          <p:spPr>
            <a:xfrm>
              <a:off x="5662013" y="3836240"/>
              <a:ext cx="1962000" cy="1962000"/>
            </a:xfrm>
            <a:prstGeom prst="ellipse">
              <a:avLst/>
            </a:prstGeom>
            <a:solidFill>
              <a:schemeClr val="accent1"/>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04" name="Google Shape;504;p34"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grpSp>
        <p:nvGrpSpPr>
          <p:cNvPr id="506" name="Google Shape;506;p34"/>
          <p:cNvGrpSpPr/>
          <p:nvPr/>
        </p:nvGrpSpPr>
        <p:grpSpPr>
          <a:xfrm>
            <a:off x="251829" y="1856812"/>
            <a:ext cx="1376539" cy="1376539"/>
            <a:chOff x="5662013" y="3836240"/>
            <a:chExt cx="1962000" cy="1962000"/>
          </a:xfrm>
        </p:grpSpPr>
        <p:sp>
          <p:nvSpPr>
            <p:cNvPr id="507" name="Google Shape;507;p34"/>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08" name="Google Shape;508;p34"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510" name="Google Shape;510;p34"/>
          <p:cNvSpPr txBox="1">
            <a:spLocks noGrp="1"/>
          </p:cNvSpPr>
          <p:nvPr>
            <p:ph type="title" idx="2"/>
          </p:nvPr>
        </p:nvSpPr>
        <p:spPr>
          <a:xfrm>
            <a:off x="1699184" y="287543"/>
            <a:ext cx="8321400" cy="710520"/>
          </a:xfrm>
          <a:prstGeom prst="rect">
            <a:avLst/>
          </a:prstGeom>
          <a:noFill/>
          <a:ln>
            <a:noFill/>
          </a:ln>
        </p:spPr>
        <p:txBody>
          <a:bodyPr spcFirstLastPara="1" wrap="square" lIns="121900" tIns="121900" rIns="121900" bIns="121900" anchor="t" anchorCtr="0">
            <a:noAutofit/>
          </a:bodyPr>
          <a:lstStyle/>
          <a:p>
            <a:r>
              <a:rPr lang="en-US" sz="2800" b="1" i="1" dirty="0" err="1">
                <a:solidFill>
                  <a:srgbClr val="FF0000"/>
                </a:solidFill>
                <a:latin typeface="Times New Roman" panose="02020603050405020304" pitchFamily="18" charset="0"/>
                <a:cs typeface="Times New Roman" panose="02020603050405020304" pitchFamily="18" charset="0"/>
              </a:rPr>
              <a:t>Gợi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nhớ</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đêm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hoan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511" name="Google Shape;511;p34"/>
          <p:cNvSpPr txBox="1">
            <a:spLocks noGrp="1"/>
          </p:cNvSpPr>
          <p:nvPr>
            <p:ph type="body" idx="5"/>
          </p:nvPr>
        </p:nvSpPr>
        <p:spPr>
          <a:xfrm>
            <a:off x="1819516" y="5133139"/>
            <a:ext cx="10033171" cy="925200"/>
          </a:xfrm>
          <a:prstGeom prst="rect">
            <a:avLst/>
          </a:prstGeom>
          <a:noFill/>
          <a:ln>
            <a:noFill/>
          </a:ln>
        </p:spPr>
        <p:txBody>
          <a:bodyPr spcFirstLastPara="1" wrap="square" lIns="121900" tIns="121900" rIns="121900" bIns="121900" anchor="b" anchorCtr="0">
            <a:noAutofit/>
          </a:bodyPr>
          <a:lstStyle/>
          <a:p>
            <a:pPr marL="0" lvl="0" indent="0" algn="just">
              <a:lnSpc>
                <a:spcPct val="130000"/>
              </a:lnSpc>
              <a:buSzPts val="1400"/>
              <a:buNone/>
            </a:pPr>
            <a:r>
              <a:rPr lang="en-US" sz="2800" b="0" dirty="0">
                <a:latin typeface="Times New Roman" panose="02020603050405020304" pitchFamily="18" charset="0"/>
                <a:cs typeface="Times New Roman" panose="02020603050405020304" pitchFamily="18" charset="0"/>
              </a:rPr>
              <a:t>“</a:t>
            </a:r>
            <a:r>
              <a:rPr lang="en-US" sz="2800" b="0" dirty="0" err="1">
                <a:latin typeface="Times New Roman" panose="02020603050405020304" pitchFamily="18" charset="0"/>
                <a:cs typeface="Times New Roman" panose="02020603050405020304" pitchFamily="18" charset="0"/>
              </a:rPr>
              <a:t>Hội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đuốc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đuốc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hoa</a:t>
            </a:r>
            <a:r>
              <a:rPr lang="en-US" sz="2800" b="0" dirty="0">
                <a:latin typeface="Times New Roman" panose="02020603050405020304" pitchFamily="18" charset="0"/>
                <a:cs typeface="Times New Roman" panose="02020603050405020304" pitchFamily="18" charset="0"/>
              </a:rPr>
              <a:t>” hay </a:t>
            </a:r>
            <a:r>
              <a:rPr lang="en-US" sz="2800" b="0" dirty="0" err="1">
                <a:latin typeface="Times New Roman" panose="02020603050405020304" pitchFamily="18" charset="0"/>
                <a:cs typeface="Times New Roman" panose="02020603050405020304" pitchFamily="18" charset="0"/>
              </a:rPr>
              <a:t>còn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gọi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trúc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này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vốn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bắt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nguồn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chữ</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Hán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chỉ</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thắp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phòng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tân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hôn</a:t>
            </a:r>
            <a:r>
              <a:rPr lang="en-US" sz="2800" b="0" dirty="0">
                <a:latin typeface="Times New Roman" panose="02020603050405020304" pitchFamily="18" charset="0"/>
                <a:cs typeface="Times New Roman" panose="02020603050405020304" pitchFamily="18" charset="0"/>
              </a:rPr>
              <a:t>. Ở </a:t>
            </a:r>
            <a:r>
              <a:rPr lang="en-US" sz="2800" b="0" dirty="0" err="1">
                <a:latin typeface="Times New Roman" panose="02020603050405020304" pitchFamily="18" charset="0"/>
                <a:cs typeface="Times New Roman" panose="02020603050405020304" pitchFamily="18" charset="0"/>
              </a:rPr>
              <a:t>đây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chỉ</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đêm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hoan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văn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nghệ</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tạo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sự</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tưởng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ngờ</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đáo</a:t>
            </a:r>
            <a:r>
              <a:rPr lang="en-US" sz="2800" b="0" dirty="0">
                <a:latin typeface="Times New Roman" panose="02020603050405020304" pitchFamily="18" charset="0"/>
                <a:cs typeface="Times New Roman" panose="02020603050405020304" pitchFamily="18" charset="0"/>
              </a:rPr>
              <a:t>.</a:t>
            </a:r>
            <a:endParaRPr sz="2800" b="0" dirty="0">
              <a:latin typeface="Times New Roman" panose="02020603050405020304" pitchFamily="18" charset="0"/>
              <a:cs typeface="Times New Roman" panose="02020603050405020304" pitchFamily="18" charset="0"/>
            </a:endParaRPr>
          </a:p>
        </p:txBody>
      </p:sp>
      <p:sp>
        <p:nvSpPr>
          <p:cNvPr id="512" name="Google Shape;512;p34"/>
          <p:cNvSpPr txBox="1">
            <a:spLocks noGrp="1"/>
          </p:cNvSpPr>
          <p:nvPr>
            <p:ph type="body" idx="6"/>
          </p:nvPr>
        </p:nvSpPr>
        <p:spPr>
          <a:xfrm>
            <a:off x="1819516" y="2763812"/>
            <a:ext cx="9721132" cy="925200"/>
          </a:xfrm>
          <a:prstGeom prst="rect">
            <a:avLst/>
          </a:prstGeom>
          <a:noFill/>
          <a:ln>
            <a:noFill/>
          </a:ln>
        </p:spPr>
        <p:txBody>
          <a:bodyPr spcFirstLastPara="1" wrap="square" lIns="121900" tIns="121900" rIns="121900" bIns="121900" anchor="b" anchorCtr="0">
            <a:noAutofit/>
          </a:bodyPr>
          <a:lstStyle/>
          <a:p>
            <a:pPr marL="0" lvl="0" indent="0" algn="just">
              <a:lnSpc>
                <a:spcPct val="130000"/>
              </a:lnSpc>
              <a:buSzPts val="1400"/>
              <a:buNone/>
            </a:pPr>
            <a:r>
              <a:rPr lang="en-US" sz="2800" b="0" dirty="0">
                <a:latin typeface="Times New Roman" panose="02020603050405020304" pitchFamily="18" charset="0"/>
                <a:cs typeface="Times New Roman" panose="02020603050405020304" pitchFamily="18" charset="0"/>
              </a:rPr>
              <a:t>“</a:t>
            </a:r>
            <a:r>
              <a:rPr lang="en-US" sz="2800" b="0" dirty="0" err="1">
                <a:latin typeface="Times New Roman" panose="02020603050405020304" pitchFamily="18" charset="0"/>
                <a:cs typeface="Times New Roman" panose="02020603050405020304" pitchFamily="18" charset="0"/>
              </a:rPr>
              <a:t>Bừng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thể</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hiện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dòng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cảm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xúc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dào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phấn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chỉ</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ánh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ngọn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lửa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hồng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sự</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bừng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hồn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niềm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vui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rạng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rỡ</a:t>
            </a:r>
            <a:r>
              <a:rPr lang="en-US" sz="2800" b="0" dirty="0">
                <a:latin typeface="Times New Roman" panose="02020603050405020304" pitchFamily="18" charset="0"/>
                <a:cs typeface="Times New Roman" panose="02020603050405020304" pitchFamily="18" charset="0"/>
              </a:rPr>
              <a:t>. </a:t>
            </a:r>
            <a:endParaRPr sz="2800" b="0" dirty="0">
              <a:latin typeface="Times New Roman" panose="02020603050405020304" pitchFamily="18" charset="0"/>
              <a:cs typeface="Times New Roman" panose="02020603050405020304" pitchFamily="18" charset="0"/>
            </a:endParaRPr>
          </a:p>
        </p:txBody>
      </p:sp>
      <p:sp>
        <p:nvSpPr>
          <p:cNvPr id="518" name="Google Shape;518;p34"/>
          <p:cNvSpPr/>
          <p:nvPr/>
        </p:nvSpPr>
        <p:spPr>
          <a:xfrm rot="2039334">
            <a:off x="8653330" y="2101082"/>
            <a:ext cx="845482" cy="88800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10803596" y="44160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21" name="Google Shape;521;p34"/>
          <p:cNvGrpSpPr/>
          <p:nvPr/>
        </p:nvGrpSpPr>
        <p:grpSpPr>
          <a:xfrm>
            <a:off x="11430287" y="484853"/>
            <a:ext cx="437755" cy="434298"/>
            <a:chOff x="9479277" y="3818260"/>
            <a:chExt cx="437755" cy="434298"/>
          </a:xfrm>
        </p:grpSpPr>
        <p:sp>
          <p:nvSpPr>
            <p:cNvPr id="522" name="Google Shape;522;p3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3" name="Google Shape;523;p3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2" name="Google Shape;331;p29"/>
          <p:cNvSpPr/>
          <p:nvPr/>
        </p:nvSpPr>
        <p:spPr>
          <a:xfrm>
            <a:off x="3923467" y="826869"/>
            <a:ext cx="3248925" cy="956262"/>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Box 2"/>
          <p:cNvSpPr txBox="1"/>
          <p:nvPr/>
        </p:nvSpPr>
        <p:spPr>
          <a:xfrm>
            <a:off x="4557130" y="1051423"/>
            <a:ext cx="3453867" cy="584775"/>
          </a:xfrm>
          <a:prstGeom prst="rect">
            <a:avLst/>
          </a:prstGeom>
          <a:noFill/>
        </p:spPr>
        <p:txBody>
          <a:bodyPr wrap="square" rtlCol="0">
            <a:spAutoFit/>
          </a:bodyPr>
          <a:lstStyle/>
          <a:p>
            <a:r>
              <a:rPr lang="en-US" sz="3200" b="1" i="1" dirty="0" err="1">
                <a:solidFill>
                  <a:schemeClr val="tx1"/>
                </a:solidFill>
                <a:latin typeface="Times New Roman" panose="02020603050405020304" pitchFamily="18" charset="0"/>
                <a:cs typeface="Times New Roman" panose="02020603050405020304" pitchFamily="18" charset="0"/>
              </a:rPr>
              <a:t>Không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khí</a:t>
            </a:r>
            <a:endParaRPr lang="en-US" sz="3200" b="1" i="1" dirty="0">
              <a:solidFill>
                <a:schemeClr val="tx1"/>
              </a:solidFill>
              <a:latin typeface="Times New Roman" panose="02020603050405020304" pitchFamily="18" charset="0"/>
              <a:cs typeface="Times New Roman" panose="02020603050405020304" pitchFamily="18" charset="0"/>
            </a:endParaRPr>
          </a:p>
        </p:txBody>
      </p:sp>
      <p:pic>
        <p:nvPicPr>
          <p:cNvPr id="38" name="Picture 2" descr="F:\1-原创素材\1_mm1102\PPT\PPT_014\materaials\pageimg_g20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367" y="1933289"/>
            <a:ext cx="1258294" cy="123241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39" name="Picture 2" descr="F:\1-原创素材\1_mm1102\PPT\PPT_014\materaials\pageimg_g20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658" y="4391510"/>
            <a:ext cx="1258294" cy="123241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barn(inVertical)">
                                      <p:cBhvr>
                                        <p:cTn id="7" dur="5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06"/>
                                        </p:tgtEl>
                                        <p:attrNameLst>
                                          <p:attrName>style.visibility</p:attrName>
                                        </p:attrNameLst>
                                      </p:cBhvr>
                                      <p:to>
                                        <p:strVal val="visible"/>
                                      </p:to>
                                    </p:set>
                                    <p:animEffect transition="in" filter="fade">
                                      <p:cBhvr>
                                        <p:cTn id="20" dur="1000"/>
                                        <p:tgtEl>
                                          <p:spTgt spid="506"/>
                                        </p:tgtEl>
                                      </p:cBhvr>
                                    </p:animEffect>
                                    <p:anim calcmode="lin" valueType="num">
                                      <p:cBhvr>
                                        <p:cTn id="21" dur="1000" fill="hold"/>
                                        <p:tgtEl>
                                          <p:spTgt spid="506"/>
                                        </p:tgtEl>
                                        <p:attrNameLst>
                                          <p:attrName>ppt_x</p:attrName>
                                        </p:attrNameLst>
                                      </p:cBhvr>
                                      <p:tavLst>
                                        <p:tav tm="0">
                                          <p:val>
                                            <p:strVal val="#ppt_x"/>
                                          </p:val>
                                        </p:tav>
                                        <p:tav tm="100000">
                                          <p:val>
                                            <p:strVal val="#ppt_x"/>
                                          </p:val>
                                        </p:tav>
                                      </p:tavLst>
                                    </p:anim>
                                    <p:anim calcmode="lin" valueType="num">
                                      <p:cBhvr>
                                        <p:cTn id="22" dur="1000" fill="hold"/>
                                        <p:tgtEl>
                                          <p:spTgt spid="50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12">
                                            <p:txEl>
                                              <p:pRg st="0" end="0"/>
                                            </p:txEl>
                                          </p:spTgt>
                                        </p:tgtEl>
                                        <p:attrNameLst>
                                          <p:attrName>style.visibility</p:attrName>
                                        </p:attrNameLst>
                                      </p:cBhvr>
                                      <p:to>
                                        <p:strVal val="visible"/>
                                      </p:to>
                                    </p:set>
                                    <p:animEffect transition="in" filter="fade">
                                      <p:cBhvr>
                                        <p:cTn id="30" dur="1000"/>
                                        <p:tgtEl>
                                          <p:spTgt spid="512">
                                            <p:txEl>
                                              <p:pRg st="0" end="0"/>
                                            </p:txEl>
                                          </p:spTgt>
                                        </p:tgtEl>
                                      </p:cBhvr>
                                    </p:animEffect>
                                    <p:anim calcmode="lin" valueType="num">
                                      <p:cBhvr>
                                        <p:cTn id="31" dur="1000" fill="hold"/>
                                        <p:tgtEl>
                                          <p:spTgt spid="5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5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02"/>
                                        </p:tgtEl>
                                        <p:attrNameLst>
                                          <p:attrName>style.visibility</p:attrName>
                                        </p:attrNameLst>
                                      </p:cBhvr>
                                      <p:to>
                                        <p:strVal val="visible"/>
                                      </p:to>
                                    </p:set>
                                    <p:animEffect transition="in" filter="fade">
                                      <p:cBhvr>
                                        <p:cTn id="42" dur="1000"/>
                                        <p:tgtEl>
                                          <p:spTgt spid="502"/>
                                        </p:tgtEl>
                                      </p:cBhvr>
                                    </p:animEffect>
                                    <p:anim calcmode="lin" valueType="num">
                                      <p:cBhvr>
                                        <p:cTn id="43" dur="1000" fill="hold"/>
                                        <p:tgtEl>
                                          <p:spTgt spid="502"/>
                                        </p:tgtEl>
                                        <p:attrNameLst>
                                          <p:attrName>ppt_x</p:attrName>
                                        </p:attrNameLst>
                                      </p:cBhvr>
                                      <p:tavLst>
                                        <p:tav tm="0">
                                          <p:val>
                                            <p:strVal val="#ppt_x"/>
                                          </p:val>
                                        </p:tav>
                                        <p:tav tm="100000">
                                          <p:val>
                                            <p:strVal val="#ppt_x"/>
                                          </p:val>
                                        </p:tav>
                                      </p:tavLst>
                                    </p:anim>
                                    <p:anim calcmode="lin" valueType="num">
                                      <p:cBhvr>
                                        <p:cTn id="44" dur="1000" fill="hold"/>
                                        <p:tgtEl>
                                          <p:spTgt spid="50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11">
                                            <p:txEl>
                                              <p:pRg st="0" end="0"/>
                                            </p:txEl>
                                          </p:spTgt>
                                        </p:tgtEl>
                                        <p:attrNameLst>
                                          <p:attrName>style.visibility</p:attrName>
                                        </p:attrNameLst>
                                      </p:cBhvr>
                                      <p:to>
                                        <p:strVal val="visible"/>
                                      </p:to>
                                    </p:set>
                                    <p:animEffect transition="in" filter="fade">
                                      <p:cBhvr>
                                        <p:cTn id="47" dur="1000"/>
                                        <p:tgtEl>
                                          <p:spTgt spid="511">
                                            <p:txEl>
                                              <p:pRg st="0" end="0"/>
                                            </p:txEl>
                                          </p:spTgt>
                                        </p:tgtEl>
                                      </p:cBhvr>
                                    </p:animEffect>
                                    <p:anim calcmode="lin" valueType="num">
                                      <p:cBhvr>
                                        <p:cTn id="48" dur="1000" fill="hold"/>
                                        <p:tgtEl>
                                          <p:spTgt spid="511">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5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p:bldP spid="511" grpId="0" build="p"/>
      <p:bldP spid="512" grpId="0" build="p"/>
      <p:bldP spid="3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9"/>
          <p:cNvSpPr/>
          <p:nvPr/>
        </p:nvSpPr>
        <p:spPr>
          <a:xfrm rot="10791319">
            <a:off x="2084178" y="585550"/>
            <a:ext cx="8528660" cy="5866401"/>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9" name="Google Shape;879;p39"/>
          <p:cNvSpPr/>
          <p:nvPr/>
        </p:nvSpPr>
        <p:spPr>
          <a:xfrm rot="-1936539">
            <a:off x="1254538" y="1562799"/>
            <a:ext cx="2151541" cy="60844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882" name="Google Shape;882;p39"/>
          <p:cNvSpPr/>
          <p:nvPr/>
        </p:nvSpPr>
        <p:spPr>
          <a:xfrm>
            <a:off x="2960016" y="1338606"/>
            <a:ext cx="7408439" cy="4769963"/>
          </a:xfrm>
          <a:custGeom>
            <a:avLst/>
            <a:gdLst/>
            <a:ahLst/>
            <a:cxnLst/>
            <a:rect l="l" t="t" r="r" b="b"/>
            <a:pathLst>
              <a:path w="411003" h="342049" extrusionOk="0">
                <a:moveTo>
                  <a:pt x="255937" y="280518"/>
                </a:moveTo>
                <a:lnTo>
                  <a:pt x="258032" y="304425"/>
                </a:lnTo>
                <a:cubicBezTo>
                  <a:pt x="270415" y="304902"/>
                  <a:pt x="282035" y="305187"/>
                  <a:pt x="293656" y="305759"/>
                </a:cubicBezTo>
                <a:cubicBezTo>
                  <a:pt x="302609" y="306330"/>
                  <a:pt x="312706" y="306997"/>
                  <a:pt x="313182" y="318999"/>
                </a:cubicBezTo>
                <a:cubicBezTo>
                  <a:pt x="312820" y="330505"/>
                  <a:pt x="303362" y="339630"/>
                  <a:pt x="291846" y="339573"/>
                </a:cubicBezTo>
                <a:cubicBezTo>
                  <a:pt x="243745" y="340620"/>
                  <a:pt x="195548" y="341287"/>
                  <a:pt x="147447" y="342049"/>
                </a:cubicBezTo>
                <a:cubicBezTo>
                  <a:pt x="135922" y="342049"/>
                  <a:pt x="128397" y="335382"/>
                  <a:pt x="119825" y="326428"/>
                </a:cubicBezTo>
                <a:cubicBezTo>
                  <a:pt x="135636" y="305092"/>
                  <a:pt x="160592" y="316903"/>
                  <a:pt x="180308" y="306521"/>
                </a:cubicBezTo>
                <a:lnTo>
                  <a:pt x="174784" y="279946"/>
                </a:lnTo>
                <a:cubicBezTo>
                  <a:pt x="164116" y="279946"/>
                  <a:pt x="153924" y="279089"/>
                  <a:pt x="143923" y="279946"/>
                </a:cubicBezTo>
                <a:cubicBezTo>
                  <a:pt x="112995" y="282804"/>
                  <a:pt x="82077" y="285976"/>
                  <a:pt x="51149" y="289471"/>
                </a:cubicBezTo>
                <a:cubicBezTo>
                  <a:pt x="29051" y="292043"/>
                  <a:pt x="17526" y="285756"/>
                  <a:pt x="15907" y="263468"/>
                </a:cubicBezTo>
                <a:cubicBezTo>
                  <a:pt x="11335" y="202984"/>
                  <a:pt x="-1810" y="143262"/>
                  <a:pt x="476" y="82493"/>
                </a:cubicBezTo>
                <a:cubicBezTo>
                  <a:pt x="953" y="69253"/>
                  <a:pt x="0" y="55918"/>
                  <a:pt x="0" y="42583"/>
                </a:cubicBezTo>
                <a:cubicBezTo>
                  <a:pt x="0" y="20580"/>
                  <a:pt x="10858" y="8484"/>
                  <a:pt x="33433" y="7626"/>
                </a:cubicBezTo>
                <a:cubicBezTo>
                  <a:pt x="60770" y="6483"/>
                  <a:pt x="88202" y="6198"/>
                  <a:pt x="115633" y="6198"/>
                </a:cubicBezTo>
                <a:cubicBezTo>
                  <a:pt x="166021" y="6198"/>
                  <a:pt x="216313" y="7626"/>
                  <a:pt x="266700" y="6960"/>
                </a:cubicBezTo>
                <a:cubicBezTo>
                  <a:pt x="294037" y="6960"/>
                  <a:pt x="321278" y="3340"/>
                  <a:pt x="348615" y="768"/>
                </a:cubicBezTo>
                <a:cubicBezTo>
                  <a:pt x="380238" y="-2184"/>
                  <a:pt x="387763" y="2292"/>
                  <a:pt x="395669" y="33439"/>
                </a:cubicBezTo>
                <a:cubicBezTo>
                  <a:pt x="398250" y="45057"/>
                  <a:pt x="399783" y="56884"/>
                  <a:pt x="400241" y="68777"/>
                </a:cubicBezTo>
                <a:cubicBezTo>
                  <a:pt x="404050" y="127832"/>
                  <a:pt x="407575" y="186954"/>
                  <a:pt x="410813" y="246132"/>
                </a:cubicBezTo>
                <a:cubicBezTo>
                  <a:pt x="411956" y="267849"/>
                  <a:pt x="408432" y="273088"/>
                  <a:pt x="386715" y="274707"/>
                </a:cubicBezTo>
                <a:cubicBezTo>
                  <a:pt x="351377" y="277374"/>
                  <a:pt x="315849" y="278041"/>
                  <a:pt x="280321" y="279565"/>
                </a:cubicBezTo>
                <a:close/>
                <a:moveTo>
                  <a:pt x="40386" y="264706"/>
                </a:moveTo>
                <a:cubicBezTo>
                  <a:pt x="155353" y="248990"/>
                  <a:pt x="267176" y="248609"/>
                  <a:pt x="379381" y="247561"/>
                </a:cubicBezTo>
                <a:cubicBezTo>
                  <a:pt x="379781" y="244113"/>
                  <a:pt x="379781" y="240627"/>
                  <a:pt x="379381" y="237179"/>
                </a:cubicBezTo>
                <a:cubicBezTo>
                  <a:pt x="372542" y="207594"/>
                  <a:pt x="369656" y="177229"/>
                  <a:pt x="370808" y="146882"/>
                </a:cubicBezTo>
                <a:cubicBezTo>
                  <a:pt x="372056" y="108353"/>
                  <a:pt x="368856" y="69808"/>
                  <a:pt x="361283" y="32010"/>
                </a:cubicBezTo>
                <a:lnTo>
                  <a:pt x="27908" y="38868"/>
                </a:lnTo>
                <a:cubicBezTo>
                  <a:pt x="23813" y="115735"/>
                  <a:pt x="31528" y="189459"/>
                  <a:pt x="40386" y="2647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83" name="Google Shape;883;p39"/>
          <p:cNvGrpSpPr/>
          <p:nvPr/>
        </p:nvGrpSpPr>
        <p:grpSpPr>
          <a:xfrm>
            <a:off x="8074012" y="1225885"/>
            <a:ext cx="437755" cy="434298"/>
            <a:chOff x="9479277" y="3818260"/>
            <a:chExt cx="437755" cy="434298"/>
          </a:xfrm>
        </p:grpSpPr>
        <p:sp>
          <p:nvSpPr>
            <p:cNvPr id="884" name="Google Shape;884;p39"/>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85" name="Google Shape;885;p39"/>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 name="TextBox 1"/>
          <p:cNvSpPr txBox="1"/>
          <p:nvPr/>
        </p:nvSpPr>
        <p:spPr>
          <a:xfrm>
            <a:off x="3572759" y="2258391"/>
            <a:ext cx="6253735" cy="2123658"/>
          </a:xfrm>
          <a:prstGeom prst="rect">
            <a:avLst/>
          </a:prstGeom>
          <a:noFill/>
        </p:spPr>
        <p:txBody>
          <a:bodyPr wrap="square" rtlCol="0">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HÌNH THÀNH KIẾN THỨC </a:t>
            </a:r>
          </a:p>
        </p:txBody>
      </p:sp>
    </p:spTree>
    <p:extLst>
      <p:ext uri="{BB962C8B-B14F-4D97-AF65-F5344CB8AC3E}">
        <p14:creationId xmlns:p14="http://schemas.microsoft.com/office/powerpoint/2010/main" val="1820543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4"/>
          <p:cNvSpPr/>
          <p:nvPr/>
        </p:nvSpPr>
        <p:spPr>
          <a:xfrm rot="10800000">
            <a:off x="289481" y="-198489"/>
            <a:ext cx="11631561" cy="7083852"/>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06" name="Google Shape;506;p34"/>
          <p:cNvGrpSpPr/>
          <p:nvPr/>
        </p:nvGrpSpPr>
        <p:grpSpPr>
          <a:xfrm>
            <a:off x="264265" y="3039553"/>
            <a:ext cx="1376539" cy="1376539"/>
            <a:chOff x="5662013" y="3836240"/>
            <a:chExt cx="1962000" cy="1962000"/>
          </a:xfrm>
        </p:grpSpPr>
        <p:sp>
          <p:nvSpPr>
            <p:cNvPr id="507" name="Google Shape;507;p34"/>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08" name="Google Shape;508;p34"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510" name="Google Shape;510;p34"/>
          <p:cNvSpPr txBox="1">
            <a:spLocks noGrp="1"/>
          </p:cNvSpPr>
          <p:nvPr>
            <p:ph type="title" idx="2"/>
          </p:nvPr>
        </p:nvSpPr>
        <p:spPr>
          <a:xfrm>
            <a:off x="1699184" y="604031"/>
            <a:ext cx="8321400" cy="710520"/>
          </a:xfrm>
          <a:prstGeom prst="rect">
            <a:avLst/>
          </a:prstGeom>
          <a:noFill/>
          <a:ln>
            <a:noFill/>
          </a:ln>
        </p:spPr>
        <p:txBody>
          <a:bodyPr spcFirstLastPara="1" wrap="square" lIns="121900" tIns="121900" rIns="121900" bIns="121900" anchor="t" anchorCtr="0">
            <a:noAutofit/>
          </a:bodyPr>
          <a:lstStyle/>
          <a:p>
            <a:r>
              <a:rPr lang="en-US" sz="3200" b="1" i="1" dirty="0" err="1">
                <a:solidFill>
                  <a:srgbClr val="FF0000"/>
                </a:solidFill>
                <a:latin typeface="Times New Roman" panose="02020603050405020304" pitchFamily="18" charset="0"/>
                <a:cs typeface="Times New Roman" panose="02020603050405020304" pitchFamily="18" charset="0"/>
              </a:rPr>
              <a:t>Gợi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nhớ</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lại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đêm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hoan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nghệ</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512" name="Google Shape;512;p34"/>
          <p:cNvSpPr txBox="1">
            <a:spLocks noGrp="1"/>
          </p:cNvSpPr>
          <p:nvPr>
            <p:ph type="body" idx="6"/>
          </p:nvPr>
        </p:nvSpPr>
        <p:spPr>
          <a:xfrm>
            <a:off x="1699184" y="3756870"/>
            <a:ext cx="6282265" cy="925200"/>
          </a:xfrm>
          <a:prstGeom prst="rect">
            <a:avLst/>
          </a:prstGeom>
          <a:noFill/>
          <a:ln>
            <a:noFill/>
          </a:ln>
        </p:spPr>
        <p:txBody>
          <a:bodyPr spcFirstLastPara="1" wrap="square" lIns="121900" tIns="121900" rIns="121900" bIns="121900" anchor="b" anchorCtr="0">
            <a:noAutofit/>
          </a:bodyPr>
          <a:lstStyle/>
          <a:p>
            <a:pPr marL="0" lvl="0" indent="0" algn="just">
              <a:lnSpc>
                <a:spcPct val="130000"/>
              </a:lnSpc>
              <a:buSzPts val="1400"/>
              <a:buNone/>
            </a:pPr>
            <a:r>
              <a:rPr lang="en-US" sz="2800" b="0" dirty="0" err="1">
                <a:latin typeface="Times New Roman" panose="02020603050405020304" pitchFamily="18" charset="0"/>
                <a:cs typeface="Times New Roman" panose="02020603050405020304" pitchFamily="18" charset="0"/>
              </a:rPr>
              <a:t>Dáng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điệu</a:t>
            </a:r>
            <a:r>
              <a:rPr lang="en-US" sz="2800" b="0" dirty="0">
                <a:latin typeface="Times New Roman" panose="02020603050405020304" pitchFamily="18" charset="0"/>
                <a:cs typeface="Times New Roman" panose="02020603050405020304" pitchFamily="18" charset="0"/>
              </a:rPr>
              <a:t> e </a:t>
            </a:r>
            <a:r>
              <a:rPr lang="en-US" sz="2800" b="0" dirty="0" err="1">
                <a:latin typeface="Times New Roman" panose="02020603050405020304" pitchFamily="18" charset="0"/>
                <a:cs typeface="Times New Roman" panose="02020603050405020304" pitchFamily="18" charset="0"/>
              </a:rPr>
              <a:t>ấp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tình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tứ</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bộ</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xiêm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áo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uốn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lượn</a:t>
            </a:r>
            <a:r>
              <a:rPr lang="en-US" sz="2800" b="0" dirty="0">
                <a:latin typeface="Times New Roman" panose="02020603050405020304" pitchFamily="18" charset="0"/>
                <a:cs typeface="Times New Roman" panose="02020603050405020304" pitchFamily="18" charset="0"/>
              </a:rPr>
              <a:t> =&gt;</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nhân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vật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trung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hồn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đêm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văn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nghệ</a:t>
            </a:r>
            <a:r>
              <a:rPr lang="en-US" sz="2800" b="0" dirty="0">
                <a:latin typeface="Times New Roman" panose="02020603050405020304" pitchFamily="18" charset="0"/>
                <a:cs typeface="Times New Roman" panose="02020603050405020304" pitchFamily="18" charset="0"/>
              </a:rPr>
              <a:t>. </a:t>
            </a:r>
            <a:endParaRPr sz="2800" b="0" dirty="0">
              <a:latin typeface="Times New Roman" panose="02020603050405020304" pitchFamily="18" charset="0"/>
              <a:cs typeface="Times New Roman" panose="02020603050405020304" pitchFamily="18" charset="0"/>
            </a:endParaRPr>
          </a:p>
        </p:txBody>
      </p:sp>
      <p:sp>
        <p:nvSpPr>
          <p:cNvPr id="518" name="Google Shape;518;p34"/>
          <p:cNvSpPr/>
          <p:nvPr/>
        </p:nvSpPr>
        <p:spPr>
          <a:xfrm rot="2039334">
            <a:off x="8653330" y="2101082"/>
            <a:ext cx="845482" cy="88800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10803596" y="44160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21" name="Google Shape;521;p34"/>
          <p:cNvGrpSpPr/>
          <p:nvPr/>
        </p:nvGrpSpPr>
        <p:grpSpPr>
          <a:xfrm>
            <a:off x="11430287" y="484853"/>
            <a:ext cx="437755" cy="434298"/>
            <a:chOff x="9479277" y="3818260"/>
            <a:chExt cx="437755" cy="434298"/>
          </a:xfrm>
        </p:grpSpPr>
        <p:sp>
          <p:nvSpPr>
            <p:cNvPr id="522" name="Google Shape;522;p3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3" name="Google Shape;523;p3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2" name="Google Shape;331;p29"/>
          <p:cNvSpPr/>
          <p:nvPr/>
        </p:nvSpPr>
        <p:spPr>
          <a:xfrm>
            <a:off x="1940718" y="1378202"/>
            <a:ext cx="6607759" cy="1323015"/>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Box 2"/>
          <p:cNvSpPr txBox="1"/>
          <p:nvPr/>
        </p:nvSpPr>
        <p:spPr>
          <a:xfrm>
            <a:off x="2823684" y="1778111"/>
            <a:ext cx="5565058" cy="584775"/>
          </a:xfrm>
          <a:prstGeom prst="rect">
            <a:avLst/>
          </a:prstGeom>
          <a:noFill/>
        </p:spPr>
        <p:txBody>
          <a:bodyPr wrap="square" rtlCol="0">
            <a:spAutoFit/>
          </a:bodyPr>
          <a:lstStyle/>
          <a:p>
            <a:r>
              <a:rPr lang="en-US" sz="3200" b="1" i="1" dirty="0" err="1">
                <a:solidFill>
                  <a:schemeClr val="tx1"/>
                </a:solidFill>
                <a:latin typeface="Times New Roman" panose="02020603050405020304" pitchFamily="18" charset="0"/>
                <a:cs typeface="Times New Roman" panose="02020603050405020304" pitchFamily="18" charset="0"/>
              </a:rPr>
              <a:t>Hình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ảnh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những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cô</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gái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Thái</a:t>
            </a:r>
            <a:endParaRPr lang="en-US" sz="3200" b="1" i="1" dirty="0">
              <a:solidFill>
                <a:schemeClr val="tx1"/>
              </a:solidFill>
              <a:latin typeface="Times New Roman" panose="02020603050405020304" pitchFamily="18" charset="0"/>
              <a:cs typeface="Times New Roman" panose="02020603050405020304" pitchFamily="18" charset="0"/>
            </a:endParaRPr>
          </a:p>
        </p:txBody>
      </p:sp>
      <p:pic>
        <p:nvPicPr>
          <p:cNvPr id="38" name="Picture 2" descr="F:\1-原创素材\1_mm1102\PPT\PPT_014\materaials\pageimg_g20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03" y="3116030"/>
            <a:ext cx="1258294" cy="123241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7905494" y="2432953"/>
            <a:ext cx="3804599" cy="396627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69495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06"/>
                                        </p:tgtEl>
                                        <p:attrNameLst>
                                          <p:attrName>style.visibility</p:attrName>
                                        </p:attrNameLst>
                                      </p:cBhvr>
                                      <p:to>
                                        <p:strVal val="visible"/>
                                      </p:to>
                                    </p:set>
                                    <p:animEffect transition="in" filter="fade">
                                      <p:cBhvr>
                                        <p:cTn id="15" dur="1000"/>
                                        <p:tgtEl>
                                          <p:spTgt spid="506"/>
                                        </p:tgtEl>
                                      </p:cBhvr>
                                    </p:animEffect>
                                    <p:anim calcmode="lin" valueType="num">
                                      <p:cBhvr>
                                        <p:cTn id="16" dur="1000" fill="hold"/>
                                        <p:tgtEl>
                                          <p:spTgt spid="506"/>
                                        </p:tgtEl>
                                        <p:attrNameLst>
                                          <p:attrName>ppt_x</p:attrName>
                                        </p:attrNameLst>
                                      </p:cBhvr>
                                      <p:tavLst>
                                        <p:tav tm="0">
                                          <p:val>
                                            <p:strVal val="#ppt_x"/>
                                          </p:val>
                                        </p:tav>
                                        <p:tav tm="100000">
                                          <p:val>
                                            <p:strVal val="#ppt_x"/>
                                          </p:val>
                                        </p:tav>
                                      </p:tavLst>
                                    </p:anim>
                                    <p:anim calcmode="lin" valueType="num">
                                      <p:cBhvr>
                                        <p:cTn id="17" dur="1000" fill="hold"/>
                                        <p:tgtEl>
                                          <p:spTgt spid="50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12">
                                            <p:txEl>
                                              <p:pRg st="0" end="0"/>
                                            </p:txEl>
                                          </p:spTgt>
                                        </p:tgtEl>
                                        <p:attrNameLst>
                                          <p:attrName>style.visibility</p:attrName>
                                        </p:attrNameLst>
                                      </p:cBhvr>
                                      <p:to>
                                        <p:strVal val="visible"/>
                                      </p:to>
                                    </p:set>
                                    <p:animEffect transition="in" filter="fade">
                                      <p:cBhvr>
                                        <p:cTn id="30" dur="1000"/>
                                        <p:tgtEl>
                                          <p:spTgt spid="512">
                                            <p:txEl>
                                              <p:pRg st="0" end="0"/>
                                            </p:txEl>
                                          </p:spTgt>
                                        </p:tgtEl>
                                      </p:cBhvr>
                                    </p:animEffect>
                                    <p:anim calcmode="lin" valueType="num">
                                      <p:cBhvr>
                                        <p:cTn id="31" dur="1000" fill="hold"/>
                                        <p:tgtEl>
                                          <p:spTgt spid="5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5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build="p"/>
      <p:bldP spid="3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4"/>
          <p:cNvSpPr/>
          <p:nvPr/>
        </p:nvSpPr>
        <p:spPr>
          <a:xfrm rot="10800000">
            <a:off x="289481" y="-198489"/>
            <a:ext cx="11631561" cy="7083852"/>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06" name="Google Shape;506;p34"/>
          <p:cNvGrpSpPr/>
          <p:nvPr/>
        </p:nvGrpSpPr>
        <p:grpSpPr>
          <a:xfrm>
            <a:off x="322645" y="2519239"/>
            <a:ext cx="1376539" cy="1376539"/>
            <a:chOff x="5662013" y="3836240"/>
            <a:chExt cx="1962000" cy="1962000"/>
          </a:xfrm>
        </p:grpSpPr>
        <p:sp>
          <p:nvSpPr>
            <p:cNvPr id="507" name="Google Shape;507;p34"/>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08" name="Google Shape;508;p34"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510" name="Google Shape;510;p34"/>
          <p:cNvSpPr txBox="1">
            <a:spLocks noGrp="1"/>
          </p:cNvSpPr>
          <p:nvPr>
            <p:ph type="title" idx="2"/>
          </p:nvPr>
        </p:nvSpPr>
        <p:spPr>
          <a:xfrm>
            <a:off x="1699184" y="604031"/>
            <a:ext cx="8321400" cy="710520"/>
          </a:xfrm>
          <a:prstGeom prst="rect">
            <a:avLst/>
          </a:prstGeom>
          <a:noFill/>
          <a:ln>
            <a:noFill/>
          </a:ln>
        </p:spPr>
        <p:txBody>
          <a:bodyPr spcFirstLastPara="1" wrap="square" lIns="121900" tIns="121900" rIns="121900" bIns="121900" anchor="t" anchorCtr="0">
            <a:noAutofit/>
          </a:bodyPr>
          <a:lstStyle/>
          <a:p>
            <a:r>
              <a:rPr lang="en-US" sz="3200" b="1" i="1" dirty="0" err="1">
                <a:solidFill>
                  <a:srgbClr val="FF0000"/>
                </a:solidFill>
                <a:latin typeface="Times New Roman" panose="02020603050405020304" pitchFamily="18" charset="0"/>
                <a:cs typeface="Times New Roman" panose="02020603050405020304" pitchFamily="18" charset="0"/>
              </a:rPr>
              <a:t>Gợi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nhớ</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lại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đêm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hoan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nghệ</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512" name="Google Shape;512;p34"/>
          <p:cNvSpPr txBox="1">
            <a:spLocks noGrp="1"/>
          </p:cNvSpPr>
          <p:nvPr>
            <p:ph type="body" idx="6"/>
          </p:nvPr>
        </p:nvSpPr>
        <p:spPr>
          <a:xfrm>
            <a:off x="1830691" y="3017987"/>
            <a:ext cx="6885424" cy="925200"/>
          </a:xfrm>
          <a:prstGeom prst="rect">
            <a:avLst/>
          </a:prstGeom>
          <a:noFill/>
          <a:ln>
            <a:noFill/>
          </a:ln>
        </p:spPr>
        <p:txBody>
          <a:bodyPr spcFirstLastPara="1" wrap="square" lIns="121900" tIns="121900" rIns="121900" bIns="121900" anchor="b" anchorCtr="0">
            <a:noAutofit/>
          </a:bodyPr>
          <a:lstStyle/>
          <a:p>
            <a:pPr marL="0" lvl="0" indent="0" algn="just">
              <a:lnSpc>
                <a:spcPct val="130000"/>
              </a:lnSpc>
              <a:buSzPts val="1400"/>
              <a:buNone/>
            </a:pPr>
            <a:r>
              <a:rPr lang="en-US" sz="2800" b="0" dirty="0">
                <a:latin typeface="Times New Roman" panose="02020603050405020304" pitchFamily="18" charset="0"/>
                <a:cs typeface="Times New Roman" panose="02020603050405020304" pitchFamily="18" charset="0"/>
              </a:rPr>
              <a:t>“</a:t>
            </a:r>
            <a:r>
              <a:rPr lang="en-US" sz="2800" b="0" dirty="0" err="1">
                <a:latin typeface="Times New Roman" panose="02020603050405020304" pitchFamily="18" charset="0"/>
                <a:cs typeface="Times New Roman" panose="02020603050405020304" pitchFamily="18" charset="0"/>
              </a:rPr>
              <a:t>Kìa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em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ngàng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hân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hoan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vui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sướng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vẻ</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đẹp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gái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Thái</a:t>
            </a:r>
            <a:r>
              <a:rPr lang="en-US" sz="2800" b="0" dirty="0">
                <a:latin typeface="Times New Roman" panose="02020603050405020304" pitchFamily="18" charset="0"/>
                <a:cs typeface="Times New Roman" panose="02020603050405020304" pitchFamily="18" charset="0"/>
              </a:rPr>
              <a:t>. </a:t>
            </a:r>
            <a:endParaRPr sz="2800" b="0" dirty="0">
              <a:latin typeface="Times New Roman" panose="02020603050405020304" pitchFamily="18" charset="0"/>
              <a:cs typeface="Times New Roman" panose="02020603050405020304" pitchFamily="18" charset="0"/>
            </a:endParaRPr>
          </a:p>
        </p:txBody>
      </p:sp>
      <p:sp>
        <p:nvSpPr>
          <p:cNvPr id="518" name="Google Shape;518;p34"/>
          <p:cNvSpPr/>
          <p:nvPr/>
        </p:nvSpPr>
        <p:spPr>
          <a:xfrm rot="2039334">
            <a:off x="8653330" y="2101082"/>
            <a:ext cx="845482" cy="88800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10803596" y="44160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21" name="Google Shape;521;p34"/>
          <p:cNvGrpSpPr/>
          <p:nvPr/>
        </p:nvGrpSpPr>
        <p:grpSpPr>
          <a:xfrm>
            <a:off x="11430287" y="484853"/>
            <a:ext cx="437755" cy="434298"/>
            <a:chOff x="9479277" y="3818260"/>
            <a:chExt cx="437755" cy="434298"/>
          </a:xfrm>
        </p:grpSpPr>
        <p:sp>
          <p:nvSpPr>
            <p:cNvPr id="522" name="Google Shape;522;p3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3" name="Google Shape;523;p3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2" name="Google Shape;331;p29"/>
          <p:cNvSpPr/>
          <p:nvPr/>
        </p:nvSpPr>
        <p:spPr>
          <a:xfrm>
            <a:off x="1940718" y="1378202"/>
            <a:ext cx="6607759" cy="1323015"/>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Box 2"/>
          <p:cNvSpPr txBox="1"/>
          <p:nvPr/>
        </p:nvSpPr>
        <p:spPr>
          <a:xfrm>
            <a:off x="2823684" y="1778111"/>
            <a:ext cx="5565058" cy="584775"/>
          </a:xfrm>
          <a:prstGeom prst="rect">
            <a:avLst/>
          </a:prstGeom>
          <a:noFill/>
        </p:spPr>
        <p:txBody>
          <a:bodyPr wrap="square" rtlCol="0">
            <a:spAutoFit/>
          </a:bodyPr>
          <a:lstStyle/>
          <a:p>
            <a:r>
              <a:rPr lang="en-US" sz="3200" b="1" i="1" dirty="0" err="1">
                <a:solidFill>
                  <a:schemeClr val="tx1"/>
                </a:solidFill>
                <a:latin typeface="Times New Roman" panose="02020603050405020304" pitchFamily="18" charset="0"/>
                <a:cs typeface="Times New Roman" panose="02020603050405020304" pitchFamily="18" charset="0"/>
              </a:rPr>
              <a:t>Hình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ảnh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những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người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lính</a:t>
            </a:r>
            <a:endParaRPr lang="en-US" sz="3200" b="1" i="1" dirty="0">
              <a:solidFill>
                <a:schemeClr val="tx1"/>
              </a:solidFill>
              <a:latin typeface="Times New Roman" panose="02020603050405020304" pitchFamily="18" charset="0"/>
              <a:cs typeface="Times New Roman" panose="02020603050405020304" pitchFamily="18" charset="0"/>
            </a:endParaRPr>
          </a:p>
        </p:txBody>
      </p:sp>
      <p:pic>
        <p:nvPicPr>
          <p:cNvPr id="38" name="Picture 2" descr="F:\1-原创素材\1_mm1102\PPT\PPT_014\materaials\pageimg_g20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183" y="2595716"/>
            <a:ext cx="1258294" cy="123241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477346" y="2595716"/>
            <a:ext cx="3424502" cy="37957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18" name="Google Shape;506;p34"/>
          <p:cNvGrpSpPr/>
          <p:nvPr/>
        </p:nvGrpSpPr>
        <p:grpSpPr>
          <a:xfrm>
            <a:off x="289481" y="4276268"/>
            <a:ext cx="1376539" cy="1376539"/>
            <a:chOff x="5662013" y="3836240"/>
            <a:chExt cx="1962000" cy="1962000"/>
          </a:xfrm>
        </p:grpSpPr>
        <p:sp>
          <p:nvSpPr>
            <p:cNvPr id="19" name="Google Shape;507;p34"/>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0" name="Google Shape;508;p34"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21" name="Google Shape;512;p34"/>
          <p:cNvSpPr txBox="1">
            <a:spLocks noGrp="1"/>
          </p:cNvSpPr>
          <p:nvPr>
            <p:ph type="body" idx="6"/>
          </p:nvPr>
        </p:nvSpPr>
        <p:spPr>
          <a:xfrm>
            <a:off x="1723227" y="4659961"/>
            <a:ext cx="7042740" cy="925200"/>
          </a:xfrm>
          <a:prstGeom prst="rect">
            <a:avLst/>
          </a:prstGeom>
          <a:noFill/>
          <a:ln>
            <a:noFill/>
          </a:ln>
        </p:spPr>
        <p:txBody>
          <a:bodyPr spcFirstLastPara="1" wrap="square" lIns="121900" tIns="121900" rIns="121900" bIns="121900" anchor="b" anchorCtr="0">
            <a:noAutofit/>
          </a:bodyPr>
          <a:lstStyle/>
          <a:p>
            <a:pPr marL="0" lvl="0" indent="0" algn="just">
              <a:lnSpc>
                <a:spcPct val="130000"/>
              </a:lnSpc>
              <a:buSzPts val="1400"/>
              <a:buNone/>
            </a:pPr>
            <a:r>
              <a:rPr lang="en-US" sz="2800" b="0" dirty="0">
                <a:latin typeface="Times New Roman" panose="02020603050405020304" pitchFamily="18" charset="0"/>
                <a:cs typeface="Times New Roman" panose="02020603050405020304" pitchFamily="18" charset="0"/>
              </a:rPr>
              <a:t>Say </a:t>
            </a:r>
            <a:r>
              <a:rPr lang="en-US" sz="2800" b="0" dirty="0" err="1">
                <a:latin typeface="Times New Roman" panose="02020603050405020304" pitchFamily="18" charset="0"/>
                <a:cs typeface="Times New Roman" panose="02020603050405020304" pitchFamily="18" charset="0"/>
              </a:rPr>
              <a:t>mê</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vũ</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điệu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mang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màu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sắc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xứ</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lạ</a:t>
            </a:r>
            <a:r>
              <a:rPr lang="en-US" sz="2800" b="0" dirty="0">
                <a:latin typeface="Times New Roman" panose="02020603050405020304" pitchFamily="18" charset="0"/>
                <a:cs typeface="Times New Roman" panose="02020603050405020304" pitchFamily="18" charset="0"/>
              </a:rPr>
              <a:t> =&gt; </a:t>
            </a:r>
            <a:r>
              <a:rPr lang="en-US" sz="2800" b="0" dirty="0" err="1">
                <a:latin typeface="Times New Roman" panose="02020603050405020304" pitchFamily="18" charset="0"/>
                <a:cs typeface="Times New Roman" panose="02020603050405020304" pitchFamily="18" charset="0"/>
              </a:rPr>
              <a:t>tâm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hồn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lãng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mạn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người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lính</a:t>
            </a:r>
            <a:r>
              <a:rPr lang="en-US" sz="2800" b="0" dirty="0">
                <a:latin typeface="Times New Roman" panose="02020603050405020304" pitchFamily="18" charset="0"/>
                <a:cs typeface="Times New Roman" panose="02020603050405020304" pitchFamily="18" charset="0"/>
              </a:rPr>
              <a:t>. </a:t>
            </a:r>
            <a:endParaRPr sz="2800" b="0" dirty="0">
              <a:latin typeface="Times New Roman" panose="02020603050405020304" pitchFamily="18" charset="0"/>
              <a:cs typeface="Times New Roman" panose="02020603050405020304" pitchFamily="18" charset="0"/>
            </a:endParaRPr>
          </a:p>
        </p:txBody>
      </p:sp>
      <p:pic>
        <p:nvPicPr>
          <p:cNvPr id="22" name="Picture 2" descr="F:\1-原创素材\1_mm1102\PPT\PPT_014\materaials\pageimg_g20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019" y="4352745"/>
            <a:ext cx="1258294" cy="123241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22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06"/>
                                        </p:tgtEl>
                                        <p:attrNameLst>
                                          <p:attrName>style.visibility</p:attrName>
                                        </p:attrNameLst>
                                      </p:cBhvr>
                                      <p:to>
                                        <p:strVal val="visible"/>
                                      </p:to>
                                    </p:set>
                                    <p:animEffect transition="in" filter="fade">
                                      <p:cBhvr>
                                        <p:cTn id="15" dur="1000"/>
                                        <p:tgtEl>
                                          <p:spTgt spid="506"/>
                                        </p:tgtEl>
                                      </p:cBhvr>
                                    </p:animEffect>
                                    <p:anim calcmode="lin" valueType="num">
                                      <p:cBhvr>
                                        <p:cTn id="16" dur="1000" fill="hold"/>
                                        <p:tgtEl>
                                          <p:spTgt spid="506"/>
                                        </p:tgtEl>
                                        <p:attrNameLst>
                                          <p:attrName>ppt_x</p:attrName>
                                        </p:attrNameLst>
                                      </p:cBhvr>
                                      <p:tavLst>
                                        <p:tav tm="0">
                                          <p:val>
                                            <p:strVal val="#ppt_x"/>
                                          </p:val>
                                        </p:tav>
                                        <p:tav tm="100000">
                                          <p:val>
                                            <p:strVal val="#ppt_x"/>
                                          </p:val>
                                        </p:tav>
                                      </p:tavLst>
                                    </p:anim>
                                    <p:anim calcmode="lin" valueType="num">
                                      <p:cBhvr>
                                        <p:cTn id="17" dur="1000" fill="hold"/>
                                        <p:tgtEl>
                                          <p:spTgt spid="50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2">
                                            <p:txEl>
                                              <p:pRg st="0" end="0"/>
                                            </p:txEl>
                                          </p:spTgt>
                                        </p:tgtEl>
                                        <p:attrNameLst>
                                          <p:attrName>style.visibility</p:attrName>
                                        </p:attrNameLst>
                                      </p:cBhvr>
                                      <p:to>
                                        <p:strVal val="visible"/>
                                      </p:to>
                                    </p:set>
                                    <p:animEffect transition="in" filter="fade">
                                      <p:cBhvr>
                                        <p:cTn id="25" dur="1000"/>
                                        <p:tgtEl>
                                          <p:spTgt spid="512">
                                            <p:txEl>
                                              <p:pRg st="0" end="0"/>
                                            </p:txEl>
                                          </p:spTgt>
                                        </p:tgtEl>
                                      </p:cBhvr>
                                    </p:animEffect>
                                    <p:anim calcmode="lin" valueType="num">
                                      <p:cBhvr>
                                        <p:cTn id="26" dur="1000" fill="hold"/>
                                        <p:tgtEl>
                                          <p:spTgt spid="51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fade">
                                      <p:cBhvr>
                                        <p:cTn id="42" dur="1000"/>
                                        <p:tgtEl>
                                          <p:spTgt spid="21">
                                            <p:txEl>
                                              <p:pRg st="0" end="0"/>
                                            </p:txEl>
                                          </p:spTgt>
                                        </p:tgtEl>
                                      </p:cBhvr>
                                    </p:animEffect>
                                    <p:anim calcmode="lin" valueType="num">
                                      <p:cBhvr>
                                        <p:cTn id="4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build="p"/>
      <p:bldP spid="32" grpId="0" animBg="1"/>
      <p:bldP spid="3" grpId="0"/>
      <p:bldP spid="2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4"/>
          <p:cNvSpPr/>
          <p:nvPr/>
        </p:nvSpPr>
        <p:spPr>
          <a:xfrm rot="10800000">
            <a:off x="289481" y="-198489"/>
            <a:ext cx="11631561" cy="7083852"/>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10" name="Google Shape;510;p34"/>
          <p:cNvSpPr txBox="1">
            <a:spLocks noGrp="1"/>
          </p:cNvSpPr>
          <p:nvPr>
            <p:ph type="title" idx="2"/>
          </p:nvPr>
        </p:nvSpPr>
        <p:spPr>
          <a:xfrm>
            <a:off x="1699184" y="604031"/>
            <a:ext cx="8321400" cy="710520"/>
          </a:xfrm>
          <a:prstGeom prst="rect">
            <a:avLst/>
          </a:prstGeom>
          <a:noFill/>
          <a:ln>
            <a:noFill/>
          </a:ln>
        </p:spPr>
        <p:txBody>
          <a:bodyPr spcFirstLastPara="1" wrap="square" lIns="121900" tIns="121900" rIns="121900" bIns="121900" anchor="t" anchorCtr="0">
            <a:noAutofit/>
          </a:bodyPr>
          <a:lstStyle/>
          <a:p>
            <a:r>
              <a:rPr lang="en-US" sz="3200" b="1" i="1" dirty="0" err="1">
                <a:solidFill>
                  <a:srgbClr val="FF0000"/>
                </a:solidFill>
                <a:latin typeface="Times New Roman" panose="02020603050405020304" pitchFamily="18" charset="0"/>
                <a:cs typeface="Times New Roman" panose="02020603050405020304" pitchFamily="18" charset="0"/>
              </a:rPr>
              <a:t>Gợi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nhớ</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lại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đêm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hoan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nghệ</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518" name="Google Shape;518;p34"/>
          <p:cNvSpPr/>
          <p:nvPr/>
        </p:nvSpPr>
        <p:spPr>
          <a:xfrm rot="2039334">
            <a:off x="8653330" y="2101082"/>
            <a:ext cx="845482" cy="88800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10803596" y="44160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21" name="Google Shape;521;p34"/>
          <p:cNvGrpSpPr/>
          <p:nvPr/>
        </p:nvGrpSpPr>
        <p:grpSpPr>
          <a:xfrm>
            <a:off x="11430287" y="484853"/>
            <a:ext cx="437755" cy="434298"/>
            <a:chOff x="9479277" y="3818260"/>
            <a:chExt cx="437755" cy="434298"/>
          </a:xfrm>
        </p:grpSpPr>
        <p:sp>
          <p:nvSpPr>
            <p:cNvPr id="522" name="Google Shape;522;p3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3" name="Google Shape;523;p3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2" name="Google Shape;331;p29"/>
          <p:cNvSpPr/>
          <p:nvPr/>
        </p:nvSpPr>
        <p:spPr>
          <a:xfrm>
            <a:off x="1940718" y="1378202"/>
            <a:ext cx="6607759" cy="1323015"/>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Box 2"/>
          <p:cNvSpPr txBox="1"/>
          <p:nvPr/>
        </p:nvSpPr>
        <p:spPr>
          <a:xfrm>
            <a:off x="2823684" y="1778111"/>
            <a:ext cx="5565058" cy="584775"/>
          </a:xfrm>
          <a:prstGeom prst="rect">
            <a:avLst/>
          </a:prstGeom>
          <a:noFill/>
        </p:spPr>
        <p:txBody>
          <a:bodyPr wrap="square" rtlCol="0">
            <a:spAutoFit/>
          </a:bodyPr>
          <a:lstStyle/>
          <a:p>
            <a:r>
              <a:rPr lang="en-US" sz="3200" b="1" i="1" dirty="0" err="1">
                <a:solidFill>
                  <a:schemeClr val="tx1"/>
                </a:solidFill>
                <a:latin typeface="Times New Roman" panose="02020603050405020304" pitchFamily="18" charset="0"/>
                <a:cs typeface="Times New Roman" panose="02020603050405020304" pitchFamily="18" charset="0"/>
              </a:rPr>
              <a:t>Hình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ảnh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những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người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lính</a:t>
            </a:r>
            <a:endParaRPr lang="en-US" sz="3200" b="1" i="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510486" y="2117072"/>
            <a:ext cx="3424502" cy="37957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5" name="Google Shape;535;p35"/>
          <p:cNvGrpSpPr/>
          <p:nvPr/>
        </p:nvGrpSpPr>
        <p:grpSpPr>
          <a:xfrm>
            <a:off x="589936" y="3646843"/>
            <a:ext cx="8239432" cy="2368098"/>
            <a:chOff x="1162600" y="1544925"/>
            <a:chExt cx="2379588" cy="2375700"/>
          </a:xfrm>
        </p:grpSpPr>
        <p:sp>
          <p:nvSpPr>
            <p:cNvPr id="26" name="Google Shape;536;p35"/>
            <p:cNvSpPr/>
            <p:nvPr/>
          </p:nvSpPr>
          <p:spPr>
            <a:xfrm>
              <a:off x="1166488" y="1544925"/>
              <a:ext cx="2375700" cy="2375700"/>
            </a:xfrm>
            <a:prstGeom prst="rect">
              <a:avLst/>
            </a:prstGeom>
            <a:solidFill>
              <a:schemeClr val="accent1"/>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27" name="Google Shape;537;p35"/>
            <p:cNvSpPr/>
            <p:nvPr/>
          </p:nvSpPr>
          <p:spPr>
            <a:xfrm>
              <a:off x="1162600" y="154844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sp>
        <p:nvSpPr>
          <p:cNvPr id="7" name="TextBox 6"/>
          <p:cNvSpPr txBox="1"/>
          <p:nvPr/>
        </p:nvSpPr>
        <p:spPr>
          <a:xfrm>
            <a:off x="768253" y="3763857"/>
            <a:ext cx="7943127" cy="2246769"/>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nhộn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nhịp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thắm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thiết</a:t>
            </a:r>
            <a:r>
              <a:rPr lang="en-US" sz="2800" i="1" dirty="0">
                <a:latin typeface="Times New Roman" panose="02020603050405020304" pitchFamily="18" charset="0"/>
                <a:cs typeface="Times New Roman" panose="02020603050405020304" pitchFamily="18" charset="0"/>
              </a:rPr>
              <a:t>. </a:t>
            </a:r>
          </a:p>
        </p:txBody>
      </p:sp>
      <p:grpSp>
        <p:nvGrpSpPr>
          <p:cNvPr id="30" name="Google Shape;484;p33"/>
          <p:cNvGrpSpPr/>
          <p:nvPr/>
        </p:nvGrpSpPr>
        <p:grpSpPr>
          <a:xfrm rot="2952867">
            <a:off x="1061589" y="2465308"/>
            <a:ext cx="1621850" cy="1069470"/>
            <a:chOff x="1862977" y="593376"/>
            <a:chExt cx="1320998" cy="1265866"/>
          </a:xfrm>
        </p:grpSpPr>
        <p:sp>
          <p:nvSpPr>
            <p:cNvPr id="31" name="Google Shape;485;p33"/>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486;p33"/>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50562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5"/>
          <p:cNvSpPr/>
          <p:nvPr/>
        </p:nvSpPr>
        <p:spPr>
          <a:xfrm rot="10800000">
            <a:off x="476812" y="403121"/>
            <a:ext cx="2853425" cy="5791201"/>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29" name="Google Shape;529;p35"/>
          <p:cNvGrpSpPr/>
          <p:nvPr/>
        </p:nvGrpSpPr>
        <p:grpSpPr>
          <a:xfrm>
            <a:off x="3527448" y="884263"/>
            <a:ext cx="2370148" cy="5310060"/>
            <a:chOff x="2978820" y="871350"/>
            <a:chExt cx="2370148" cy="2368110"/>
          </a:xfrm>
        </p:grpSpPr>
        <p:sp>
          <p:nvSpPr>
            <p:cNvPr id="530" name="Google Shape;530;p35"/>
            <p:cNvSpPr/>
            <p:nvPr/>
          </p:nvSpPr>
          <p:spPr>
            <a:xfrm>
              <a:off x="2980870" y="871362"/>
              <a:ext cx="2368098" cy="2368098"/>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31" name="Google Shape;531;p35"/>
            <p:cNvSpPr/>
            <p:nvPr/>
          </p:nvSpPr>
          <p:spPr>
            <a:xfrm>
              <a:off x="2978820" y="871350"/>
              <a:ext cx="2368200" cy="4734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grpSp>
        <p:nvGrpSpPr>
          <p:cNvPr id="535" name="Google Shape;535;p35"/>
          <p:cNvGrpSpPr/>
          <p:nvPr/>
        </p:nvGrpSpPr>
        <p:grpSpPr>
          <a:xfrm>
            <a:off x="6540248" y="884275"/>
            <a:ext cx="2102307" cy="3805712"/>
            <a:chOff x="1162600" y="1544925"/>
            <a:chExt cx="2379588" cy="2375700"/>
          </a:xfrm>
        </p:grpSpPr>
        <p:sp>
          <p:nvSpPr>
            <p:cNvPr id="536" name="Google Shape;536;p35"/>
            <p:cNvSpPr/>
            <p:nvPr/>
          </p:nvSpPr>
          <p:spPr>
            <a:xfrm>
              <a:off x="1166488" y="1544925"/>
              <a:ext cx="2375700" cy="2375700"/>
            </a:xfrm>
            <a:prstGeom prst="rect">
              <a:avLst/>
            </a:prstGeom>
            <a:solidFill>
              <a:schemeClr val="accent1"/>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37" name="Google Shape;537;p35"/>
            <p:cNvSpPr/>
            <p:nvPr/>
          </p:nvSpPr>
          <p:spPr>
            <a:xfrm>
              <a:off x="1162600" y="154844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grpSp>
        <p:nvGrpSpPr>
          <p:cNvPr id="541" name="Google Shape;541;p35"/>
          <p:cNvGrpSpPr/>
          <p:nvPr/>
        </p:nvGrpSpPr>
        <p:grpSpPr>
          <a:xfrm>
            <a:off x="9153833" y="884275"/>
            <a:ext cx="2774964" cy="5310048"/>
            <a:chOff x="1162600" y="1544925"/>
            <a:chExt cx="2379588" cy="2375700"/>
          </a:xfrm>
        </p:grpSpPr>
        <p:sp>
          <p:nvSpPr>
            <p:cNvPr id="542" name="Google Shape;542;p35"/>
            <p:cNvSpPr/>
            <p:nvPr/>
          </p:nvSpPr>
          <p:spPr>
            <a:xfrm>
              <a:off x="1166488" y="1544925"/>
              <a:ext cx="2375700" cy="23757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43" name="Google Shape;543;p35"/>
            <p:cNvSpPr/>
            <p:nvPr/>
          </p:nvSpPr>
          <p:spPr>
            <a:xfrm>
              <a:off x="1162600" y="154844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sp>
        <p:nvSpPr>
          <p:cNvPr id="547" name="Google Shape;547;p35"/>
          <p:cNvSpPr txBox="1">
            <a:spLocks noGrp="1"/>
          </p:cNvSpPr>
          <p:nvPr>
            <p:ph type="title"/>
          </p:nvPr>
        </p:nvSpPr>
        <p:spPr>
          <a:xfrm>
            <a:off x="859835" y="943404"/>
            <a:ext cx="2118000" cy="2645100"/>
          </a:xfrm>
          <a:prstGeom prst="rect">
            <a:avLst/>
          </a:prstGeom>
          <a:noFill/>
          <a:ln>
            <a:noFill/>
          </a:ln>
        </p:spPr>
        <p:txBody>
          <a:bodyPr spcFirstLastPara="1" wrap="square" lIns="121900" tIns="121900" rIns="121900" bIns="121900" anchor="t" anchorCtr="0">
            <a:noAutofit/>
          </a:bodyPr>
          <a:lstStyle/>
          <a:p>
            <a:pPr lvl="0" algn="ctr"/>
            <a:r>
              <a:rPr lang="en-US" b="1" i="1" dirty="0" err="1">
                <a:latin typeface="Times New Roman" panose="02020603050405020304" pitchFamily="18" charset="0"/>
                <a:cs typeface="Times New Roman" panose="02020603050405020304" pitchFamily="18" charset="0"/>
              </a:rPr>
              <a:t>Vẻ</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đẹp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thiên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endParaRPr sz="6000" dirty="0">
              <a:latin typeface="Times New Roman" panose="02020603050405020304" pitchFamily="18" charset="0"/>
              <a:cs typeface="Times New Roman" panose="02020603050405020304" pitchFamily="18" charset="0"/>
            </a:endParaRPr>
          </a:p>
        </p:txBody>
      </p:sp>
      <p:sp>
        <p:nvSpPr>
          <p:cNvPr id="560" name="Google Shape;560;p35"/>
          <p:cNvSpPr/>
          <p:nvPr/>
        </p:nvSpPr>
        <p:spPr>
          <a:xfrm>
            <a:off x="3318207" y="558439"/>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35"/>
          <p:cNvSpPr/>
          <p:nvPr/>
        </p:nvSpPr>
        <p:spPr>
          <a:xfrm>
            <a:off x="6458039" y="647015"/>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35"/>
          <p:cNvSpPr/>
          <p:nvPr/>
        </p:nvSpPr>
        <p:spPr>
          <a:xfrm>
            <a:off x="9448180" y="677020"/>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35"/>
          <p:cNvSpPr/>
          <p:nvPr/>
        </p:nvSpPr>
        <p:spPr>
          <a:xfrm rot="2700000">
            <a:off x="1054152" y="483507"/>
            <a:ext cx="1253051" cy="156923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 name="Picture 7"/>
          <p:cNvPicPr>
            <a:picLocks noChangeAspect="1"/>
          </p:cNvPicPr>
          <p:nvPr/>
        </p:nvPicPr>
        <p:blipFill>
          <a:blip r:embed="rId3"/>
          <a:stretch>
            <a:fillRect/>
          </a:stretch>
        </p:blipFill>
        <p:spPr>
          <a:xfrm rot="1149919">
            <a:off x="585656" y="3421169"/>
            <a:ext cx="2466975" cy="1847850"/>
          </a:xfrm>
          <a:prstGeom prst="rect">
            <a:avLst/>
          </a:prstGeom>
        </p:spPr>
      </p:pic>
      <p:sp>
        <p:nvSpPr>
          <p:cNvPr id="15" name="TextBox 14"/>
          <p:cNvSpPr txBox="1"/>
          <p:nvPr/>
        </p:nvSpPr>
        <p:spPr>
          <a:xfrm>
            <a:off x="3670610" y="1002382"/>
            <a:ext cx="2221159" cy="5262979"/>
          </a:xfrm>
          <a:prstGeom prst="rect">
            <a:avLst/>
          </a:prstGeom>
          <a:noFill/>
        </p:spPr>
        <p:txBody>
          <a:bodyPr wrap="square" rtlCol="0">
            <a:spAutoFit/>
          </a:bodyPr>
          <a:lstStyle/>
          <a:p>
            <a:pPr algn="ct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p>
        </p:txBody>
      </p:sp>
      <p:sp>
        <p:nvSpPr>
          <p:cNvPr id="55" name="TextBox 54"/>
          <p:cNvSpPr txBox="1"/>
          <p:nvPr/>
        </p:nvSpPr>
        <p:spPr>
          <a:xfrm>
            <a:off x="6598436" y="1422888"/>
            <a:ext cx="1970501" cy="1815882"/>
          </a:xfrm>
          <a:prstGeom prst="rect">
            <a:avLst/>
          </a:prstGeom>
          <a:noFill/>
        </p:spPr>
        <p:txBody>
          <a:bodyPr wrap="square" rtlCol="0">
            <a:spAutoFit/>
          </a:bodyPr>
          <a:lstStyle/>
          <a:p>
            <a:pPr algn="ctr"/>
            <a:r>
              <a:rPr lang="en-US" sz="2800" b="1" i="1" dirty="0" err="1">
                <a:latin typeface="Times New Roman" panose="02020603050405020304" pitchFamily="18" charset="0"/>
                <a:cs typeface="Times New Roman" panose="02020603050405020304" pitchFamily="18" charset="0"/>
              </a:rPr>
              <a:t>Thời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gian</a:t>
            </a:r>
            <a:r>
              <a:rPr lang="en-US" sz="2800" b="1" i="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p>
        </p:txBody>
      </p:sp>
      <p:sp>
        <p:nvSpPr>
          <p:cNvPr id="56" name="TextBox 55"/>
          <p:cNvSpPr txBox="1"/>
          <p:nvPr/>
        </p:nvSpPr>
        <p:spPr>
          <a:xfrm>
            <a:off x="9281773" y="884263"/>
            <a:ext cx="2643148" cy="4401205"/>
          </a:xfrm>
          <a:prstGeom prst="rect">
            <a:avLst/>
          </a:prstGeom>
          <a:noFill/>
        </p:spPr>
        <p:txBody>
          <a:bodyPr wrap="square" rtlCol="0">
            <a:spAutoFit/>
          </a:bodyPr>
          <a:lstStyle/>
          <a:p>
            <a:pPr algn="ctr"/>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ảnh</a:t>
            </a:r>
            <a:r>
              <a:rPr lang="en-US" sz="2800" b="1" i="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anim calcmode="lin" valueType="num">
                                      <p:cBhvr>
                                        <p:cTn id="8" dur="1000" fill="hold"/>
                                        <p:tgtEl>
                                          <p:spTgt spid="547"/>
                                        </p:tgtEl>
                                        <p:attrNameLst>
                                          <p:attrName>ppt_x</p:attrName>
                                        </p:attrNameLst>
                                      </p:cBhvr>
                                      <p:tavLst>
                                        <p:tav tm="0">
                                          <p:val>
                                            <p:strVal val="#ppt_x"/>
                                          </p:val>
                                        </p:tav>
                                        <p:tav tm="100000">
                                          <p:val>
                                            <p:strVal val="#ppt_x"/>
                                          </p:val>
                                        </p:tav>
                                      </p:tavLst>
                                    </p:anim>
                                    <p:anim calcmode="lin" valueType="num">
                                      <p:cBhvr>
                                        <p:cTn id="9" dur="1000" fill="hold"/>
                                        <p:tgtEl>
                                          <p:spTgt spid="5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8"/>
                                        </p:tgtEl>
                                        <p:attrNameLst>
                                          <p:attrName>style.visibility</p:attrName>
                                        </p:attrNameLst>
                                      </p:cBhvr>
                                      <p:to>
                                        <p:strVal val="visible"/>
                                      </p:to>
                                    </p:set>
                                    <p:animEffect transition="in" filter="fade">
                                      <p:cBhvr>
                                        <p:cTn id="12" dur="1000"/>
                                        <p:tgtEl>
                                          <p:spTgt spid="528"/>
                                        </p:tgtEl>
                                      </p:cBhvr>
                                    </p:animEffect>
                                    <p:anim calcmode="lin" valueType="num">
                                      <p:cBhvr>
                                        <p:cTn id="13" dur="1000" fill="hold"/>
                                        <p:tgtEl>
                                          <p:spTgt spid="528"/>
                                        </p:tgtEl>
                                        <p:attrNameLst>
                                          <p:attrName>ppt_x</p:attrName>
                                        </p:attrNameLst>
                                      </p:cBhvr>
                                      <p:tavLst>
                                        <p:tav tm="0">
                                          <p:val>
                                            <p:strVal val="#ppt_x"/>
                                          </p:val>
                                        </p:tav>
                                        <p:tav tm="100000">
                                          <p:val>
                                            <p:strVal val="#ppt_x"/>
                                          </p:val>
                                        </p:tav>
                                      </p:tavLst>
                                    </p:anim>
                                    <p:anim calcmode="lin" valueType="num">
                                      <p:cBhvr>
                                        <p:cTn id="14" dur="1000" fill="hold"/>
                                        <p:tgtEl>
                                          <p:spTgt spid="5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29"/>
                                        </p:tgtEl>
                                        <p:attrNameLst>
                                          <p:attrName>style.visibility</p:attrName>
                                        </p:attrNameLst>
                                      </p:cBhvr>
                                      <p:to>
                                        <p:strVal val="visible"/>
                                      </p:to>
                                    </p:set>
                                    <p:animEffect transition="in" filter="fade">
                                      <p:cBhvr>
                                        <p:cTn id="29" dur="1000"/>
                                        <p:tgtEl>
                                          <p:spTgt spid="529"/>
                                        </p:tgtEl>
                                      </p:cBhvr>
                                    </p:animEffect>
                                    <p:anim calcmode="lin" valueType="num">
                                      <p:cBhvr>
                                        <p:cTn id="30" dur="1000" fill="hold"/>
                                        <p:tgtEl>
                                          <p:spTgt spid="529"/>
                                        </p:tgtEl>
                                        <p:attrNameLst>
                                          <p:attrName>ppt_x</p:attrName>
                                        </p:attrNameLst>
                                      </p:cBhvr>
                                      <p:tavLst>
                                        <p:tav tm="0">
                                          <p:val>
                                            <p:strVal val="#ppt_x"/>
                                          </p:val>
                                        </p:tav>
                                        <p:tav tm="100000">
                                          <p:val>
                                            <p:strVal val="#ppt_x"/>
                                          </p:val>
                                        </p:tav>
                                      </p:tavLst>
                                    </p:anim>
                                    <p:anim calcmode="lin" valueType="num">
                                      <p:cBhvr>
                                        <p:cTn id="31" dur="1000" fill="hold"/>
                                        <p:tgtEl>
                                          <p:spTgt spid="5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61"/>
                                        </p:tgtEl>
                                        <p:attrNameLst>
                                          <p:attrName>style.visibility</p:attrName>
                                        </p:attrNameLst>
                                      </p:cBhvr>
                                      <p:to>
                                        <p:strVal val="visible"/>
                                      </p:to>
                                    </p:set>
                                    <p:animEffect transition="in" filter="fade">
                                      <p:cBhvr>
                                        <p:cTn id="36" dur="1000"/>
                                        <p:tgtEl>
                                          <p:spTgt spid="561"/>
                                        </p:tgtEl>
                                      </p:cBhvr>
                                    </p:animEffect>
                                    <p:anim calcmode="lin" valueType="num">
                                      <p:cBhvr>
                                        <p:cTn id="37" dur="1000" fill="hold"/>
                                        <p:tgtEl>
                                          <p:spTgt spid="561"/>
                                        </p:tgtEl>
                                        <p:attrNameLst>
                                          <p:attrName>ppt_x</p:attrName>
                                        </p:attrNameLst>
                                      </p:cBhvr>
                                      <p:tavLst>
                                        <p:tav tm="0">
                                          <p:val>
                                            <p:strVal val="#ppt_x"/>
                                          </p:val>
                                        </p:tav>
                                        <p:tav tm="100000">
                                          <p:val>
                                            <p:strVal val="#ppt_x"/>
                                          </p:val>
                                        </p:tav>
                                      </p:tavLst>
                                    </p:anim>
                                    <p:anim calcmode="lin" valueType="num">
                                      <p:cBhvr>
                                        <p:cTn id="38" dur="1000" fill="hold"/>
                                        <p:tgtEl>
                                          <p:spTgt spid="56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35"/>
                                        </p:tgtEl>
                                        <p:attrNameLst>
                                          <p:attrName>style.visibility</p:attrName>
                                        </p:attrNameLst>
                                      </p:cBhvr>
                                      <p:to>
                                        <p:strVal val="visible"/>
                                      </p:to>
                                    </p:set>
                                    <p:animEffect transition="in" filter="fade">
                                      <p:cBhvr>
                                        <p:cTn id="46" dur="1000"/>
                                        <p:tgtEl>
                                          <p:spTgt spid="535"/>
                                        </p:tgtEl>
                                      </p:cBhvr>
                                    </p:animEffect>
                                    <p:anim calcmode="lin" valueType="num">
                                      <p:cBhvr>
                                        <p:cTn id="47" dur="1000" fill="hold"/>
                                        <p:tgtEl>
                                          <p:spTgt spid="535"/>
                                        </p:tgtEl>
                                        <p:attrNameLst>
                                          <p:attrName>ppt_x</p:attrName>
                                        </p:attrNameLst>
                                      </p:cBhvr>
                                      <p:tavLst>
                                        <p:tav tm="0">
                                          <p:val>
                                            <p:strVal val="#ppt_x"/>
                                          </p:val>
                                        </p:tav>
                                        <p:tav tm="100000">
                                          <p:val>
                                            <p:strVal val="#ppt_x"/>
                                          </p:val>
                                        </p:tav>
                                      </p:tavLst>
                                    </p:anim>
                                    <p:anim calcmode="lin" valueType="num">
                                      <p:cBhvr>
                                        <p:cTn id="48" dur="1000" fill="hold"/>
                                        <p:tgtEl>
                                          <p:spTgt spid="5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41"/>
                                        </p:tgtEl>
                                        <p:attrNameLst>
                                          <p:attrName>style.visibility</p:attrName>
                                        </p:attrNameLst>
                                      </p:cBhvr>
                                      <p:to>
                                        <p:strVal val="visible"/>
                                      </p:to>
                                    </p:set>
                                    <p:animEffect transition="in" filter="fade">
                                      <p:cBhvr>
                                        <p:cTn id="58" dur="1000"/>
                                        <p:tgtEl>
                                          <p:spTgt spid="541"/>
                                        </p:tgtEl>
                                      </p:cBhvr>
                                    </p:animEffect>
                                    <p:anim calcmode="lin" valueType="num">
                                      <p:cBhvr>
                                        <p:cTn id="59" dur="1000" fill="hold"/>
                                        <p:tgtEl>
                                          <p:spTgt spid="541"/>
                                        </p:tgtEl>
                                        <p:attrNameLst>
                                          <p:attrName>ppt_x</p:attrName>
                                        </p:attrNameLst>
                                      </p:cBhvr>
                                      <p:tavLst>
                                        <p:tav tm="0">
                                          <p:val>
                                            <p:strVal val="#ppt_x"/>
                                          </p:val>
                                        </p:tav>
                                        <p:tav tm="100000">
                                          <p:val>
                                            <p:strVal val="#ppt_x"/>
                                          </p:val>
                                        </p:tav>
                                      </p:tavLst>
                                    </p:anim>
                                    <p:anim calcmode="lin" valueType="num">
                                      <p:cBhvr>
                                        <p:cTn id="60" dur="1000" fill="hold"/>
                                        <p:tgtEl>
                                          <p:spTgt spid="54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62"/>
                                        </p:tgtEl>
                                        <p:attrNameLst>
                                          <p:attrName>style.visibility</p:attrName>
                                        </p:attrNameLst>
                                      </p:cBhvr>
                                      <p:to>
                                        <p:strVal val="visible"/>
                                      </p:to>
                                    </p:set>
                                    <p:animEffect transition="in" filter="fade">
                                      <p:cBhvr>
                                        <p:cTn id="63" dur="1000"/>
                                        <p:tgtEl>
                                          <p:spTgt spid="562"/>
                                        </p:tgtEl>
                                      </p:cBhvr>
                                    </p:animEffect>
                                    <p:anim calcmode="lin" valueType="num">
                                      <p:cBhvr>
                                        <p:cTn id="64" dur="1000" fill="hold"/>
                                        <p:tgtEl>
                                          <p:spTgt spid="562"/>
                                        </p:tgtEl>
                                        <p:attrNameLst>
                                          <p:attrName>ppt_x</p:attrName>
                                        </p:attrNameLst>
                                      </p:cBhvr>
                                      <p:tavLst>
                                        <p:tav tm="0">
                                          <p:val>
                                            <p:strVal val="#ppt_x"/>
                                          </p:val>
                                        </p:tav>
                                        <p:tav tm="100000">
                                          <p:val>
                                            <p:strVal val="#ppt_x"/>
                                          </p:val>
                                        </p:tav>
                                      </p:tavLst>
                                    </p:anim>
                                    <p:anim calcmode="lin" valueType="num">
                                      <p:cBhvr>
                                        <p:cTn id="65" dur="1000" fill="hold"/>
                                        <p:tgtEl>
                                          <p:spTgt spid="5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47" grpId="0"/>
      <p:bldP spid="561" grpId="0" animBg="1"/>
      <p:bldP spid="562" grpId="0" animBg="1"/>
      <p:bldP spid="15" grpId="0"/>
      <p:bldP spid="55" grpId="0"/>
      <p:bldP spid="5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5"/>
          <p:cNvSpPr/>
          <p:nvPr/>
        </p:nvSpPr>
        <p:spPr>
          <a:xfrm rot="10800000">
            <a:off x="476812" y="403121"/>
            <a:ext cx="2853425" cy="5791201"/>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29" name="Google Shape;529;p35"/>
          <p:cNvGrpSpPr/>
          <p:nvPr/>
        </p:nvGrpSpPr>
        <p:grpSpPr>
          <a:xfrm>
            <a:off x="3527448" y="486817"/>
            <a:ext cx="8113946" cy="1981080"/>
            <a:chOff x="2978820" y="871350"/>
            <a:chExt cx="2370148" cy="2368110"/>
          </a:xfrm>
        </p:grpSpPr>
        <p:sp>
          <p:nvSpPr>
            <p:cNvPr id="530" name="Google Shape;530;p35"/>
            <p:cNvSpPr/>
            <p:nvPr/>
          </p:nvSpPr>
          <p:spPr>
            <a:xfrm>
              <a:off x="2980870" y="871362"/>
              <a:ext cx="2368098" cy="2368098"/>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31" name="Google Shape;531;p35"/>
            <p:cNvSpPr/>
            <p:nvPr/>
          </p:nvSpPr>
          <p:spPr>
            <a:xfrm>
              <a:off x="2978820" y="871350"/>
              <a:ext cx="2368200" cy="4734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grpSp>
        <p:nvGrpSpPr>
          <p:cNvPr id="535" name="Google Shape;535;p35"/>
          <p:cNvGrpSpPr/>
          <p:nvPr/>
        </p:nvGrpSpPr>
        <p:grpSpPr>
          <a:xfrm>
            <a:off x="3462939" y="3298721"/>
            <a:ext cx="8171785" cy="2910348"/>
            <a:chOff x="1162600" y="1544925"/>
            <a:chExt cx="2379588" cy="2375700"/>
          </a:xfrm>
        </p:grpSpPr>
        <p:sp>
          <p:nvSpPr>
            <p:cNvPr id="536" name="Google Shape;536;p35"/>
            <p:cNvSpPr/>
            <p:nvPr/>
          </p:nvSpPr>
          <p:spPr>
            <a:xfrm>
              <a:off x="1166488" y="1544925"/>
              <a:ext cx="2375700" cy="2375700"/>
            </a:xfrm>
            <a:prstGeom prst="rect">
              <a:avLst/>
            </a:prstGeom>
            <a:solidFill>
              <a:schemeClr val="accent1"/>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37" name="Google Shape;537;p35"/>
            <p:cNvSpPr/>
            <p:nvPr/>
          </p:nvSpPr>
          <p:spPr>
            <a:xfrm>
              <a:off x="1162600" y="154844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sp>
        <p:nvSpPr>
          <p:cNvPr id="547" name="Google Shape;547;p35"/>
          <p:cNvSpPr txBox="1">
            <a:spLocks noGrp="1"/>
          </p:cNvSpPr>
          <p:nvPr>
            <p:ph type="title"/>
          </p:nvPr>
        </p:nvSpPr>
        <p:spPr>
          <a:xfrm>
            <a:off x="859835" y="943404"/>
            <a:ext cx="2118000" cy="2645100"/>
          </a:xfrm>
          <a:prstGeom prst="rect">
            <a:avLst/>
          </a:prstGeom>
          <a:noFill/>
          <a:ln>
            <a:noFill/>
          </a:ln>
        </p:spPr>
        <p:txBody>
          <a:bodyPr spcFirstLastPara="1" wrap="square" lIns="121900" tIns="121900" rIns="121900" bIns="121900" anchor="t" anchorCtr="0">
            <a:noAutofit/>
          </a:bodyPr>
          <a:lstStyle/>
          <a:p>
            <a:pPr lvl="0" algn="ctr"/>
            <a:r>
              <a:rPr lang="en-US" b="1" i="1" dirty="0" err="1">
                <a:latin typeface="Times New Roman" panose="02020603050405020304" pitchFamily="18" charset="0"/>
                <a:cs typeface="Times New Roman" panose="02020603050405020304" pitchFamily="18" charset="0"/>
              </a:rPr>
              <a:t>Vẻ</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đẹp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thiên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endParaRPr sz="6000" dirty="0">
              <a:latin typeface="Times New Roman" panose="02020603050405020304" pitchFamily="18" charset="0"/>
              <a:cs typeface="Times New Roman" panose="02020603050405020304" pitchFamily="18" charset="0"/>
            </a:endParaRPr>
          </a:p>
        </p:txBody>
      </p:sp>
      <p:sp>
        <p:nvSpPr>
          <p:cNvPr id="560" name="Google Shape;560;p35"/>
          <p:cNvSpPr/>
          <p:nvPr/>
        </p:nvSpPr>
        <p:spPr>
          <a:xfrm>
            <a:off x="3318207" y="558439"/>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35"/>
          <p:cNvSpPr/>
          <p:nvPr/>
        </p:nvSpPr>
        <p:spPr>
          <a:xfrm>
            <a:off x="3507225" y="3172833"/>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35"/>
          <p:cNvSpPr/>
          <p:nvPr/>
        </p:nvSpPr>
        <p:spPr>
          <a:xfrm rot="2700000">
            <a:off x="1054152" y="483507"/>
            <a:ext cx="1253051" cy="156923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 name="Picture 7"/>
          <p:cNvPicPr>
            <a:picLocks noChangeAspect="1"/>
          </p:cNvPicPr>
          <p:nvPr/>
        </p:nvPicPr>
        <p:blipFill>
          <a:blip r:embed="rId3"/>
          <a:stretch>
            <a:fillRect/>
          </a:stretch>
        </p:blipFill>
        <p:spPr>
          <a:xfrm rot="1149919">
            <a:off x="585656" y="3421169"/>
            <a:ext cx="2466975" cy="1847850"/>
          </a:xfrm>
          <a:prstGeom prst="rect">
            <a:avLst/>
          </a:prstGeom>
        </p:spPr>
      </p:pic>
      <p:sp>
        <p:nvSpPr>
          <p:cNvPr id="15" name="TextBox 14"/>
          <p:cNvSpPr txBox="1"/>
          <p:nvPr/>
        </p:nvSpPr>
        <p:spPr>
          <a:xfrm>
            <a:off x="3682578" y="635674"/>
            <a:ext cx="7960236"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p>
        </p:txBody>
      </p:sp>
      <p:sp>
        <p:nvSpPr>
          <p:cNvPr id="55" name="TextBox 54"/>
          <p:cNvSpPr txBox="1"/>
          <p:nvPr/>
        </p:nvSpPr>
        <p:spPr>
          <a:xfrm>
            <a:off x="3534466" y="3415067"/>
            <a:ext cx="8165102" cy="2677656"/>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đắm</a:t>
            </a:r>
            <a:r>
              <a:rPr lang="en-US" sz="2800" dirty="0">
                <a:latin typeface="Times New Roman" panose="02020603050405020304" pitchFamily="18" charset="0"/>
                <a:cs typeface="Times New Roman" panose="02020603050405020304" pitchFamily="18" charset="0"/>
              </a:rPr>
              <a:t> say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524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1000"/>
                                        <p:tgtEl>
                                          <p:spTgt spid="529"/>
                                        </p:tgtEl>
                                      </p:cBhvr>
                                    </p:animEffect>
                                    <p:anim calcmode="lin" valueType="num">
                                      <p:cBhvr>
                                        <p:cTn id="13" dur="1000" fill="hold"/>
                                        <p:tgtEl>
                                          <p:spTgt spid="529"/>
                                        </p:tgtEl>
                                        <p:attrNameLst>
                                          <p:attrName>ppt_x</p:attrName>
                                        </p:attrNameLst>
                                      </p:cBhvr>
                                      <p:tavLst>
                                        <p:tav tm="0">
                                          <p:val>
                                            <p:strVal val="#ppt_x"/>
                                          </p:val>
                                        </p:tav>
                                        <p:tav tm="100000">
                                          <p:val>
                                            <p:strVal val="#ppt_x"/>
                                          </p:val>
                                        </p:tav>
                                      </p:tavLst>
                                    </p:anim>
                                    <p:anim calcmode="lin" valueType="num">
                                      <p:cBhvr>
                                        <p:cTn id="14" dur="1000" fill="hold"/>
                                        <p:tgtEl>
                                          <p:spTgt spid="5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61"/>
                                        </p:tgtEl>
                                        <p:attrNameLst>
                                          <p:attrName>style.visibility</p:attrName>
                                        </p:attrNameLst>
                                      </p:cBhvr>
                                      <p:to>
                                        <p:strVal val="visible"/>
                                      </p:to>
                                    </p:set>
                                    <p:animEffect transition="in" filter="fade">
                                      <p:cBhvr>
                                        <p:cTn id="19" dur="1000"/>
                                        <p:tgtEl>
                                          <p:spTgt spid="561"/>
                                        </p:tgtEl>
                                      </p:cBhvr>
                                    </p:animEffect>
                                    <p:anim calcmode="lin" valueType="num">
                                      <p:cBhvr>
                                        <p:cTn id="20" dur="1000" fill="hold"/>
                                        <p:tgtEl>
                                          <p:spTgt spid="561"/>
                                        </p:tgtEl>
                                        <p:attrNameLst>
                                          <p:attrName>ppt_x</p:attrName>
                                        </p:attrNameLst>
                                      </p:cBhvr>
                                      <p:tavLst>
                                        <p:tav tm="0">
                                          <p:val>
                                            <p:strVal val="#ppt_x"/>
                                          </p:val>
                                        </p:tav>
                                        <p:tav tm="100000">
                                          <p:val>
                                            <p:strVal val="#ppt_x"/>
                                          </p:val>
                                        </p:tav>
                                      </p:tavLst>
                                    </p:anim>
                                    <p:anim calcmode="lin" valueType="num">
                                      <p:cBhvr>
                                        <p:cTn id="21" dur="1000" fill="hold"/>
                                        <p:tgtEl>
                                          <p:spTgt spid="56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35"/>
                                        </p:tgtEl>
                                        <p:attrNameLst>
                                          <p:attrName>style.visibility</p:attrName>
                                        </p:attrNameLst>
                                      </p:cBhvr>
                                      <p:to>
                                        <p:strVal val="visible"/>
                                      </p:to>
                                    </p:set>
                                    <p:animEffect transition="in" filter="fade">
                                      <p:cBhvr>
                                        <p:cTn id="29" dur="1000"/>
                                        <p:tgtEl>
                                          <p:spTgt spid="535"/>
                                        </p:tgtEl>
                                      </p:cBhvr>
                                    </p:animEffect>
                                    <p:anim calcmode="lin" valueType="num">
                                      <p:cBhvr>
                                        <p:cTn id="30" dur="1000" fill="hold"/>
                                        <p:tgtEl>
                                          <p:spTgt spid="535"/>
                                        </p:tgtEl>
                                        <p:attrNameLst>
                                          <p:attrName>ppt_x</p:attrName>
                                        </p:attrNameLst>
                                      </p:cBhvr>
                                      <p:tavLst>
                                        <p:tav tm="0">
                                          <p:val>
                                            <p:strVal val="#ppt_x"/>
                                          </p:val>
                                        </p:tav>
                                        <p:tav tm="100000">
                                          <p:val>
                                            <p:strVal val="#ppt_x"/>
                                          </p:val>
                                        </p:tav>
                                      </p:tavLst>
                                    </p:anim>
                                    <p:anim calcmode="lin" valueType="num">
                                      <p:cBhvr>
                                        <p:cTn id="31" dur="1000" fill="hold"/>
                                        <p:tgtEl>
                                          <p:spTgt spid="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animBg="1"/>
      <p:bldP spid="15" grpId="0"/>
      <p:bldP spid="5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2"/>
          <p:cNvSpPr/>
          <p:nvPr/>
        </p:nvSpPr>
        <p:spPr>
          <a:xfrm rot="-6800404">
            <a:off x="2836194" y="-1338593"/>
            <a:ext cx="6301771" cy="8975106"/>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32" name="Google Shape;432;p32"/>
          <p:cNvGrpSpPr/>
          <p:nvPr/>
        </p:nvGrpSpPr>
        <p:grpSpPr>
          <a:xfrm rot="2112144">
            <a:off x="1577457" y="5188653"/>
            <a:ext cx="2529871" cy="579563"/>
            <a:chOff x="5438339" y="233749"/>
            <a:chExt cx="5585545" cy="1279581"/>
          </a:xfrm>
        </p:grpSpPr>
        <p:sp>
          <p:nvSpPr>
            <p:cNvPr id="433" name="Google Shape;43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45" name="Google Shape;445;p32"/>
          <p:cNvGrpSpPr/>
          <p:nvPr/>
        </p:nvGrpSpPr>
        <p:grpSpPr>
          <a:xfrm rot="2112144">
            <a:off x="7859761" y="105015"/>
            <a:ext cx="2529871" cy="579563"/>
            <a:chOff x="5438339" y="233749"/>
            <a:chExt cx="5585545" cy="1279581"/>
          </a:xfrm>
        </p:grpSpPr>
        <p:sp>
          <p:nvSpPr>
            <p:cNvPr id="446" name="Google Shape;44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8" name="Google Shape;458;p32"/>
          <p:cNvSpPr txBox="1">
            <a:spLocks noGrp="1"/>
          </p:cNvSpPr>
          <p:nvPr>
            <p:ph type="title"/>
          </p:nvPr>
        </p:nvSpPr>
        <p:spPr>
          <a:xfrm>
            <a:off x="667406" y="1582131"/>
            <a:ext cx="11132523" cy="1161879"/>
          </a:xfrm>
          <a:prstGeom prst="rect">
            <a:avLst/>
          </a:prstGeom>
          <a:noFill/>
          <a:ln>
            <a:noFill/>
          </a:ln>
        </p:spPr>
        <p:txBody>
          <a:bodyPr spcFirstLastPara="1" wrap="square" lIns="121900" tIns="121900" rIns="121900" bIns="121900" anchor="b" anchorCtr="0">
            <a:noAutofit/>
          </a:bodyPr>
          <a:lstStyle/>
          <a:p>
            <a:pPr lvl="0"/>
            <a:r>
              <a:rPr lang="vi-VN" sz="3600" b="1" dirty="0">
                <a:solidFill>
                  <a:srgbClr val="0070C0"/>
                </a:solidFill>
                <a:latin typeface="Times New Roman" panose="02020603050405020304" pitchFamily="18" charset="0"/>
                <a:cs typeface="Times New Roman" panose="02020603050405020304" pitchFamily="18" charset="0"/>
              </a:rPr>
              <a:t>* NHỚ VỀ CHÂN DUNG CỦA </a:t>
            </a:r>
            <a:br>
              <a:rPr lang="vi-VN" sz="3600" b="1" dirty="0">
                <a:solidFill>
                  <a:srgbClr val="0070C0"/>
                </a:solidFill>
                <a:latin typeface="Times New Roman" panose="02020603050405020304" pitchFamily="18" charset="0"/>
                <a:cs typeface="Times New Roman" panose="02020603050405020304" pitchFamily="18" charset="0"/>
              </a:rPr>
            </a:br>
            <a:r>
              <a:rPr lang="vi-VN" sz="3600" b="1" dirty="0">
                <a:solidFill>
                  <a:srgbClr val="0070C0"/>
                </a:solidFill>
                <a:latin typeface="Times New Roman" panose="02020603050405020304" pitchFamily="18" charset="0"/>
                <a:cs typeface="Times New Roman" panose="02020603050405020304" pitchFamily="18" charset="0"/>
              </a:rPr>
              <a:t>NGƯỜI LÍNH TÂY TIẾN</a:t>
            </a:r>
            <a:r>
              <a:rPr lang="vi-VN" sz="3600" dirty="0">
                <a:solidFill>
                  <a:srgbClr val="0070C0"/>
                </a:solidFill>
                <a:latin typeface="Times New Roman" panose="02020603050405020304" pitchFamily="18" charset="0"/>
                <a:cs typeface="Times New Roman" panose="02020603050405020304" pitchFamily="18" charset="0"/>
              </a:rPr>
              <a:t> </a:t>
            </a:r>
          </a:p>
        </p:txBody>
      </p:sp>
      <p:sp>
        <p:nvSpPr>
          <p:cNvPr id="466" name="Google Shape;466;p32"/>
          <p:cNvSpPr/>
          <p:nvPr/>
        </p:nvSpPr>
        <p:spPr>
          <a:xfrm rot="12242479">
            <a:off x="8878706" y="4352494"/>
            <a:ext cx="708200" cy="353687"/>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2842392" y="2787107"/>
            <a:ext cx="3284244" cy="2707832"/>
          </a:xfrm>
          <a:prstGeom prst="rect">
            <a:avLst/>
          </a:prstGeom>
        </p:spPr>
      </p:pic>
    </p:spTree>
    <p:extLst>
      <p:ext uri="{BB962C8B-B14F-4D97-AF65-F5344CB8AC3E}">
        <p14:creationId xmlns:p14="http://schemas.microsoft.com/office/powerpoint/2010/main" val="4228130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2" name="Google Shape;572;p36"/>
          <p:cNvGrpSpPr/>
          <p:nvPr/>
        </p:nvGrpSpPr>
        <p:grpSpPr>
          <a:xfrm>
            <a:off x="6508803" y="1689780"/>
            <a:ext cx="2627516" cy="2315087"/>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a:off x="3392412" y="1748494"/>
            <a:ext cx="2614273" cy="2315087"/>
            <a:chOff x="2368762" y="841731"/>
            <a:chExt cx="3148926"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8" name="Google Shape;578;p36"/>
          <p:cNvGrpSpPr/>
          <p:nvPr/>
        </p:nvGrpSpPr>
        <p:grpSpPr>
          <a:xfrm>
            <a:off x="537031" y="1735499"/>
            <a:ext cx="2296463" cy="2315087"/>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81" name="Google Shape;581;p36"/>
          <p:cNvSpPr txBox="1">
            <a:spLocks noGrp="1"/>
          </p:cNvSpPr>
          <p:nvPr>
            <p:ph type="title"/>
          </p:nvPr>
        </p:nvSpPr>
        <p:spPr>
          <a:xfrm>
            <a:off x="1134050" y="440975"/>
            <a:ext cx="9718200" cy="641009"/>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Chân</a:t>
            </a:r>
            <a:r>
              <a:rPr lang="en-US" sz="3600" b="1" dirty="0">
                <a:solidFill>
                  <a:srgbClr val="FF0000"/>
                </a:solidFill>
                <a:latin typeface="Times New Roman" panose="02020603050405020304" pitchFamily="18" charset="0"/>
                <a:cs typeface="Times New Roman" panose="02020603050405020304" pitchFamily="18" charset="0"/>
              </a:rPr>
              <a:t> dung ng</a:t>
            </a:r>
            <a:r>
              <a:rPr lang="vi-VN" sz="3600" b="1" dirty="0">
                <a:solidFill>
                  <a:srgbClr val="FF0000"/>
                </a:solidFill>
                <a:latin typeface="Times New Roman" panose="02020603050405020304" pitchFamily="18" charset="0"/>
                <a:cs typeface="Times New Roman" panose="02020603050405020304" pitchFamily="18" charset="0"/>
              </a:rPr>
              <a:t>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lính</a:t>
            </a:r>
            <a:r>
              <a:rPr lang="en-US" sz="3600" b="1" dirty="0">
                <a:solidFill>
                  <a:srgbClr val="FF0000"/>
                </a:solidFill>
                <a:latin typeface="Times New Roman" panose="02020603050405020304" pitchFamily="18" charset="0"/>
                <a:cs typeface="Times New Roman" panose="02020603050405020304" pitchFamily="18" charset="0"/>
              </a:rPr>
              <a:t> Tây Tiến</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31" name="Picture 30"/>
          <p:cNvPicPr>
            <a:picLocks noChangeAspect="1"/>
          </p:cNvPicPr>
          <p:nvPr/>
        </p:nvPicPr>
        <p:blipFill>
          <a:blip r:embed="rId3"/>
          <a:stretch>
            <a:fillRect/>
          </a:stretch>
        </p:blipFill>
        <p:spPr>
          <a:xfrm>
            <a:off x="489086" y="1685817"/>
            <a:ext cx="2357265" cy="2109414"/>
          </a:xfrm>
          <a:prstGeom prst="rect">
            <a:avLst/>
          </a:prstGeom>
        </p:spPr>
      </p:pic>
      <p:pic>
        <p:nvPicPr>
          <p:cNvPr id="8" name="Picture 7"/>
          <p:cNvPicPr>
            <a:picLocks noChangeAspect="1"/>
          </p:cNvPicPr>
          <p:nvPr/>
        </p:nvPicPr>
        <p:blipFill>
          <a:blip r:embed="rId4"/>
          <a:stretch>
            <a:fillRect/>
          </a:stretch>
        </p:blipFill>
        <p:spPr>
          <a:xfrm>
            <a:off x="6500938" y="1674865"/>
            <a:ext cx="2633834" cy="2058671"/>
          </a:xfrm>
          <a:prstGeom prst="rect">
            <a:avLst/>
          </a:prstGeom>
        </p:spPr>
      </p:pic>
      <p:pic>
        <p:nvPicPr>
          <p:cNvPr id="9" name="Picture 8"/>
          <p:cNvPicPr>
            <a:picLocks noChangeAspect="1"/>
          </p:cNvPicPr>
          <p:nvPr/>
        </p:nvPicPr>
        <p:blipFill>
          <a:blip r:embed="rId5"/>
          <a:stretch>
            <a:fillRect/>
          </a:stretch>
        </p:blipFill>
        <p:spPr>
          <a:xfrm>
            <a:off x="3392129" y="1735499"/>
            <a:ext cx="2669807" cy="2098613"/>
          </a:xfrm>
          <a:prstGeom prst="rect">
            <a:avLst/>
          </a:prstGeom>
        </p:spPr>
      </p:pic>
      <p:grpSp>
        <p:nvGrpSpPr>
          <p:cNvPr id="45" name="Google Shape;575;p36"/>
          <p:cNvGrpSpPr/>
          <p:nvPr/>
        </p:nvGrpSpPr>
        <p:grpSpPr>
          <a:xfrm>
            <a:off x="9573772" y="1610591"/>
            <a:ext cx="2165989" cy="2503608"/>
            <a:chOff x="2368762" y="841731"/>
            <a:chExt cx="3148926" cy="3321893"/>
          </a:xfrm>
        </p:grpSpPr>
        <p:sp>
          <p:nvSpPr>
            <p:cNvPr id="4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pic>
        <p:nvPicPr>
          <p:cNvPr id="10" name="Picture 9"/>
          <p:cNvPicPr>
            <a:picLocks noChangeAspect="1"/>
          </p:cNvPicPr>
          <p:nvPr/>
        </p:nvPicPr>
        <p:blipFill>
          <a:blip r:embed="rId6"/>
          <a:stretch>
            <a:fillRect/>
          </a:stretch>
        </p:blipFill>
        <p:spPr>
          <a:xfrm>
            <a:off x="9577375" y="1587937"/>
            <a:ext cx="2177387" cy="2192477"/>
          </a:xfrm>
          <a:prstGeom prst="rect">
            <a:avLst/>
          </a:prstGeom>
        </p:spPr>
      </p:pic>
      <p:sp>
        <p:nvSpPr>
          <p:cNvPr id="11" name="TextBox 10"/>
          <p:cNvSpPr txBox="1"/>
          <p:nvPr/>
        </p:nvSpPr>
        <p:spPr>
          <a:xfrm>
            <a:off x="791852" y="4430598"/>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Ngoại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hình</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50" name="TextBox 49"/>
          <p:cNvSpPr txBox="1"/>
          <p:nvPr/>
        </p:nvSpPr>
        <p:spPr>
          <a:xfrm>
            <a:off x="3594101" y="440112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Khí</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phách</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6396350" y="4371656"/>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Tâm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hồn</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9557555" y="4399489"/>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Sự</a:t>
            </a:r>
            <a:r>
              <a:rPr lang="en-US" sz="3200" b="1" i="1" dirty="0">
                <a:solidFill>
                  <a:srgbClr val="0070C0"/>
                </a:solidFill>
                <a:latin typeface="Times New Roman" panose="02020603050405020304" pitchFamily="18" charset="0"/>
                <a:cs typeface="Times New Roman" panose="02020603050405020304" pitchFamily="18" charset="0"/>
              </a:rPr>
              <a:t> hi </a:t>
            </a:r>
            <a:r>
              <a:rPr lang="en-US" sz="3200" b="1" i="1" dirty="0" err="1">
                <a:solidFill>
                  <a:srgbClr val="0070C0"/>
                </a:solidFill>
                <a:latin typeface="Times New Roman" panose="02020603050405020304" pitchFamily="18" charset="0"/>
                <a:cs typeface="Times New Roman" panose="02020603050405020304" pitchFamily="18" charset="0"/>
              </a:rPr>
              <a:t>sinh</a:t>
            </a:r>
            <a:endParaRPr lang="en-US" sz="3200" b="1"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1000"/>
                                        <p:tgtEl>
                                          <p:spTgt spid="581"/>
                                        </p:tgtEl>
                                      </p:cBhvr>
                                    </p:animEffect>
                                    <p:anim calcmode="lin" valueType="num">
                                      <p:cBhvr>
                                        <p:cTn id="8" dur="1000" fill="hold"/>
                                        <p:tgtEl>
                                          <p:spTgt spid="581"/>
                                        </p:tgtEl>
                                        <p:attrNameLst>
                                          <p:attrName>ppt_x</p:attrName>
                                        </p:attrNameLst>
                                      </p:cBhvr>
                                      <p:tavLst>
                                        <p:tav tm="0">
                                          <p:val>
                                            <p:strVal val="#ppt_x"/>
                                          </p:val>
                                        </p:tav>
                                        <p:tav tm="100000">
                                          <p:val>
                                            <p:strVal val="#ppt_x"/>
                                          </p:val>
                                        </p:tav>
                                      </p:tavLst>
                                    </p:anim>
                                    <p:anim calcmode="lin" valueType="num">
                                      <p:cBhvr>
                                        <p:cTn id="9" dur="1000" fill="hold"/>
                                        <p:tgtEl>
                                          <p:spTgt spid="5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78"/>
                                        </p:tgtEl>
                                        <p:attrNameLst>
                                          <p:attrName>style.visibility</p:attrName>
                                        </p:attrNameLst>
                                      </p:cBhvr>
                                      <p:to>
                                        <p:strVal val="visible"/>
                                      </p:to>
                                    </p:set>
                                    <p:animEffect transition="in" filter="fade">
                                      <p:cBhvr>
                                        <p:cTn id="19" dur="1000"/>
                                        <p:tgtEl>
                                          <p:spTgt spid="578"/>
                                        </p:tgtEl>
                                      </p:cBhvr>
                                    </p:animEffect>
                                    <p:anim calcmode="lin" valueType="num">
                                      <p:cBhvr>
                                        <p:cTn id="20" dur="1000" fill="hold"/>
                                        <p:tgtEl>
                                          <p:spTgt spid="578"/>
                                        </p:tgtEl>
                                        <p:attrNameLst>
                                          <p:attrName>ppt_x</p:attrName>
                                        </p:attrNameLst>
                                      </p:cBhvr>
                                      <p:tavLst>
                                        <p:tav tm="0">
                                          <p:val>
                                            <p:strVal val="#ppt_x"/>
                                          </p:val>
                                        </p:tav>
                                        <p:tav tm="100000">
                                          <p:val>
                                            <p:strVal val="#ppt_x"/>
                                          </p:val>
                                        </p:tav>
                                      </p:tavLst>
                                    </p:anim>
                                    <p:anim calcmode="lin" valueType="num">
                                      <p:cBhvr>
                                        <p:cTn id="21" dur="1000" fill="hold"/>
                                        <p:tgtEl>
                                          <p:spTgt spid="5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575"/>
                                        </p:tgtEl>
                                        <p:attrNameLst>
                                          <p:attrName>style.visibility</p:attrName>
                                        </p:attrNameLst>
                                      </p:cBhvr>
                                      <p:to>
                                        <p:strVal val="visible"/>
                                      </p:to>
                                    </p:set>
                                    <p:animEffect transition="in" filter="barn(inVertical)">
                                      <p:cBhvr>
                                        <p:cTn id="34" dur="500"/>
                                        <p:tgtEl>
                                          <p:spTgt spid="575"/>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nodeType="withEffect">
                                  <p:stCondLst>
                                    <p:cond delay="0"/>
                                  </p:stCondLst>
                                  <p:childTnLst>
                                    <p:set>
                                      <p:cBhvr>
                                        <p:cTn id="46" dur="1" fill="hold">
                                          <p:stCondLst>
                                            <p:cond delay="0"/>
                                          </p:stCondLst>
                                        </p:cTn>
                                        <p:tgtEl>
                                          <p:spTgt spid="572"/>
                                        </p:tgtEl>
                                        <p:attrNameLst>
                                          <p:attrName>style.visibility</p:attrName>
                                        </p:attrNameLst>
                                      </p:cBhvr>
                                      <p:to>
                                        <p:strVal val="visible"/>
                                      </p:to>
                                    </p:set>
                                    <p:animEffect transition="in" filter="barn(inVertical)">
                                      <p:cBhvr>
                                        <p:cTn id="47" dur="500"/>
                                        <p:tgtEl>
                                          <p:spTgt spid="57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1000"/>
                                        <p:tgtEl>
                                          <p:spTgt spid="51"/>
                                        </p:tgtEl>
                                      </p:cBhvr>
                                    </p:animEffect>
                                    <p:anim calcmode="lin" valueType="num">
                                      <p:cBhvr>
                                        <p:cTn id="51" dur="1000" fill="hold"/>
                                        <p:tgtEl>
                                          <p:spTgt spid="51"/>
                                        </p:tgtEl>
                                        <p:attrNameLst>
                                          <p:attrName>ppt_x</p:attrName>
                                        </p:attrNameLst>
                                      </p:cBhvr>
                                      <p:tavLst>
                                        <p:tav tm="0">
                                          <p:val>
                                            <p:strVal val="#ppt_x"/>
                                          </p:val>
                                        </p:tav>
                                        <p:tav tm="100000">
                                          <p:val>
                                            <p:strVal val="#ppt_x"/>
                                          </p:val>
                                        </p:tav>
                                      </p:tavLst>
                                    </p:anim>
                                    <p:anim calcmode="lin" valueType="num">
                                      <p:cBhvr>
                                        <p:cTn id="5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1000"/>
                                        <p:tgtEl>
                                          <p:spTgt spid="45"/>
                                        </p:tgtEl>
                                      </p:cBhvr>
                                    </p:animEffect>
                                    <p:anim calcmode="lin" valueType="num">
                                      <p:cBhvr>
                                        <p:cTn id="63" dur="1000" fill="hold"/>
                                        <p:tgtEl>
                                          <p:spTgt spid="45"/>
                                        </p:tgtEl>
                                        <p:attrNameLst>
                                          <p:attrName>ppt_x</p:attrName>
                                        </p:attrNameLst>
                                      </p:cBhvr>
                                      <p:tavLst>
                                        <p:tav tm="0">
                                          <p:val>
                                            <p:strVal val="#ppt_x"/>
                                          </p:val>
                                        </p:tav>
                                        <p:tav tm="100000">
                                          <p:val>
                                            <p:strVal val="#ppt_x"/>
                                          </p:val>
                                        </p:tav>
                                      </p:tavLst>
                                    </p:anim>
                                    <p:anim calcmode="lin" valueType="num">
                                      <p:cBhvr>
                                        <p:cTn id="64" dur="1000" fill="hold"/>
                                        <p:tgtEl>
                                          <p:spTgt spid="4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1000"/>
                                        <p:tgtEl>
                                          <p:spTgt spid="52"/>
                                        </p:tgtEl>
                                      </p:cBhvr>
                                    </p:animEffect>
                                    <p:anim calcmode="lin" valueType="num">
                                      <p:cBhvr>
                                        <p:cTn id="68" dur="1000" fill="hold"/>
                                        <p:tgtEl>
                                          <p:spTgt spid="52"/>
                                        </p:tgtEl>
                                        <p:attrNameLst>
                                          <p:attrName>ppt_x</p:attrName>
                                        </p:attrNameLst>
                                      </p:cBhvr>
                                      <p:tavLst>
                                        <p:tav tm="0">
                                          <p:val>
                                            <p:strVal val="#ppt_x"/>
                                          </p:val>
                                        </p:tav>
                                        <p:tav tm="100000">
                                          <p:val>
                                            <p:strVal val="#ppt_x"/>
                                          </p:val>
                                        </p:tav>
                                      </p:tavLst>
                                    </p:anim>
                                    <p:anim calcmode="lin" valueType="num">
                                      <p:cBhvr>
                                        <p:cTn id="6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0"/>
      <p:bldP spid="11" grpId="0"/>
      <p:bldP spid="50" grpId="0"/>
      <p:bldP spid="51" grpId="0"/>
      <p:bldP spid="5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2" name="Google Shape;572;p36"/>
          <p:cNvGrpSpPr/>
          <p:nvPr/>
        </p:nvGrpSpPr>
        <p:grpSpPr>
          <a:xfrm>
            <a:off x="6404764" y="1717210"/>
            <a:ext cx="2926049" cy="2315087"/>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a:off x="3392412" y="1748494"/>
            <a:ext cx="2614273" cy="2315087"/>
            <a:chOff x="2368762" y="841731"/>
            <a:chExt cx="3148926"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8" name="Google Shape;578;p36"/>
          <p:cNvGrpSpPr/>
          <p:nvPr/>
        </p:nvGrpSpPr>
        <p:grpSpPr>
          <a:xfrm>
            <a:off x="537031" y="1735499"/>
            <a:ext cx="2296463" cy="2315087"/>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31" name="Picture 30"/>
          <p:cNvPicPr>
            <a:picLocks noChangeAspect="1"/>
          </p:cNvPicPr>
          <p:nvPr/>
        </p:nvPicPr>
        <p:blipFill>
          <a:blip r:embed="rId3"/>
          <a:stretch>
            <a:fillRect/>
          </a:stretch>
        </p:blipFill>
        <p:spPr>
          <a:xfrm>
            <a:off x="489086" y="1685817"/>
            <a:ext cx="2357265" cy="2109414"/>
          </a:xfrm>
          <a:prstGeom prst="rect">
            <a:avLst/>
          </a:prstGeom>
        </p:spPr>
      </p:pic>
      <p:grpSp>
        <p:nvGrpSpPr>
          <p:cNvPr id="45" name="Google Shape;575;p36"/>
          <p:cNvGrpSpPr/>
          <p:nvPr/>
        </p:nvGrpSpPr>
        <p:grpSpPr>
          <a:xfrm>
            <a:off x="9717402" y="1735498"/>
            <a:ext cx="2165989" cy="2328083"/>
            <a:chOff x="2368762" y="841731"/>
            <a:chExt cx="3148926" cy="3321893"/>
          </a:xfrm>
        </p:grpSpPr>
        <p:sp>
          <p:nvSpPr>
            <p:cNvPr id="4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11" name="TextBox 10"/>
          <p:cNvSpPr txBox="1"/>
          <p:nvPr/>
        </p:nvSpPr>
        <p:spPr>
          <a:xfrm>
            <a:off x="4449452" y="55074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Ngoại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hình</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410421" y="2382901"/>
            <a:ext cx="2553143" cy="954107"/>
          </a:xfrm>
          <a:prstGeom prst="rect">
            <a:avLst/>
          </a:prstGeom>
        </p:spPr>
        <p:txBody>
          <a:bodyPr wrap="square">
            <a:spAutoFit/>
          </a:bodyPr>
          <a:lstStyle/>
          <a:p>
            <a:pPr algn="ct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binh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mọc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tóc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6605215" y="1750709"/>
            <a:ext cx="2719032" cy="1815882"/>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đấu</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9790604" y="2379411"/>
            <a:ext cx="2134077" cy="954107"/>
          </a:xfrm>
          <a:prstGeom prst="rect">
            <a:avLst/>
          </a:prstGeom>
        </p:spPr>
        <p:txBody>
          <a:bodyPr wrap="square">
            <a:spAutoFit/>
          </a:bodyPr>
          <a:lstStyle/>
          <a:p>
            <a:pPr algn="ct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3768" y="2361651"/>
            <a:ext cx="805885" cy="9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384071" y="4498753"/>
            <a:ext cx="9626997" cy="1815882"/>
          </a:xfrm>
          <a:prstGeom prst="rect">
            <a:avLst/>
          </a:prstGeom>
          <a:noFill/>
        </p:spPr>
        <p:txBody>
          <a:bodyPr wrap="square" rtlCol="0">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Dù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toát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oai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oai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dằn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hổ</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thiêng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khổ</a:t>
            </a:r>
            <a:r>
              <a:rPr lang="en-US" sz="2800" dirty="0">
                <a:solidFill>
                  <a:srgbClr val="FF0000"/>
                </a:solidFill>
                <a:latin typeface="Times New Roman" panose="02020603050405020304" pitchFamily="18" charset="0"/>
                <a:cs typeface="Times New Roman" panose="02020603050405020304" pitchFamily="18" charset="0"/>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71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fade">
                                      <p:cBhvr>
                                        <p:cTn id="12" dur="1000"/>
                                        <p:tgtEl>
                                          <p:spTgt spid="578"/>
                                        </p:tgtEl>
                                      </p:cBhvr>
                                    </p:animEffect>
                                    <p:anim calcmode="lin" valueType="num">
                                      <p:cBhvr>
                                        <p:cTn id="13" dur="1000" fill="hold"/>
                                        <p:tgtEl>
                                          <p:spTgt spid="578"/>
                                        </p:tgtEl>
                                        <p:attrNameLst>
                                          <p:attrName>ppt_x</p:attrName>
                                        </p:attrNameLst>
                                      </p:cBhvr>
                                      <p:tavLst>
                                        <p:tav tm="0">
                                          <p:val>
                                            <p:strVal val="#ppt_x"/>
                                          </p:val>
                                        </p:tav>
                                        <p:tav tm="100000">
                                          <p:val>
                                            <p:strVal val="#ppt_x"/>
                                          </p:val>
                                        </p:tav>
                                      </p:tavLst>
                                    </p:anim>
                                    <p:anim calcmode="lin" valueType="num">
                                      <p:cBhvr>
                                        <p:cTn id="14" dur="1000" fill="hold"/>
                                        <p:tgtEl>
                                          <p:spTgt spid="57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barn(inVertical)">
                                      <p:cBhvr>
                                        <p:cTn id="27" dur="500"/>
                                        <p:tgtEl>
                                          <p:spTgt spid="57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nodeType="withEffect">
                                  <p:stCondLst>
                                    <p:cond delay="0"/>
                                  </p:stCondLst>
                                  <p:childTnLst>
                                    <p:set>
                                      <p:cBhvr>
                                        <p:cTn id="34" dur="1" fill="hold">
                                          <p:stCondLst>
                                            <p:cond delay="0"/>
                                          </p:stCondLst>
                                        </p:cTn>
                                        <p:tgtEl>
                                          <p:spTgt spid="572"/>
                                        </p:tgtEl>
                                        <p:attrNameLst>
                                          <p:attrName>style.visibility</p:attrName>
                                        </p:attrNameLst>
                                      </p:cBhvr>
                                      <p:to>
                                        <p:strVal val="visible"/>
                                      </p:to>
                                    </p:set>
                                    <p:animEffect transition="in" filter="barn(inVertical)">
                                      <p:cBhvr>
                                        <p:cTn id="35" dur="500"/>
                                        <p:tgtEl>
                                          <p:spTgt spid="57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P spid="5" grpId="0"/>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2" name="Google Shape;572;p36"/>
          <p:cNvGrpSpPr/>
          <p:nvPr/>
        </p:nvGrpSpPr>
        <p:grpSpPr>
          <a:xfrm>
            <a:off x="6404764" y="1717210"/>
            <a:ext cx="4898518" cy="4211642"/>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a:off x="3636174" y="2482272"/>
            <a:ext cx="2273240" cy="2315087"/>
            <a:chOff x="2368762" y="841731"/>
            <a:chExt cx="3148926"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8" name="Google Shape;578;p36"/>
          <p:cNvGrpSpPr/>
          <p:nvPr/>
        </p:nvGrpSpPr>
        <p:grpSpPr>
          <a:xfrm>
            <a:off x="537031" y="1735499"/>
            <a:ext cx="2788546" cy="4478488"/>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4449452" y="55074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Khí</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phách</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518180" y="3316192"/>
            <a:ext cx="2553143" cy="523220"/>
          </a:xfrm>
          <a:prstGeom prst="rect">
            <a:avLst/>
          </a:prstGeom>
        </p:spPr>
        <p:txBody>
          <a:bodyPr wrap="square">
            <a:spAutoFit/>
          </a:bodyPr>
          <a:lstStyle/>
          <a:p>
            <a:pPr algn="ct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Mắt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trừng</a:t>
            </a:r>
            <a:r>
              <a:rPr lang="en-US" sz="2800" b="1" i="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p>
        </p:txBody>
      </p:sp>
      <p:sp>
        <p:nvSpPr>
          <p:cNvPr id="4" name="Rectangle 3"/>
          <p:cNvSpPr/>
          <p:nvPr/>
        </p:nvSpPr>
        <p:spPr>
          <a:xfrm>
            <a:off x="6605214" y="1750709"/>
            <a:ext cx="4524901" cy="3892861"/>
          </a:xfrm>
          <a:prstGeom prst="rect">
            <a:avLst/>
          </a:prstGeom>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p>
        </p:txBody>
      </p:sp>
      <p:pic>
        <p:nvPicPr>
          <p:cNvPr id="32" name="Picture 31"/>
          <p:cNvPicPr>
            <a:picLocks noChangeAspect="1"/>
          </p:cNvPicPr>
          <p:nvPr/>
        </p:nvPicPr>
        <p:blipFill>
          <a:blip r:embed="rId3"/>
          <a:stretch>
            <a:fillRect/>
          </a:stretch>
        </p:blipFill>
        <p:spPr>
          <a:xfrm>
            <a:off x="730210" y="1757637"/>
            <a:ext cx="2518035" cy="4059724"/>
          </a:xfrm>
          <a:prstGeom prst="rect">
            <a:avLst/>
          </a:prstGeom>
        </p:spPr>
      </p:pic>
    </p:spTree>
    <p:extLst>
      <p:ext uri="{BB962C8B-B14F-4D97-AF65-F5344CB8AC3E}">
        <p14:creationId xmlns:p14="http://schemas.microsoft.com/office/powerpoint/2010/main" val="2006262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anim calcmode="lin" valueType="num">
                                      <p:cBhvr>
                                        <p:cTn id="8" dur="1000" fill="hold"/>
                                        <p:tgtEl>
                                          <p:spTgt spid="578"/>
                                        </p:tgtEl>
                                        <p:attrNameLst>
                                          <p:attrName>ppt_x</p:attrName>
                                        </p:attrNameLst>
                                      </p:cBhvr>
                                      <p:tavLst>
                                        <p:tav tm="0">
                                          <p:val>
                                            <p:strVal val="#ppt_x"/>
                                          </p:val>
                                        </p:tav>
                                        <p:tav tm="100000">
                                          <p:val>
                                            <p:strVal val="#ppt_x"/>
                                          </p:val>
                                        </p:tav>
                                      </p:tavLst>
                                    </p:anim>
                                    <p:anim calcmode="lin" valueType="num">
                                      <p:cBhvr>
                                        <p:cTn id="9" dur="1000" fill="hold"/>
                                        <p:tgtEl>
                                          <p:spTgt spid="5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barn(inVertical)">
                                      <p:cBhvr>
                                        <p:cTn id="27" dur="500"/>
                                        <p:tgtEl>
                                          <p:spTgt spid="57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nodeType="withEffect">
                                  <p:stCondLst>
                                    <p:cond delay="0"/>
                                  </p:stCondLst>
                                  <p:childTnLst>
                                    <p:set>
                                      <p:cBhvr>
                                        <p:cTn id="34" dur="1" fill="hold">
                                          <p:stCondLst>
                                            <p:cond delay="0"/>
                                          </p:stCondLst>
                                        </p:cTn>
                                        <p:tgtEl>
                                          <p:spTgt spid="572"/>
                                        </p:tgtEl>
                                        <p:attrNameLst>
                                          <p:attrName>style.visibility</p:attrName>
                                        </p:attrNameLst>
                                      </p:cBhvr>
                                      <p:to>
                                        <p:strVal val="visible"/>
                                      </p:to>
                                    </p:set>
                                    <p:animEffect transition="in" filter="barn(inVertical)">
                                      <p:cBhvr>
                                        <p:cTn id="35"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2" name="Google Shape;572;p36"/>
          <p:cNvGrpSpPr/>
          <p:nvPr/>
        </p:nvGrpSpPr>
        <p:grpSpPr>
          <a:xfrm>
            <a:off x="6404763" y="1441173"/>
            <a:ext cx="5216965" cy="4772814"/>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a:off x="3636174" y="2482272"/>
            <a:ext cx="2273240" cy="2315087"/>
            <a:chOff x="2368762" y="841731"/>
            <a:chExt cx="3148926"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8" name="Google Shape;578;p36"/>
          <p:cNvGrpSpPr/>
          <p:nvPr/>
        </p:nvGrpSpPr>
        <p:grpSpPr>
          <a:xfrm>
            <a:off x="537031" y="1735499"/>
            <a:ext cx="2788546" cy="4478488"/>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4604766" y="38046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Tâm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hồn</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511922" y="3130532"/>
            <a:ext cx="2553143" cy="1384995"/>
          </a:xfrm>
          <a:prstGeom prst="rect">
            <a:avLst/>
          </a:prstGeom>
        </p:spPr>
        <p:txBody>
          <a:bodyPr wrap="square">
            <a:spAutoFit/>
          </a:bodyPr>
          <a:lstStyle/>
          <a:p>
            <a:pPr algn="ct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Đêm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kiều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thơm</a:t>
            </a:r>
            <a:r>
              <a:rPr lang="en-US" sz="2800" b="1" i="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p>
        </p:txBody>
      </p:sp>
      <p:sp>
        <p:nvSpPr>
          <p:cNvPr id="4" name="Rectangle 3"/>
          <p:cNvSpPr/>
          <p:nvPr/>
        </p:nvSpPr>
        <p:spPr>
          <a:xfrm>
            <a:off x="6581836" y="1410749"/>
            <a:ext cx="4975451" cy="2677656"/>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p>
        </p:txBody>
      </p:sp>
      <p:pic>
        <p:nvPicPr>
          <p:cNvPr id="25" name="Picture 24"/>
          <p:cNvPicPr>
            <a:picLocks noChangeAspect="1"/>
          </p:cNvPicPr>
          <p:nvPr/>
        </p:nvPicPr>
        <p:blipFill>
          <a:blip r:embed="rId3"/>
          <a:stretch>
            <a:fillRect/>
          </a:stretch>
        </p:blipFill>
        <p:spPr>
          <a:xfrm>
            <a:off x="554202" y="2091529"/>
            <a:ext cx="2730297" cy="3915981"/>
          </a:xfrm>
          <a:prstGeom prst="rect">
            <a:avLst/>
          </a:prstGeom>
        </p:spPr>
      </p:pic>
      <p:sp>
        <p:nvSpPr>
          <p:cNvPr id="26" name="Rectangle 25"/>
          <p:cNvSpPr/>
          <p:nvPr/>
        </p:nvSpPr>
        <p:spPr>
          <a:xfrm>
            <a:off x="6457020" y="4135533"/>
            <a:ext cx="5069672" cy="2031325"/>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3794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anim calcmode="lin" valueType="num">
                                      <p:cBhvr>
                                        <p:cTn id="8" dur="1000" fill="hold"/>
                                        <p:tgtEl>
                                          <p:spTgt spid="578"/>
                                        </p:tgtEl>
                                        <p:attrNameLst>
                                          <p:attrName>ppt_x</p:attrName>
                                        </p:attrNameLst>
                                      </p:cBhvr>
                                      <p:tavLst>
                                        <p:tav tm="0">
                                          <p:val>
                                            <p:strVal val="#ppt_x"/>
                                          </p:val>
                                        </p:tav>
                                        <p:tav tm="100000">
                                          <p:val>
                                            <p:strVal val="#ppt_x"/>
                                          </p:val>
                                        </p:tav>
                                      </p:tavLst>
                                    </p:anim>
                                    <p:anim calcmode="lin" valueType="num">
                                      <p:cBhvr>
                                        <p:cTn id="9" dur="1000" fill="hold"/>
                                        <p:tgtEl>
                                          <p:spTgt spid="5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barn(inVertical)">
                                      <p:cBhvr>
                                        <p:cTn id="27" dur="500"/>
                                        <p:tgtEl>
                                          <p:spTgt spid="57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nodeType="withEffect">
                                  <p:stCondLst>
                                    <p:cond delay="0"/>
                                  </p:stCondLst>
                                  <p:childTnLst>
                                    <p:set>
                                      <p:cBhvr>
                                        <p:cTn id="34" dur="1" fill="hold">
                                          <p:stCondLst>
                                            <p:cond delay="0"/>
                                          </p:stCondLst>
                                        </p:cTn>
                                        <p:tgtEl>
                                          <p:spTgt spid="572"/>
                                        </p:tgtEl>
                                        <p:attrNameLst>
                                          <p:attrName>style.visibility</p:attrName>
                                        </p:attrNameLst>
                                      </p:cBhvr>
                                      <p:to>
                                        <p:strVal val="visible"/>
                                      </p:to>
                                    </p:set>
                                    <p:animEffect transition="in" filter="barn(inVertical)">
                                      <p:cBhvr>
                                        <p:cTn id="35" dur="500"/>
                                        <p:tgtEl>
                                          <p:spTgt spid="57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27"/>
          <p:cNvGrpSpPr/>
          <p:nvPr/>
        </p:nvGrpSpPr>
        <p:grpSpPr>
          <a:xfrm>
            <a:off x="1135029" y="2031255"/>
            <a:ext cx="2546284" cy="2546284"/>
            <a:chOff x="5662013" y="3836240"/>
            <a:chExt cx="1962000" cy="1962000"/>
          </a:xfrm>
        </p:grpSpPr>
        <p:sp>
          <p:nvSpPr>
            <p:cNvPr id="250" name="Google Shape;250;p27"/>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51" name="Google Shape;251;p27"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252" name="Google Shape;252;p27"/>
          <p:cNvSpPr/>
          <p:nvPr/>
        </p:nvSpPr>
        <p:spPr>
          <a:xfrm rot="-6800404">
            <a:off x="4476256" y="-656843"/>
            <a:ext cx="6301771" cy="813371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3" name="Google Shape;253;p27"/>
          <p:cNvGrpSpPr/>
          <p:nvPr/>
        </p:nvGrpSpPr>
        <p:grpSpPr>
          <a:xfrm rot="2112144">
            <a:off x="3604661" y="5150263"/>
            <a:ext cx="2529871" cy="579563"/>
            <a:chOff x="5438339" y="233749"/>
            <a:chExt cx="5585545" cy="1279581"/>
          </a:xfrm>
        </p:grpSpPr>
        <p:sp>
          <p:nvSpPr>
            <p:cNvPr id="254" name="Google Shape;254;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66" name="Google Shape;266;p27"/>
          <p:cNvGrpSpPr/>
          <p:nvPr/>
        </p:nvGrpSpPr>
        <p:grpSpPr>
          <a:xfrm rot="2112144">
            <a:off x="8482060" y="1181770"/>
            <a:ext cx="2529871" cy="579563"/>
            <a:chOff x="5438339" y="233749"/>
            <a:chExt cx="5585545" cy="1279581"/>
          </a:xfrm>
        </p:grpSpPr>
        <p:sp>
          <p:nvSpPr>
            <p:cNvPr id="267" name="Google Shape;267;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79" name="Google Shape;279;p27"/>
          <p:cNvSpPr txBox="1">
            <a:spLocks noGrp="1"/>
          </p:cNvSpPr>
          <p:nvPr>
            <p:ph type="title"/>
          </p:nvPr>
        </p:nvSpPr>
        <p:spPr>
          <a:xfrm>
            <a:off x="481875" y="2235600"/>
            <a:ext cx="3653700" cy="2162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en" dirty="0">
                <a:latin typeface="Times New Roman" panose="02020603050405020304" pitchFamily="18" charset="0"/>
                <a:cs typeface="Times New Roman" panose="02020603050405020304" pitchFamily="18" charset="0"/>
              </a:rPr>
              <a:t>I</a:t>
            </a:r>
            <a:endParaRPr dirty="0">
              <a:latin typeface="Times New Roman" panose="02020603050405020304" pitchFamily="18" charset="0"/>
              <a:cs typeface="Times New Roman" panose="02020603050405020304" pitchFamily="18" charset="0"/>
            </a:endParaRPr>
          </a:p>
        </p:txBody>
      </p:sp>
      <p:sp>
        <p:nvSpPr>
          <p:cNvPr id="280" name="Google Shape;280;p27"/>
          <p:cNvSpPr txBox="1">
            <a:spLocks noGrp="1"/>
          </p:cNvSpPr>
          <p:nvPr>
            <p:ph type="subTitle" idx="1"/>
          </p:nvPr>
        </p:nvSpPr>
        <p:spPr>
          <a:xfrm>
            <a:off x="4127186" y="2646198"/>
            <a:ext cx="6859069" cy="717900"/>
          </a:xfrm>
          <a:prstGeom prst="rect">
            <a:avLst/>
          </a:prstGeom>
          <a:noFill/>
          <a:ln>
            <a:noFill/>
          </a:ln>
        </p:spPr>
        <p:txBody>
          <a:bodyPr spcFirstLastPara="1" wrap="square" lIns="121900" tIns="121900" rIns="121900" bIns="121900" anchor="t" anchorCtr="0">
            <a:noAutofit/>
          </a:bodyPr>
          <a:lstStyle/>
          <a:p>
            <a:pPr marL="0" lvl="0" indent="0" algn="ctr">
              <a:spcAft>
                <a:spcPts val="2100"/>
              </a:spcAft>
            </a:pPr>
            <a:r>
              <a:rPr lang="en-US" sz="5400" dirty="0">
                <a:solidFill>
                  <a:srgbClr val="FF0000"/>
                </a:solidFill>
                <a:latin typeface="Times New Roman" panose="02020603050405020304" pitchFamily="18" charset="0"/>
                <a:cs typeface="Times New Roman" panose="02020603050405020304" pitchFamily="18" charset="0"/>
              </a:rPr>
              <a:t>TÌM HIỂU CHUNG</a:t>
            </a:r>
            <a:endParaRPr lang="en-US" sz="5400" b="0" dirty="0">
              <a:solidFill>
                <a:srgbClr val="FF0000"/>
              </a:solidFill>
              <a:latin typeface="Times New Roman" panose="02020603050405020304" pitchFamily="18" charset="0"/>
              <a:ea typeface="Just Another Hand"/>
              <a:cs typeface="Times New Roman" panose="02020603050405020304" pitchFamily="18" charset="0"/>
              <a:sym typeface="Just Another Hand"/>
            </a:endParaRPr>
          </a:p>
        </p:txBody>
      </p:sp>
      <p:sp>
        <p:nvSpPr>
          <p:cNvPr id="282" name="Google Shape;282;p27"/>
          <p:cNvSpPr/>
          <p:nvPr/>
        </p:nvSpPr>
        <p:spPr>
          <a:xfrm>
            <a:off x="1019941" y="2031259"/>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3" name="Google Shape;283;p27"/>
          <p:cNvGrpSpPr/>
          <p:nvPr/>
        </p:nvGrpSpPr>
        <p:grpSpPr>
          <a:xfrm>
            <a:off x="5722100" y="1440172"/>
            <a:ext cx="437755" cy="434298"/>
            <a:chOff x="9479277" y="3818260"/>
            <a:chExt cx="437755" cy="434298"/>
          </a:xfrm>
        </p:grpSpPr>
        <p:sp>
          <p:nvSpPr>
            <p:cNvPr id="284" name="Google Shape;284;p27"/>
            <p:cNvSpPr/>
            <p:nvPr/>
          </p:nvSpPr>
          <p:spPr>
            <a:xfrm>
              <a:off x="9479277" y="3830158"/>
              <a:ext cx="422400" cy="422400"/>
            </a:xfrm>
            <a:prstGeom prst="ellipse">
              <a:avLst/>
            </a:prstGeom>
            <a:gradFill>
              <a:gsLst>
                <a:gs pos="0">
                  <a:srgbClr val="FFFFFF"/>
                </a:gs>
                <a:gs pos="100000">
                  <a:srgbClr val="9AC0E1"/>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27"/>
            <p:cNvSpPr/>
            <p:nvPr/>
          </p:nvSpPr>
          <p:spPr>
            <a:xfrm>
              <a:off x="9601133" y="3818260"/>
              <a:ext cx="315900" cy="315900"/>
            </a:xfrm>
            <a:prstGeom prst="ellipse">
              <a:avLst/>
            </a:prstGeom>
            <a:gradFill>
              <a:gsLst>
                <a:gs pos="0">
                  <a:srgbClr val="FFFFFF"/>
                </a:gs>
                <a:gs pos="100000">
                  <a:srgbClr val="9AC0E1"/>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881644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2" name="Google Shape;572;p36"/>
          <p:cNvGrpSpPr/>
          <p:nvPr/>
        </p:nvGrpSpPr>
        <p:grpSpPr>
          <a:xfrm>
            <a:off x="7511845" y="1681117"/>
            <a:ext cx="4090219" cy="1747884"/>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a:off x="3211372" y="1748495"/>
            <a:ext cx="3552132" cy="1761622"/>
            <a:chOff x="2368762" y="841731"/>
            <a:chExt cx="3148926"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8" name="Google Shape;578;p36"/>
          <p:cNvGrpSpPr/>
          <p:nvPr/>
        </p:nvGrpSpPr>
        <p:grpSpPr>
          <a:xfrm rot="361722">
            <a:off x="389517" y="1592408"/>
            <a:ext cx="2296463" cy="4337043"/>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4449452" y="55074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Sự</a:t>
            </a:r>
            <a:r>
              <a:rPr lang="en-US" sz="3200" b="1" i="1" dirty="0">
                <a:solidFill>
                  <a:srgbClr val="0070C0"/>
                </a:solidFill>
                <a:latin typeface="Times New Roman" panose="02020603050405020304" pitchFamily="18" charset="0"/>
                <a:cs typeface="Times New Roman" panose="02020603050405020304" pitchFamily="18" charset="0"/>
              </a:rPr>
              <a:t> hi </a:t>
            </a:r>
            <a:r>
              <a:rPr lang="en-US" sz="3200" b="1" i="1" dirty="0" err="1">
                <a:solidFill>
                  <a:srgbClr val="0070C0"/>
                </a:solidFill>
                <a:latin typeface="Times New Roman" panose="02020603050405020304" pitchFamily="18" charset="0"/>
                <a:cs typeface="Times New Roman" panose="02020603050405020304" pitchFamily="18" charset="0"/>
              </a:rPr>
              <a:t>sinh</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69431" y="1845244"/>
            <a:ext cx="3586102" cy="1384995"/>
          </a:xfrm>
          <a:prstGeom prst="rect">
            <a:avLst/>
          </a:prstGeom>
        </p:spPr>
        <p:txBody>
          <a:bodyPr wrap="square">
            <a:spAutoFit/>
          </a:bodyPr>
          <a:lstStyle/>
          <a:p>
            <a:pPr algn="ct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Mồ</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xứ</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2800" b="1" i="1" dirty="0" err="1">
                <a:latin typeface="Times New Roman" panose="02020603050405020304" pitchFamily="18" charset="0"/>
                <a:cs typeface="Times New Roman" panose="02020603050405020304" pitchFamily="18" charset="0"/>
              </a:rPr>
              <a:t>Đảo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ngữ</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rải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rác</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7503872" y="1876172"/>
            <a:ext cx="4074489" cy="1384995"/>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a:t>
            </a:r>
          </a:p>
        </p:txBody>
      </p:sp>
      <p:pic>
        <p:nvPicPr>
          <p:cNvPr id="32" name="Picture 31"/>
          <p:cNvPicPr>
            <a:picLocks noChangeAspect="1"/>
          </p:cNvPicPr>
          <p:nvPr/>
        </p:nvPicPr>
        <p:blipFill>
          <a:blip r:embed="rId3"/>
          <a:stretch>
            <a:fillRect/>
          </a:stretch>
        </p:blipFill>
        <p:spPr>
          <a:xfrm rot="361722">
            <a:off x="503441" y="1601551"/>
            <a:ext cx="2177387" cy="4107348"/>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014" y="2127151"/>
            <a:ext cx="1130788" cy="9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oogle Shape;572;p36"/>
          <p:cNvGrpSpPr/>
          <p:nvPr/>
        </p:nvGrpSpPr>
        <p:grpSpPr>
          <a:xfrm>
            <a:off x="7518398" y="3901986"/>
            <a:ext cx="4090219" cy="1747884"/>
            <a:chOff x="2368762" y="841731"/>
            <a:chExt cx="3148926" cy="3321893"/>
          </a:xfrm>
        </p:grpSpPr>
        <p:sp>
          <p:nvSpPr>
            <p:cNvPr id="36"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40" name="Google Shape;575;p36"/>
          <p:cNvGrpSpPr/>
          <p:nvPr/>
        </p:nvGrpSpPr>
        <p:grpSpPr>
          <a:xfrm>
            <a:off x="3202194" y="4002250"/>
            <a:ext cx="3552132" cy="1761622"/>
            <a:chOff x="2368762" y="841731"/>
            <a:chExt cx="3148926" cy="3321893"/>
          </a:xfrm>
        </p:grpSpPr>
        <p:sp>
          <p:nvSpPr>
            <p:cNvPr id="41"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43" name="Rectangle 42"/>
          <p:cNvSpPr/>
          <p:nvPr/>
        </p:nvSpPr>
        <p:spPr>
          <a:xfrm>
            <a:off x="3160253" y="4098999"/>
            <a:ext cx="3586102" cy="954107"/>
          </a:xfrm>
          <a:prstGeom prst="rect">
            <a:avLst/>
          </a:prstGeom>
        </p:spPr>
        <p:txBody>
          <a:bodyPr wrap="square">
            <a:spAutoFit/>
          </a:bodyPr>
          <a:lstStyle/>
          <a:p>
            <a:pPr algn="ctr"/>
            <a:r>
              <a:rPr lang="en-US" sz="2800" b="1" i="1" dirty="0" err="1">
                <a:latin typeface="Times New Roman" panose="02020603050405020304" pitchFamily="18" charset="0"/>
                <a:cs typeface="Times New Roman" panose="02020603050405020304" pitchFamily="18" charset="0"/>
              </a:rPr>
              <a:t>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thay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anh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endParaRPr lang="en-US" sz="2800" b="1" dirty="0">
              <a:latin typeface="Times New Roman" panose="02020603050405020304" pitchFamily="18" charset="0"/>
              <a:cs typeface="Times New Roman" panose="02020603050405020304" pitchFamily="18" charset="0"/>
            </a:endParaRPr>
          </a:p>
        </p:txBody>
      </p:sp>
      <p:sp>
        <p:nvSpPr>
          <p:cNvPr id="44" name="Rectangle 43"/>
          <p:cNvSpPr/>
          <p:nvPr/>
        </p:nvSpPr>
        <p:spPr>
          <a:xfrm>
            <a:off x="7503312" y="3854491"/>
            <a:ext cx="4074489" cy="1815882"/>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9836" y="4380906"/>
            <a:ext cx="1130788" cy="9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63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anim calcmode="lin" valueType="num">
                                      <p:cBhvr>
                                        <p:cTn id="8" dur="1000" fill="hold"/>
                                        <p:tgtEl>
                                          <p:spTgt spid="578"/>
                                        </p:tgtEl>
                                        <p:attrNameLst>
                                          <p:attrName>ppt_x</p:attrName>
                                        </p:attrNameLst>
                                      </p:cBhvr>
                                      <p:tavLst>
                                        <p:tav tm="0">
                                          <p:val>
                                            <p:strVal val="#ppt_x"/>
                                          </p:val>
                                        </p:tav>
                                        <p:tav tm="100000">
                                          <p:val>
                                            <p:strVal val="#ppt_x"/>
                                          </p:val>
                                        </p:tav>
                                      </p:tavLst>
                                    </p:anim>
                                    <p:anim calcmode="lin" valueType="num">
                                      <p:cBhvr>
                                        <p:cTn id="9" dur="1000" fill="hold"/>
                                        <p:tgtEl>
                                          <p:spTgt spid="5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575"/>
                                        </p:tgtEl>
                                        <p:attrNameLst>
                                          <p:attrName>style.visibility</p:attrName>
                                        </p:attrNameLst>
                                      </p:cBhvr>
                                      <p:to>
                                        <p:strVal val="visible"/>
                                      </p:to>
                                    </p:set>
                                    <p:animEffect transition="in" filter="barn(inVertical)">
                                      <p:cBhvr>
                                        <p:cTn id="29" dur="500"/>
                                        <p:tgtEl>
                                          <p:spTgt spid="57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par>
                                <p:cTn id="40" presetID="16" presetClass="entr" presetSubtype="21" fill="hold" nodeType="withEffect">
                                  <p:stCondLst>
                                    <p:cond delay="0"/>
                                  </p:stCondLst>
                                  <p:childTnLst>
                                    <p:set>
                                      <p:cBhvr>
                                        <p:cTn id="41" dur="1" fill="hold">
                                          <p:stCondLst>
                                            <p:cond delay="0"/>
                                          </p:stCondLst>
                                        </p:cTn>
                                        <p:tgtEl>
                                          <p:spTgt spid="572"/>
                                        </p:tgtEl>
                                        <p:attrNameLst>
                                          <p:attrName>style.visibility</p:attrName>
                                        </p:attrNameLst>
                                      </p:cBhvr>
                                      <p:to>
                                        <p:strVal val="visible"/>
                                      </p:to>
                                    </p:set>
                                    <p:animEffect transition="in" filter="barn(inVertical)">
                                      <p:cBhvr>
                                        <p:cTn id="42" dur="500"/>
                                        <p:tgtEl>
                                          <p:spTgt spid="57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par>
                                <p:cTn id="48" presetID="16" presetClass="entr" presetSubtype="21"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arn(inVertical)">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inVertical)">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barn(inVertical)">
                                      <p:cBhvr>
                                        <p:cTn id="60" dur="500"/>
                                        <p:tgtEl>
                                          <p:spTgt spid="44"/>
                                        </p:tgtEl>
                                      </p:cBhvr>
                                    </p:animEffect>
                                  </p:childTnLst>
                                </p:cTn>
                              </p:par>
                              <p:par>
                                <p:cTn id="61" presetID="16" presetClass="entr" presetSubtype="21"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arn(inVertical)">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P spid="43" grpId="0"/>
      <p:bldP spid="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2" name="Google Shape;572;p36"/>
          <p:cNvGrpSpPr/>
          <p:nvPr/>
        </p:nvGrpSpPr>
        <p:grpSpPr>
          <a:xfrm>
            <a:off x="7511845" y="1681117"/>
            <a:ext cx="4090219" cy="1747884"/>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a:off x="3211372" y="1748495"/>
            <a:ext cx="3552132" cy="1761622"/>
            <a:chOff x="2368762" y="841731"/>
            <a:chExt cx="3148926"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8" name="Google Shape;578;p36"/>
          <p:cNvGrpSpPr/>
          <p:nvPr/>
        </p:nvGrpSpPr>
        <p:grpSpPr>
          <a:xfrm rot="361722">
            <a:off x="389517" y="1592408"/>
            <a:ext cx="2296463" cy="4337043"/>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4449452" y="55074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Sự</a:t>
            </a:r>
            <a:r>
              <a:rPr lang="en-US" sz="3200" b="1" i="1" dirty="0">
                <a:solidFill>
                  <a:srgbClr val="0070C0"/>
                </a:solidFill>
                <a:latin typeface="Times New Roman" panose="02020603050405020304" pitchFamily="18" charset="0"/>
                <a:cs typeface="Times New Roman" panose="02020603050405020304" pitchFamily="18" charset="0"/>
              </a:rPr>
              <a:t> hi </a:t>
            </a:r>
            <a:r>
              <a:rPr lang="en-US" sz="3200" b="1" i="1" dirty="0" err="1">
                <a:solidFill>
                  <a:srgbClr val="0070C0"/>
                </a:solidFill>
                <a:latin typeface="Times New Roman" panose="02020603050405020304" pitchFamily="18" charset="0"/>
                <a:cs typeface="Times New Roman" panose="02020603050405020304" pitchFamily="18" charset="0"/>
              </a:rPr>
              <a:t>sinh</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69431" y="1845244"/>
            <a:ext cx="3586102" cy="1384995"/>
          </a:xfrm>
          <a:prstGeom prst="rect">
            <a:avLst/>
          </a:prstGeom>
        </p:spPr>
        <p:txBody>
          <a:bodyPr wrap="square">
            <a:spAutoFit/>
          </a:bodyPr>
          <a:lstStyle/>
          <a:p>
            <a:pPr algn="ct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Mồ</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xứ</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b="1" i="1" dirty="0">
                <a:latin typeface="Times New Roman" panose="02020603050405020304" pitchFamily="18" charset="0"/>
                <a:ea typeface="Calibri" panose="020F0502020204030204" pitchFamily="34" charset="0"/>
                <a:cs typeface="Times New Roman" panose="02020603050405020304" pitchFamily="18" charset="0"/>
              </a:rPr>
              <a:t>&gt;&lt;</a:t>
            </a:r>
          </a:p>
          <a:p>
            <a:pPr algn="ctr"/>
            <a:r>
              <a:rPr lang="en-US" sz="2800" b="1" i="1" dirty="0" err="1">
                <a:latin typeface="Times New Roman" panose="02020603050405020304" pitchFamily="18" charset="0"/>
                <a:cs typeface="Times New Roman" panose="02020603050405020304" pitchFamily="18" charset="0"/>
              </a:rPr>
              <a:t>Trời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xanh</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7503872" y="1876172"/>
            <a:ext cx="4074489" cy="1384995"/>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p>
        </p:txBody>
      </p:sp>
      <p:pic>
        <p:nvPicPr>
          <p:cNvPr id="32" name="Picture 31"/>
          <p:cNvPicPr>
            <a:picLocks noChangeAspect="1"/>
          </p:cNvPicPr>
          <p:nvPr/>
        </p:nvPicPr>
        <p:blipFill>
          <a:blip r:embed="rId3"/>
          <a:stretch>
            <a:fillRect/>
          </a:stretch>
        </p:blipFill>
        <p:spPr>
          <a:xfrm rot="361722">
            <a:off x="503441" y="1601551"/>
            <a:ext cx="2177387" cy="4107348"/>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014" y="2127151"/>
            <a:ext cx="1130788" cy="9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oogle Shape;572;p36"/>
          <p:cNvGrpSpPr/>
          <p:nvPr/>
        </p:nvGrpSpPr>
        <p:grpSpPr>
          <a:xfrm>
            <a:off x="7518398" y="3901986"/>
            <a:ext cx="4090219" cy="1747884"/>
            <a:chOff x="2368762" y="841731"/>
            <a:chExt cx="3148926" cy="3321893"/>
          </a:xfrm>
        </p:grpSpPr>
        <p:sp>
          <p:nvSpPr>
            <p:cNvPr id="36"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40" name="Google Shape;575;p36"/>
          <p:cNvGrpSpPr/>
          <p:nvPr/>
        </p:nvGrpSpPr>
        <p:grpSpPr>
          <a:xfrm>
            <a:off x="3202194" y="4002250"/>
            <a:ext cx="3552132" cy="1761622"/>
            <a:chOff x="2368762" y="841731"/>
            <a:chExt cx="3148926" cy="3321893"/>
          </a:xfrm>
        </p:grpSpPr>
        <p:sp>
          <p:nvSpPr>
            <p:cNvPr id="41"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43" name="Rectangle 42"/>
          <p:cNvSpPr/>
          <p:nvPr/>
        </p:nvSpPr>
        <p:spPr>
          <a:xfrm>
            <a:off x="3160253" y="4098999"/>
            <a:ext cx="3586102" cy="1384995"/>
          </a:xfrm>
          <a:prstGeom prst="rect">
            <a:avLst/>
          </a:prstGeom>
        </p:spPr>
        <p:txBody>
          <a:bodyPr wrap="square">
            <a:spAutoFit/>
          </a:bodyPr>
          <a:lstStyle/>
          <a:p>
            <a:pPr algn="ct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endParaRPr lang="en-US" sz="2800" b="1" dirty="0">
              <a:latin typeface="Times New Roman" panose="02020603050405020304" pitchFamily="18" charset="0"/>
              <a:cs typeface="Times New Roman" panose="02020603050405020304" pitchFamily="18" charset="0"/>
            </a:endParaRPr>
          </a:p>
        </p:txBody>
      </p:sp>
      <p:sp>
        <p:nvSpPr>
          <p:cNvPr id="44" name="Rectangle 43"/>
          <p:cNvSpPr/>
          <p:nvPr/>
        </p:nvSpPr>
        <p:spPr>
          <a:xfrm>
            <a:off x="7647787" y="4223367"/>
            <a:ext cx="4074489" cy="954107"/>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9836" y="4380906"/>
            <a:ext cx="1130788" cy="9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58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75"/>
                                        </p:tgtEl>
                                        <p:attrNameLst>
                                          <p:attrName>style.visibility</p:attrName>
                                        </p:attrNameLst>
                                      </p:cBhvr>
                                      <p:to>
                                        <p:strVal val="visible"/>
                                      </p:to>
                                    </p:set>
                                    <p:animEffect transition="in" filter="barn(inVertical)">
                                      <p:cBhvr>
                                        <p:cTn id="10" dur="500"/>
                                        <p:tgtEl>
                                          <p:spTgt spid="5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72"/>
                                        </p:tgtEl>
                                        <p:attrNameLst>
                                          <p:attrName>style.visibility</p:attrName>
                                        </p:attrNameLst>
                                      </p:cBhvr>
                                      <p:to>
                                        <p:strVal val="visible"/>
                                      </p:to>
                                    </p:set>
                                    <p:animEffect transition="in" filter="barn(inVertical)">
                                      <p:cBhvr>
                                        <p:cTn id="23" dur="500"/>
                                        <p:tgtEl>
                                          <p:spTgt spid="57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barn(inVertical)">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16" presetClass="entr" presetSubtype="21"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3" grpId="0"/>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2" name="Google Shape;572;p36"/>
          <p:cNvGrpSpPr/>
          <p:nvPr/>
        </p:nvGrpSpPr>
        <p:grpSpPr>
          <a:xfrm>
            <a:off x="6908361" y="1681117"/>
            <a:ext cx="4693703" cy="1747884"/>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a:off x="3211372" y="1748495"/>
            <a:ext cx="3002615" cy="1761622"/>
            <a:chOff x="2368762" y="841731"/>
            <a:chExt cx="3141860"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16200000">
              <a:off x="2314571" y="909039"/>
              <a:ext cx="3243171" cy="3134789"/>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p:txBody>
        </p:sp>
      </p:grpSp>
      <p:grpSp>
        <p:nvGrpSpPr>
          <p:cNvPr id="578" name="Google Shape;578;p36"/>
          <p:cNvGrpSpPr/>
          <p:nvPr/>
        </p:nvGrpSpPr>
        <p:grpSpPr>
          <a:xfrm rot="361722">
            <a:off x="324254" y="1154011"/>
            <a:ext cx="2296463" cy="4337043"/>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4449452" y="55074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Sự</a:t>
            </a:r>
            <a:r>
              <a:rPr lang="en-US" sz="3200" b="1" i="1" dirty="0">
                <a:solidFill>
                  <a:srgbClr val="0070C0"/>
                </a:solidFill>
                <a:latin typeface="Times New Roman" panose="02020603050405020304" pitchFamily="18" charset="0"/>
                <a:cs typeface="Times New Roman" panose="02020603050405020304" pitchFamily="18" charset="0"/>
              </a:rPr>
              <a:t> hi </a:t>
            </a:r>
            <a:r>
              <a:rPr lang="en-US" sz="3200" b="1" i="1" dirty="0" err="1">
                <a:solidFill>
                  <a:srgbClr val="0070C0"/>
                </a:solidFill>
                <a:latin typeface="Times New Roman" panose="02020603050405020304" pitchFamily="18" charset="0"/>
                <a:cs typeface="Times New Roman" panose="02020603050405020304" pitchFamily="18" charset="0"/>
              </a:rPr>
              <a:t>sinh</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69431" y="1845244"/>
            <a:ext cx="2833274" cy="954107"/>
          </a:xfrm>
          <a:prstGeom prst="rect">
            <a:avLst/>
          </a:prstGeom>
        </p:spPr>
        <p:txBody>
          <a:bodyPr wrap="square">
            <a:spAutoFit/>
          </a:bodyPr>
          <a:lstStyle/>
          <a:p>
            <a:pPr algn="ct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giảm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tránh</a:t>
            </a:r>
            <a:r>
              <a:rPr lang="en-US" sz="2800" b="1"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7031693" y="1681117"/>
            <a:ext cx="4558129" cy="1815882"/>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p>
        </p:txBody>
      </p:sp>
      <p:pic>
        <p:nvPicPr>
          <p:cNvPr id="32" name="Picture 31"/>
          <p:cNvPicPr>
            <a:picLocks noChangeAspect="1"/>
          </p:cNvPicPr>
          <p:nvPr/>
        </p:nvPicPr>
        <p:blipFill>
          <a:blip r:embed="rId3"/>
          <a:stretch>
            <a:fillRect/>
          </a:stretch>
        </p:blipFill>
        <p:spPr>
          <a:xfrm rot="361722">
            <a:off x="438178" y="1163154"/>
            <a:ext cx="2177387" cy="4107348"/>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703" y="2158463"/>
            <a:ext cx="1130788" cy="9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oogle Shape;572;p36"/>
          <p:cNvGrpSpPr/>
          <p:nvPr/>
        </p:nvGrpSpPr>
        <p:grpSpPr>
          <a:xfrm>
            <a:off x="6914914" y="3901986"/>
            <a:ext cx="4693703" cy="1747884"/>
            <a:chOff x="2368762" y="841731"/>
            <a:chExt cx="3148926" cy="3321893"/>
          </a:xfrm>
        </p:grpSpPr>
        <p:sp>
          <p:nvSpPr>
            <p:cNvPr id="36"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40" name="Google Shape;575;p36"/>
          <p:cNvGrpSpPr/>
          <p:nvPr/>
        </p:nvGrpSpPr>
        <p:grpSpPr>
          <a:xfrm>
            <a:off x="3202194" y="4002250"/>
            <a:ext cx="3011793" cy="1761622"/>
            <a:chOff x="2368762" y="841731"/>
            <a:chExt cx="3148926" cy="3321893"/>
          </a:xfrm>
        </p:grpSpPr>
        <p:sp>
          <p:nvSpPr>
            <p:cNvPr id="41"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43" name="Rectangle 42"/>
          <p:cNvSpPr/>
          <p:nvPr/>
        </p:nvSpPr>
        <p:spPr>
          <a:xfrm>
            <a:off x="3160253" y="4098999"/>
            <a:ext cx="2842452" cy="1384995"/>
          </a:xfrm>
          <a:prstGeom prst="rect">
            <a:avLst/>
          </a:prstGeom>
        </p:spPr>
        <p:txBody>
          <a:bodyPr wrap="square">
            <a:spAutoFit/>
          </a:bodyPr>
          <a:lstStyle/>
          <a:p>
            <a:pPr algn="ct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hoá</a:t>
            </a:r>
            <a:r>
              <a:rPr lang="en-US" sz="2800" b="1"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44" name="Rectangle 43"/>
          <p:cNvSpPr/>
          <p:nvPr/>
        </p:nvSpPr>
        <p:spPr>
          <a:xfrm>
            <a:off x="6880533" y="4098998"/>
            <a:ext cx="4800605" cy="1384995"/>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525" y="4412218"/>
            <a:ext cx="1130788" cy="9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631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75"/>
                                        </p:tgtEl>
                                        <p:attrNameLst>
                                          <p:attrName>style.visibility</p:attrName>
                                        </p:attrNameLst>
                                      </p:cBhvr>
                                      <p:to>
                                        <p:strVal val="visible"/>
                                      </p:to>
                                    </p:set>
                                    <p:animEffect transition="in" filter="barn(inVertical)">
                                      <p:cBhvr>
                                        <p:cTn id="10" dur="500"/>
                                        <p:tgtEl>
                                          <p:spTgt spid="5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72"/>
                                        </p:tgtEl>
                                        <p:attrNameLst>
                                          <p:attrName>style.visibility</p:attrName>
                                        </p:attrNameLst>
                                      </p:cBhvr>
                                      <p:to>
                                        <p:strVal val="visible"/>
                                      </p:to>
                                    </p:set>
                                    <p:animEffect transition="in" filter="barn(inVertical)">
                                      <p:cBhvr>
                                        <p:cTn id="23" dur="500"/>
                                        <p:tgtEl>
                                          <p:spTgt spid="57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barn(inVertical)">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16" presetClass="entr" presetSubtype="21"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3" grpId="0"/>
      <p:bldP spid="4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8" name="Google Shape;578;p36"/>
          <p:cNvGrpSpPr/>
          <p:nvPr/>
        </p:nvGrpSpPr>
        <p:grpSpPr>
          <a:xfrm rot="361722">
            <a:off x="321958" y="1197614"/>
            <a:ext cx="3126790" cy="4337043"/>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4449452" y="550747"/>
            <a:ext cx="2158738" cy="584775"/>
          </a:xfrm>
          <a:prstGeom prst="rect">
            <a:avLst/>
          </a:prstGeom>
          <a:noFill/>
        </p:spPr>
        <p:txBody>
          <a:bodyPr wrap="square" rtlCol="0">
            <a:spAutoFit/>
          </a:bodyPr>
          <a:lstStyle/>
          <a:p>
            <a:r>
              <a:rPr lang="en-US" sz="3200" b="1" i="1" dirty="0" err="1">
                <a:solidFill>
                  <a:srgbClr val="0070C0"/>
                </a:solidFill>
                <a:latin typeface="Times New Roman" panose="02020603050405020304" pitchFamily="18" charset="0"/>
                <a:cs typeface="Times New Roman" panose="02020603050405020304" pitchFamily="18" charset="0"/>
              </a:rPr>
              <a:t>Sự</a:t>
            </a:r>
            <a:r>
              <a:rPr lang="en-US" sz="3200" b="1" i="1" dirty="0">
                <a:solidFill>
                  <a:srgbClr val="0070C0"/>
                </a:solidFill>
                <a:latin typeface="Times New Roman" panose="02020603050405020304" pitchFamily="18" charset="0"/>
                <a:cs typeface="Times New Roman" panose="02020603050405020304" pitchFamily="18" charset="0"/>
              </a:rPr>
              <a:t> hi </a:t>
            </a:r>
            <a:r>
              <a:rPr lang="en-US" sz="3200" b="1" i="1" dirty="0" err="1">
                <a:solidFill>
                  <a:srgbClr val="0070C0"/>
                </a:solidFill>
                <a:latin typeface="Times New Roman" panose="02020603050405020304" pitchFamily="18" charset="0"/>
                <a:cs typeface="Times New Roman" panose="02020603050405020304" pitchFamily="18" charset="0"/>
              </a:rPr>
              <a:t>sinh</a:t>
            </a:r>
            <a:endParaRPr lang="en-US" sz="3200" b="1" i="1" dirty="0">
              <a:solidFill>
                <a:srgbClr val="0070C0"/>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rot="361722">
            <a:off x="436001" y="1204496"/>
            <a:ext cx="2964660" cy="4107348"/>
          </a:xfrm>
          <a:prstGeom prst="rect">
            <a:avLst/>
          </a:prstGeom>
        </p:spPr>
      </p:pic>
      <p:grpSp>
        <p:nvGrpSpPr>
          <p:cNvPr id="35" name="Google Shape;572;p36"/>
          <p:cNvGrpSpPr/>
          <p:nvPr/>
        </p:nvGrpSpPr>
        <p:grpSpPr>
          <a:xfrm>
            <a:off x="4802473" y="1831469"/>
            <a:ext cx="6760262" cy="3624702"/>
            <a:chOff x="2368762" y="841731"/>
            <a:chExt cx="3148926" cy="3321893"/>
          </a:xfrm>
        </p:grpSpPr>
        <p:sp>
          <p:nvSpPr>
            <p:cNvPr id="36"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5">
                    <a:lumMod val="50000"/>
                  </a:schemeClr>
                </a:solidFill>
                <a:latin typeface="Calibri"/>
                <a:ea typeface="Calibri"/>
                <a:cs typeface="Calibri"/>
                <a:sym typeface="Calibri"/>
              </a:endParaRPr>
            </a:p>
          </p:txBody>
        </p:sp>
        <p:sp>
          <p:nvSpPr>
            <p:cNvPr id="39"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accent5">
                      <a:lumMod val="50000"/>
                    </a:schemeClr>
                  </a:solidFill>
                  <a:latin typeface="Calibri"/>
                  <a:ea typeface="Calibri"/>
                  <a:cs typeface="Calibri"/>
                  <a:sym typeface="Calibri"/>
                </a:rPr>
                <a:t>	</a:t>
              </a:r>
              <a:endParaRPr sz="1800" b="0" i="0" u="none" strike="noStrike" cap="none">
                <a:solidFill>
                  <a:schemeClr val="accent5">
                    <a:lumMod val="50000"/>
                  </a:schemeClr>
                </a:solidFill>
                <a:latin typeface="Calibri"/>
                <a:ea typeface="Calibri"/>
                <a:cs typeface="Calibri"/>
                <a:sym typeface="Calibri"/>
              </a:endParaRPr>
            </a:p>
          </p:txBody>
        </p:sp>
      </p:grpSp>
      <p:sp>
        <p:nvSpPr>
          <p:cNvPr id="44" name="Rectangle 43"/>
          <p:cNvSpPr/>
          <p:nvPr/>
        </p:nvSpPr>
        <p:spPr>
          <a:xfrm>
            <a:off x="4999700" y="2085544"/>
            <a:ext cx="6361470" cy="3108543"/>
          </a:xfrm>
          <a:prstGeom prst="rect">
            <a:avLst/>
          </a:prstGeom>
        </p:spPr>
        <p:txBody>
          <a:bodyPr wrap="square">
            <a:spAutoFit/>
          </a:bodyPr>
          <a:lstStyle/>
          <a:p>
            <a:pPr algn="just"/>
            <a:r>
              <a:rPr lang="en-US" sz="2800"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Dũng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thể</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sự</a:t>
            </a:r>
            <a:r>
              <a:rPr lang="en-US" sz="2800" dirty="0">
                <a:solidFill>
                  <a:schemeClr val="accent5">
                    <a:lumMod val="50000"/>
                  </a:schemeClr>
                </a:solidFill>
                <a:latin typeface="Times New Roman" panose="02020603050405020304" pitchFamily="18" charset="0"/>
                <a:cs typeface="Times New Roman" panose="02020603050405020304" pitchFamily="18" charset="0"/>
              </a:rPr>
              <a:t> hi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sinh</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nhưng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800" dirty="0">
                <a:solidFill>
                  <a:schemeClr val="accent5">
                    <a:lumMod val="50000"/>
                  </a:schemeClr>
                </a:solidFill>
                <a:latin typeface="Times New Roman" panose="02020603050405020304" pitchFamily="18" charset="0"/>
                <a:cs typeface="Times New Roman" panose="02020603050405020304" pitchFamily="18" charset="0"/>
              </a:rPr>
              <a:t> bi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luỵ</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Đó</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một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tượng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800" dirty="0">
                <a:solidFill>
                  <a:schemeClr val="accent5">
                    <a:lumMod val="50000"/>
                  </a:schemeClr>
                </a:solidFill>
                <a:latin typeface="Times New Roman" panose="02020603050405020304" pitchFamily="18" charset="0"/>
                <a:cs typeface="Times New Roman" panose="02020603050405020304" pitchFamily="18" charset="0"/>
              </a:rPr>
              <a:t> ý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nghĩa</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thẩm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mĩ</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trang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trọng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thấm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đượm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tinh</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thần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lãng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mạn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800" dirty="0">
                <a:solidFill>
                  <a:schemeClr val="accent5">
                    <a:lumMod val="50000"/>
                  </a:schemeClr>
                </a:solidFill>
                <a:latin typeface="Times New Roman" panose="02020603050405020304" pitchFamily="18" charset="0"/>
                <a:cs typeface="Times New Roman" panose="02020603050405020304" pitchFamily="18" charset="0"/>
              </a:rPr>
              <a:t> bi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tráng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Dũng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đã</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truyền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khí</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tình</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cảm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một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thời</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kì</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lịch</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sử</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hào</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hùng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sự</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nghiệp</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cứu</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nước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dân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tộc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0489" y="2220040"/>
            <a:ext cx="2498332" cy="142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61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18717" y="144005"/>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3" name="Google Shape;398;p31"/>
          <p:cNvGrpSpPr/>
          <p:nvPr/>
        </p:nvGrpSpPr>
        <p:grpSpPr>
          <a:xfrm rot="406439">
            <a:off x="8186507" y="1857553"/>
            <a:ext cx="2957967" cy="2277654"/>
            <a:chOff x="2368761" y="841731"/>
            <a:chExt cx="3148926" cy="3321893"/>
          </a:xfrm>
        </p:grpSpPr>
        <p:sp>
          <p:nvSpPr>
            <p:cNvPr id="24" name="Google Shape;399;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400;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26" name="Google Shape;401;p31"/>
          <p:cNvGrpSpPr/>
          <p:nvPr/>
        </p:nvGrpSpPr>
        <p:grpSpPr>
          <a:xfrm rot="918517">
            <a:off x="1127655" y="1919957"/>
            <a:ext cx="2957879" cy="2277586"/>
            <a:chOff x="2368761" y="841731"/>
            <a:chExt cx="3148926" cy="3321893"/>
          </a:xfrm>
        </p:grpSpPr>
        <p:sp>
          <p:nvSpPr>
            <p:cNvPr id="27" name="Google Shape;402;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403;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29" name="Google Shape;404;p31"/>
          <p:cNvGrpSpPr/>
          <p:nvPr/>
        </p:nvGrpSpPr>
        <p:grpSpPr>
          <a:xfrm>
            <a:off x="8055336" y="1845689"/>
            <a:ext cx="2873595" cy="2094048"/>
            <a:chOff x="8068250" y="2370575"/>
            <a:chExt cx="2873595" cy="2868900"/>
          </a:xfrm>
        </p:grpSpPr>
        <p:sp>
          <p:nvSpPr>
            <p:cNvPr id="30" name="Google Shape;405;p31"/>
            <p:cNvSpPr/>
            <p:nvPr/>
          </p:nvSpPr>
          <p:spPr>
            <a:xfrm>
              <a:off x="8072945" y="2370575"/>
              <a:ext cx="2868900" cy="28689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1" name="Google Shape;406;p31"/>
            <p:cNvSpPr/>
            <p:nvPr/>
          </p:nvSpPr>
          <p:spPr>
            <a:xfrm>
              <a:off x="8068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33" name="Google Shape;407;p31"/>
          <p:cNvGrpSpPr/>
          <p:nvPr/>
        </p:nvGrpSpPr>
        <p:grpSpPr>
          <a:xfrm>
            <a:off x="4616940" y="1878329"/>
            <a:ext cx="2873595" cy="2094048"/>
            <a:chOff x="4639250" y="2370575"/>
            <a:chExt cx="2873595" cy="2868900"/>
          </a:xfrm>
        </p:grpSpPr>
        <p:sp>
          <p:nvSpPr>
            <p:cNvPr id="34" name="Google Shape;408;p31"/>
            <p:cNvSpPr/>
            <p:nvPr/>
          </p:nvSpPr>
          <p:spPr>
            <a:xfrm>
              <a:off x="4643945" y="2370575"/>
              <a:ext cx="2868900" cy="28689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 name="Google Shape;409;p31"/>
            <p:cNvSpPr/>
            <p:nvPr/>
          </p:nvSpPr>
          <p:spPr>
            <a:xfrm>
              <a:off x="4639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38" name="Google Shape;410;p31"/>
          <p:cNvGrpSpPr/>
          <p:nvPr/>
        </p:nvGrpSpPr>
        <p:grpSpPr>
          <a:xfrm>
            <a:off x="1264140" y="1878329"/>
            <a:ext cx="2873595" cy="2094048"/>
            <a:chOff x="1286450" y="2370575"/>
            <a:chExt cx="2873595" cy="2868900"/>
          </a:xfrm>
        </p:grpSpPr>
        <p:sp>
          <p:nvSpPr>
            <p:cNvPr id="40" name="Google Shape;411;p31"/>
            <p:cNvSpPr/>
            <p:nvPr/>
          </p:nvSpPr>
          <p:spPr>
            <a:xfrm>
              <a:off x="1291145" y="2370575"/>
              <a:ext cx="2868900" cy="28689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41" name="Google Shape;412;p31"/>
            <p:cNvSpPr/>
            <p:nvPr/>
          </p:nvSpPr>
          <p:spPr>
            <a:xfrm>
              <a:off x="12864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sp>
        <p:nvSpPr>
          <p:cNvPr id="42" name="Google Shape;420;p31"/>
          <p:cNvSpPr/>
          <p:nvPr/>
        </p:nvSpPr>
        <p:spPr>
          <a:xfrm rot="2672499">
            <a:off x="546078" y="5466488"/>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3" name="Google Shape;421;p31"/>
          <p:cNvSpPr/>
          <p:nvPr/>
        </p:nvSpPr>
        <p:spPr>
          <a:xfrm rot="2672499">
            <a:off x="6299437" y="1821874"/>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5" name="Google Shape;425;p31"/>
          <p:cNvSpPr/>
          <p:nvPr/>
        </p:nvSpPr>
        <p:spPr>
          <a:xfrm rot="8541143">
            <a:off x="9599879" y="3440061"/>
            <a:ext cx="1692880" cy="350580"/>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 name="TextBox 1"/>
          <p:cNvSpPr txBox="1"/>
          <p:nvPr/>
        </p:nvSpPr>
        <p:spPr>
          <a:xfrm>
            <a:off x="2172929" y="273812"/>
            <a:ext cx="7846142"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Nhớ</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gắn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miền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Bắc</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1411083" y="2000305"/>
            <a:ext cx="2569543" cy="1384995"/>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hẹn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ước</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p>
        </p:txBody>
      </p:sp>
      <p:sp>
        <p:nvSpPr>
          <p:cNvPr id="46" name="TextBox 45"/>
          <p:cNvSpPr txBox="1"/>
          <p:nvPr/>
        </p:nvSpPr>
        <p:spPr>
          <a:xfrm>
            <a:off x="4735362" y="1900214"/>
            <a:ext cx="2742826" cy="2246769"/>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thẳm</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p>
        </p:txBody>
      </p:sp>
      <p:sp>
        <p:nvSpPr>
          <p:cNvPr id="47" name="TextBox 46"/>
          <p:cNvSpPr txBox="1"/>
          <p:nvPr/>
        </p:nvSpPr>
        <p:spPr>
          <a:xfrm>
            <a:off x="8015993" y="1832467"/>
            <a:ext cx="2730114" cy="2246769"/>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phôi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p>
        </p:txBody>
      </p:sp>
      <p:grpSp>
        <p:nvGrpSpPr>
          <p:cNvPr id="49" name="Google Shape;401;p31"/>
          <p:cNvGrpSpPr/>
          <p:nvPr/>
        </p:nvGrpSpPr>
        <p:grpSpPr>
          <a:xfrm rot="918517">
            <a:off x="1139529" y="4108692"/>
            <a:ext cx="2957879" cy="2277586"/>
            <a:chOff x="2368761" y="841731"/>
            <a:chExt cx="3148926" cy="3321893"/>
          </a:xfrm>
        </p:grpSpPr>
        <p:sp>
          <p:nvSpPr>
            <p:cNvPr id="50" name="Google Shape;402;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403;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2" name="Google Shape;407;p31"/>
          <p:cNvGrpSpPr/>
          <p:nvPr/>
        </p:nvGrpSpPr>
        <p:grpSpPr>
          <a:xfrm>
            <a:off x="4628814" y="4067064"/>
            <a:ext cx="2873595" cy="2094048"/>
            <a:chOff x="4639250" y="2370575"/>
            <a:chExt cx="2873595" cy="2868900"/>
          </a:xfrm>
        </p:grpSpPr>
        <p:sp>
          <p:nvSpPr>
            <p:cNvPr id="53" name="Google Shape;408;p31"/>
            <p:cNvSpPr/>
            <p:nvPr/>
          </p:nvSpPr>
          <p:spPr>
            <a:xfrm>
              <a:off x="4643945" y="2370575"/>
              <a:ext cx="2868900" cy="28689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4" name="Google Shape;409;p31"/>
            <p:cNvSpPr/>
            <p:nvPr/>
          </p:nvSpPr>
          <p:spPr>
            <a:xfrm>
              <a:off x="4639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55" name="Google Shape;410;p31"/>
          <p:cNvGrpSpPr/>
          <p:nvPr/>
        </p:nvGrpSpPr>
        <p:grpSpPr>
          <a:xfrm>
            <a:off x="1276014" y="4067064"/>
            <a:ext cx="2873595" cy="2094048"/>
            <a:chOff x="1286450" y="2370575"/>
            <a:chExt cx="2873595" cy="2868900"/>
          </a:xfrm>
        </p:grpSpPr>
        <p:sp>
          <p:nvSpPr>
            <p:cNvPr id="56" name="Google Shape;411;p31"/>
            <p:cNvSpPr/>
            <p:nvPr/>
          </p:nvSpPr>
          <p:spPr>
            <a:xfrm>
              <a:off x="1291145" y="2370575"/>
              <a:ext cx="2868900" cy="28689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7" name="Google Shape;412;p31"/>
            <p:cNvSpPr/>
            <p:nvPr/>
          </p:nvSpPr>
          <p:spPr>
            <a:xfrm>
              <a:off x="12864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58" name="Google Shape;421;p31"/>
          <p:cNvSpPr/>
          <p:nvPr/>
        </p:nvSpPr>
        <p:spPr>
          <a:xfrm rot="2672499">
            <a:off x="6311311" y="4010609"/>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59" name="TextBox 58"/>
          <p:cNvSpPr txBox="1"/>
          <p:nvPr/>
        </p:nvSpPr>
        <p:spPr>
          <a:xfrm>
            <a:off x="1462264" y="4399374"/>
            <a:ext cx="2310580"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p>
        </p:txBody>
      </p:sp>
      <p:sp>
        <p:nvSpPr>
          <p:cNvPr id="60" name="TextBox 59"/>
          <p:cNvSpPr txBox="1"/>
          <p:nvPr/>
        </p:nvSpPr>
        <p:spPr>
          <a:xfrm>
            <a:off x="4546442" y="4083371"/>
            <a:ext cx="2853261" cy="1815882"/>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ấy</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1947,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p>
        </p:txBody>
      </p:sp>
      <p:grpSp>
        <p:nvGrpSpPr>
          <p:cNvPr id="61" name="Google Shape;398;p31"/>
          <p:cNvGrpSpPr/>
          <p:nvPr/>
        </p:nvGrpSpPr>
        <p:grpSpPr>
          <a:xfrm rot="406439">
            <a:off x="8180774" y="4060476"/>
            <a:ext cx="2957967" cy="2277654"/>
            <a:chOff x="2368761" y="841731"/>
            <a:chExt cx="3148926" cy="3321893"/>
          </a:xfrm>
        </p:grpSpPr>
        <p:sp>
          <p:nvSpPr>
            <p:cNvPr id="62" name="Google Shape;399;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400;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64" name="Google Shape;404;p31"/>
          <p:cNvGrpSpPr/>
          <p:nvPr/>
        </p:nvGrpSpPr>
        <p:grpSpPr>
          <a:xfrm>
            <a:off x="8049603" y="4048612"/>
            <a:ext cx="2873595" cy="2094048"/>
            <a:chOff x="8068250" y="2370575"/>
            <a:chExt cx="2873595" cy="2868900"/>
          </a:xfrm>
        </p:grpSpPr>
        <p:sp>
          <p:nvSpPr>
            <p:cNvPr id="65" name="Google Shape;405;p31"/>
            <p:cNvSpPr/>
            <p:nvPr/>
          </p:nvSpPr>
          <p:spPr>
            <a:xfrm>
              <a:off x="8072945" y="2370575"/>
              <a:ext cx="2868900" cy="28689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406;p31"/>
            <p:cNvSpPr/>
            <p:nvPr/>
          </p:nvSpPr>
          <p:spPr>
            <a:xfrm>
              <a:off x="8068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67" name="TextBox 66"/>
          <p:cNvSpPr txBox="1"/>
          <p:nvPr/>
        </p:nvSpPr>
        <p:spPr>
          <a:xfrm>
            <a:off x="8435527" y="5028797"/>
            <a:ext cx="2310580" cy="307777"/>
          </a:xfrm>
          <a:prstGeom prst="rect">
            <a:avLst/>
          </a:prstGeom>
          <a:noFill/>
        </p:spPr>
        <p:txBody>
          <a:bodyPr wrap="square" rtlCol="0">
            <a:spAutoFit/>
          </a:bodyPr>
          <a:lstStyle/>
          <a:p>
            <a:r>
              <a:rPr lang="en-US" dirty="0"/>
              <a:t> </a:t>
            </a:r>
          </a:p>
        </p:txBody>
      </p:sp>
      <p:pic>
        <p:nvPicPr>
          <p:cNvPr id="4" name="Picture 3"/>
          <p:cNvPicPr>
            <a:picLocks noChangeAspect="1"/>
          </p:cNvPicPr>
          <p:nvPr/>
        </p:nvPicPr>
        <p:blipFill>
          <a:blip r:embed="rId3"/>
          <a:stretch>
            <a:fillRect/>
          </a:stretch>
        </p:blipFill>
        <p:spPr>
          <a:xfrm rot="329185">
            <a:off x="8420547" y="4202743"/>
            <a:ext cx="2364382" cy="1790070"/>
          </a:xfrm>
          <a:prstGeom prst="rect">
            <a:avLst/>
          </a:prstGeom>
        </p:spPr>
      </p:pic>
    </p:spTree>
    <p:extLst>
      <p:ext uri="{BB962C8B-B14F-4D97-AF65-F5344CB8AC3E}">
        <p14:creationId xmlns:p14="http://schemas.microsoft.com/office/powerpoint/2010/main" val="1390297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anim calcmode="lin" valueType="num">
                                      <p:cBhvr>
                                        <p:cTn id="30" dur="1000" fill="hold"/>
                                        <p:tgtEl>
                                          <p:spTgt spid="46"/>
                                        </p:tgtEl>
                                        <p:attrNameLst>
                                          <p:attrName>ppt_x</p:attrName>
                                        </p:attrNameLst>
                                      </p:cBhvr>
                                      <p:tavLst>
                                        <p:tav tm="0">
                                          <p:val>
                                            <p:strVal val="#ppt_x"/>
                                          </p:val>
                                        </p:tav>
                                        <p:tav tm="100000">
                                          <p:val>
                                            <p:strVal val="#ppt_x"/>
                                          </p:val>
                                        </p:tav>
                                      </p:tavLst>
                                    </p:anim>
                                    <p:anim calcmode="lin" valueType="num">
                                      <p:cBhvr>
                                        <p:cTn id="31" dur="10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1000" fill="hold"/>
                                        <p:tgtEl>
                                          <p:spTgt spid="4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barn(inVertical)">
                                      <p:cBhvr>
                                        <p:cTn id="63" dur="500"/>
                                        <p:tgtEl>
                                          <p:spTgt spid="61"/>
                                        </p:tgtEl>
                                      </p:cBhvr>
                                    </p:animEffect>
                                  </p:childTnLst>
                                </p:cTn>
                              </p:par>
                              <p:par>
                                <p:cTn id="64" presetID="42" presetClass="entr" presetSubtype="0" fill="hold"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1000"/>
                                        <p:tgtEl>
                                          <p:spTgt spid="64"/>
                                        </p:tgtEl>
                                      </p:cBhvr>
                                    </p:animEffect>
                                    <p:anim calcmode="lin" valueType="num">
                                      <p:cBhvr>
                                        <p:cTn id="67" dur="1000" fill="hold"/>
                                        <p:tgtEl>
                                          <p:spTgt spid="64"/>
                                        </p:tgtEl>
                                        <p:attrNameLst>
                                          <p:attrName>ppt_x</p:attrName>
                                        </p:attrNameLst>
                                      </p:cBhvr>
                                      <p:tavLst>
                                        <p:tav tm="0">
                                          <p:val>
                                            <p:strVal val="#ppt_x"/>
                                          </p:val>
                                        </p:tav>
                                        <p:tav tm="100000">
                                          <p:val>
                                            <p:strVal val="#ppt_x"/>
                                          </p:val>
                                        </p:tav>
                                      </p:tavLst>
                                    </p:anim>
                                    <p:anim calcmode="lin" valueType="num">
                                      <p:cBhvr>
                                        <p:cTn id="6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1000"/>
                                        <p:tgtEl>
                                          <p:spTgt spid="59"/>
                                        </p:tgtEl>
                                      </p:cBhvr>
                                    </p:animEffect>
                                    <p:anim calcmode="lin" valueType="num">
                                      <p:cBhvr>
                                        <p:cTn id="74" dur="1000" fill="hold"/>
                                        <p:tgtEl>
                                          <p:spTgt spid="59"/>
                                        </p:tgtEl>
                                        <p:attrNameLst>
                                          <p:attrName>ppt_x</p:attrName>
                                        </p:attrNameLst>
                                      </p:cBhvr>
                                      <p:tavLst>
                                        <p:tav tm="0">
                                          <p:val>
                                            <p:strVal val="#ppt_x"/>
                                          </p:val>
                                        </p:tav>
                                        <p:tav tm="100000">
                                          <p:val>
                                            <p:strVal val="#ppt_x"/>
                                          </p:val>
                                        </p:tav>
                                      </p:tavLst>
                                    </p:anim>
                                    <p:anim calcmode="lin" valueType="num">
                                      <p:cBhvr>
                                        <p:cTn id="75" dur="1000" fill="hold"/>
                                        <p:tgtEl>
                                          <p:spTgt spid="59"/>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1000"/>
                                        <p:tgtEl>
                                          <p:spTgt spid="55"/>
                                        </p:tgtEl>
                                      </p:cBhvr>
                                    </p:animEffect>
                                    <p:anim calcmode="lin" valueType="num">
                                      <p:cBhvr>
                                        <p:cTn id="79" dur="1000" fill="hold"/>
                                        <p:tgtEl>
                                          <p:spTgt spid="55"/>
                                        </p:tgtEl>
                                        <p:attrNameLst>
                                          <p:attrName>ppt_x</p:attrName>
                                        </p:attrNameLst>
                                      </p:cBhvr>
                                      <p:tavLst>
                                        <p:tav tm="0">
                                          <p:val>
                                            <p:strVal val="#ppt_x"/>
                                          </p:val>
                                        </p:tav>
                                        <p:tav tm="100000">
                                          <p:val>
                                            <p:strVal val="#ppt_x"/>
                                          </p:val>
                                        </p:tav>
                                      </p:tavLst>
                                    </p:anim>
                                    <p:anim calcmode="lin" valueType="num">
                                      <p:cBhvr>
                                        <p:cTn id="80" dur="1000" fill="hold"/>
                                        <p:tgtEl>
                                          <p:spTgt spid="5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1000"/>
                                        <p:tgtEl>
                                          <p:spTgt spid="49"/>
                                        </p:tgtEl>
                                      </p:cBhvr>
                                    </p:animEffect>
                                    <p:anim calcmode="lin" valueType="num">
                                      <p:cBhvr>
                                        <p:cTn id="84" dur="1000" fill="hold"/>
                                        <p:tgtEl>
                                          <p:spTgt spid="49"/>
                                        </p:tgtEl>
                                        <p:attrNameLst>
                                          <p:attrName>ppt_x</p:attrName>
                                        </p:attrNameLst>
                                      </p:cBhvr>
                                      <p:tavLst>
                                        <p:tav tm="0">
                                          <p:val>
                                            <p:strVal val="#ppt_x"/>
                                          </p:val>
                                        </p:tav>
                                        <p:tav tm="100000">
                                          <p:val>
                                            <p:strVal val="#ppt_x"/>
                                          </p:val>
                                        </p:tav>
                                      </p:tavLst>
                                    </p:anim>
                                    <p:anim calcmode="lin" valueType="num">
                                      <p:cBhvr>
                                        <p:cTn id="8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wipe(down)">
                                      <p:cBhvr>
                                        <p:cTn id="90" dur="580">
                                          <p:stCondLst>
                                            <p:cond delay="0"/>
                                          </p:stCondLst>
                                        </p:cTn>
                                        <p:tgtEl>
                                          <p:spTgt spid="60"/>
                                        </p:tgtEl>
                                      </p:cBhvr>
                                    </p:animEffect>
                                    <p:anim calcmode="lin" valueType="num">
                                      <p:cBhvr>
                                        <p:cTn id="91"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96" dur="26">
                                          <p:stCondLst>
                                            <p:cond delay="650"/>
                                          </p:stCondLst>
                                        </p:cTn>
                                        <p:tgtEl>
                                          <p:spTgt spid="60"/>
                                        </p:tgtEl>
                                      </p:cBhvr>
                                      <p:to x="100000" y="60000"/>
                                    </p:animScale>
                                    <p:animScale>
                                      <p:cBhvr>
                                        <p:cTn id="97" dur="166" decel="50000">
                                          <p:stCondLst>
                                            <p:cond delay="676"/>
                                          </p:stCondLst>
                                        </p:cTn>
                                        <p:tgtEl>
                                          <p:spTgt spid="60"/>
                                        </p:tgtEl>
                                      </p:cBhvr>
                                      <p:to x="100000" y="100000"/>
                                    </p:animScale>
                                    <p:animScale>
                                      <p:cBhvr>
                                        <p:cTn id="98" dur="26">
                                          <p:stCondLst>
                                            <p:cond delay="1312"/>
                                          </p:stCondLst>
                                        </p:cTn>
                                        <p:tgtEl>
                                          <p:spTgt spid="60"/>
                                        </p:tgtEl>
                                      </p:cBhvr>
                                      <p:to x="100000" y="80000"/>
                                    </p:animScale>
                                    <p:animScale>
                                      <p:cBhvr>
                                        <p:cTn id="99" dur="166" decel="50000">
                                          <p:stCondLst>
                                            <p:cond delay="1338"/>
                                          </p:stCondLst>
                                        </p:cTn>
                                        <p:tgtEl>
                                          <p:spTgt spid="60"/>
                                        </p:tgtEl>
                                      </p:cBhvr>
                                      <p:to x="100000" y="100000"/>
                                    </p:animScale>
                                    <p:animScale>
                                      <p:cBhvr>
                                        <p:cTn id="100" dur="26">
                                          <p:stCondLst>
                                            <p:cond delay="1642"/>
                                          </p:stCondLst>
                                        </p:cTn>
                                        <p:tgtEl>
                                          <p:spTgt spid="60"/>
                                        </p:tgtEl>
                                      </p:cBhvr>
                                      <p:to x="100000" y="90000"/>
                                    </p:animScale>
                                    <p:animScale>
                                      <p:cBhvr>
                                        <p:cTn id="101" dur="166" decel="50000">
                                          <p:stCondLst>
                                            <p:cond delay="1668"/>
                                          </p:stCondLst>
                                        </p:cTn>
                                        <p:tgtEl>
                                          <p:spTgt spid="60"/>
                                        </p:tgtEl>
                                      </p:cBhvr>
                                      <p:to x="100000" y="100000"/>
                                    </p:animScale>
                                    <p:animScale>
                                      <p:cBhvr>
                                        <p:cTn id="102" dur="26">
                                          <p:stCondLst>
                                            <p:cond delay="1808"/>
                                          </p:stCondLst>
                                        </p:cTn>
                                        <p:tgtEl>
                                          <p:spTgt spid="60"/>
                                        </p:tgtEl>
                                      </p:cBhvr>
                                      <p:to x="100000" y="95000"/>
                                    </p:animScale>
                                    <p:animScale>
                                      <p:cBhvr>
                                        <p:cTn id="103" dur="166" decel="50000">
                                          <p:stCondLst>
                                            <p:cond delay="1834"/>
                                          </p:stCondLst>
                                        </p:cTn>
                                        <p:tgtEl>
                                          <p:spTgt spid="60"/>
                                        </p:tgtEl>
                                      </p:cBhvr>
                                      <p:to x="100000" y="100000"/>
                                    </p:animScale>
                                  </p:childTnLst>
                                </p:cTn>
                              </p:par>
                              <p:par>
                                <p:cTn id="104" presetID="26" presetClass="entr" presetSubtype="0"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580">
                                          <p:stCondLst>
                                            <p:cond delay="0"/>
                                          </p:stCondLst>
                                        </p:cTn>
                                        <p:tgtEl>
                                          <p:spTgt spid="52"/>
                                        </p:tgtEl>
                                      </p:cBhvr>
                                    </p:animEffect>
                                    <p:anim calcmode="lin" valueType="num">
                                      <p:cBhvr>
                                        <p:cTn id="107"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12" dur="26">
                                          <p:stCondLst>
                                            <p:cond delay="650"/>
                                          </p:stCondLst>
                                        </p:cTn>
                                        <p:tgtEl>
                                          <p:spTgt spid="52"/>
                                        </p:tgtEl>
                                      </p:cBhvr>
                                      <p:to x="100000" y="60000"/>
                                    </p:animScale>
                                    <p:animScale>
                                      <p:cBhvr>
                                        <p:cTn id="113" dur="166" decel="50000">
                                          <p:stCondLst>
                                            <p:cond delay="676"/>
                                          </p:stCondLst>
                                        </p:cTn>
                                        <p:tgtEl>
                                          <p:spTgt spid="52"/>
                                        </p:tgtEl>
                                      </p:cBhvr>
                                      <p:to x="100000" y="100000"/>
                                    </p:animScale>
                                    <p:animScale>
                                      <p:cBhvr>
                                        <p:cTn id="114" dur="26">
                                          <p:stCondLst>
                                            <p:cond delay="1312"/>
                                          </p:stCondLst>
                                        </p:cTn>
                                        <p:tgtEl>
                                          <p:spTgt spid="52"/>
                                        </p:tgtEl>
                                      </p:cBhvr>
                                      <p:to x="100000" y="80000"/>
                                    </p:animScale>
                                    <p:animScale>
                                      <p:cBhvr>
                                        <p:cTn id="115" dur="166" decel="50000">
                                          <p:stCondLst>
                                            <p:cond delay="1338"/>
                                          </p:stCondLst>
                                        </p:cTn>
                                        <p:tgtEl>
                                          <p:spTgt spid="52"/>
                                        </p:tgtEl>
                                      </p:cBhvr>
                                      <p:to x="100000" y="100000"/>
                                    </p:animScale>
                                    <p:animScale>
                                      <p:cBhvr>
                                        <p:cTn id="116" dur="26">
                                          <p:stCondLst>
                                            <p:cond delay="1642"/>
                                          </p:stCondLst>
                                        </p:cTn>
                                        <p:tgtEl>
                                          <p:spTgt spid="52"/>
                                        </p:tgtEl>
                                      </p:cBhvr>
                                      <p:to x="100000" y="90000"/>
                                    </p:animScale>
                                    <p:animScale>
                                      <p:cBhvr>
                                        <p:cTn id="117" dur="166" decel="50000">
                                          <p:stCondLst>
                                            <p:cond delay="1668"/>
                                          </p:stCondLst>
                                        </p:cTn>
                                        <p:tgtEl>
                                          <p:spTgt spid="52"/>
                                        </p:tgtEl>
                                      </p:cBhvr>
                                      <p:to x="100000" y="100000"/>
                                    </p:animScale>
                                    <p:animScale>
                                      <p:cBhvr>
                                        <p:cTn id="118" dur="26">
                                          <p:stCondLst>
                                            <p:cond delay="1808"/>
                                          </p:stCondLst>
                                        </p:cTn>
                                        <p:tgtEl>
                                          <p:spTgt spid="52"/>
                                        </p:tgtEl>
                                      </p:cBhvr>
                                      <p:to x="100000" y="95000"/>
                                    </p:animScale>
                                    <p:animScale>
                                      <p:cBhvr>
                                        <p:cTn id="119" dur="166" decel="50000">
                                          <p:stCondLst>
                                            <p:cond delay="1834"/>
                                          </p:stCondLst>
                                        </p:cTn>
                                        <p:tgtEl>
                                          <p:spTgt spid="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6" grpId="0"/>
      <p:bldP spid="47" grpId="0"/>
      <p:bldP spid="59" grpId="0"/>
      <p:bldP spid="6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8" name="Google Shape;578;p36"/>
          <p:cNvGrpSpPr/>
          <p:nvPr/>
        </p:nvGrpSpPr>
        <p:grpSpPr>
          <a:xfrm rot="361722">
            <a:off x="321958" y="1197614"/>
            <a:ext cx="3126790" cy="4337043"/>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5" name="Google Shape;572;p36"/>
          <p:cNvGrpSpPr/>
          <p:nvPr/>
        </p:nvGrpSpPr>
        <p:grpSpPr>
          <a:xfrm>
            <a:off x="4802473" y="1851790"/>
            <a:ext cx="6760262" cy="4332700"/>
            <a:chOff x="2368762" y="841731"/>
            <a:chExt cx="3148926" cy="3321893"/>
          </a:xfrm>
        </p:grpSpPr>
        <p:sp>
          <p:nvSpPr>
            <p:cNvPr id="36"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5">
                    <a:lumMod val="50000"/>
                  </a:schemeClr>
                </a:solidFill>
                <a:latin typeface="Calibri"/>
                <a:ea typeface="Calibri"/>
                <a:cs typeface="Calibri"/>
                <a:sym typeface="Calibri"/>
              </a:endParaRPr>
            </a:p>
          </p:txBody>
        </p:sp>
        <p:sp>
          <p:nvSpPr>
            <p:cNvPr id="39"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accent5">
                      <a:lumMod val="50000"/>
                    </a:schemeClr>
                  </a:solidFill>
                  <a:latin typeface="Calibri"/>
                  <a:ea typeface="Calibri"/>
                  <a:cs typeface="Calibri"/>
                  <a:sym typeface="Calibri"/>
                </a:rPr>
                <a:t>	</a:t>
              </a:r>
              <a:endParaRPr sz="1800" b="0" i="0" u="none" strike="noStrike" cap="none">
                <a:solidFill>
                  <a:schemeClr val="accent5">
                    <a:lumMod val="50000"/>
                  </a:schemeClr>
                </a:solidFill>
                <a:latin typeface="Calibri"/>
                <a:ea typeface="Calibri"/>
                <a:cs typeface="Calibri"/>
                <a:sym typeface="Calibri"/>
              </a:endParaRPr>
            </a:p>
          </p:txBody>
        </p:sp>
      </p:grpSp>
      <p:sp>
        <p:nvSpPr>
          <p:cNvPr id="44" name="Rectangle 43"/>
          <p:cNvSpPr/>
          <p:nvPr/>
        </p:nvSpPr>
        <p:spPr>
          <a:xfrm>
            <a:off x="4963508" y="2144562"/>
            <a:ext cx="6471408" cy="3785652"/>
          </a:xfrm>
          <a:prstGeom prst="rect">
            <a:avLst/>
          </a:prstGeom>
        </p:spPr>
        <p:txBody>
          <a:bodyPr wrap="square">
            <a:spAutoFit/>
          </a:bodyPr>
          <a:lstStyle/>
          <a:p>
            <a:pPr algn="just">
              <a:lnSpc>
                <a:spcPct val="150000"/>
              </a:lnSpc>
            </a:pPr>
            <a:r>
              <a:rPr lang="en-US" sz="3200" i="1" dirty="0" err="1">
                <a:latin typeface="Times New Roman" panose="02020603050405020304" pitchFamily="18" charset="0"/>
                <a:cs typeface="Times New Roman" panose="02020603050405020304" pitchFamily="18" charset="0"/>
              </a:rPr>
              <a:t>Khổ</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đậm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thêm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chậm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giọng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buồn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đoạn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vẫn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toát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hùng</a:t>
            </a:r>
            <a:r>
              <a:rPr lang="en-US" sz="3200" i="1" dirty="0">
                <a:latin typeface="Times New Roman" panose="02020603050405020304" pitchFamily="18" charset="0"/>
                <a:cs typeface="Times New Roman" panose="02020603050405020304" pitchFamily="18" charset="0"/>
              </a:rPr>
              <a:t>.</a:t>
            </a:r>
            <a:endParaRPr lang="en-US" sz="3200"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3867" y="2961098"/>
            <a:ext cx="2498332" cy="142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a:stretch>
            <a:fillRect/>
          </a:stretch>
        </p:blipFill>
        <p:spPr>
          <a:xfrm rot="329185">
            <a:off x="488372" y="1555190"/>
            <a:ext cx="2739446" cy="3553748"/>
          </a:xfrm>
          <a:prstGeom prst="rect">
            <a:avLst/>
          </a:prstGeom>
        </p:spPr>
      </p:pic>
      <p:sp>
        <p:nvSpPr>
          <p:cNvPr id="23" name="TextBox 22"/>
          <p:cNvSpPr txBox="1"/>
          <p:nvPr/>
        </p:nvSpPr>
        <p:spPr>
          <a:xfrm>
            <a:off x="2432366" y="509834"/>
            <a:ext cx="7846142"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Nhớ</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gắn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miền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Bắc</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58466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275303" y="235974"/>
            <a:ext cx="11562736" cy="6302478"/>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05" name="Google Shape;605;p37"/>
          <p:cNvSpPr/>
          <p:nvPr/>
        </p:nvSpPr>
        <p:spPr>
          <a:xfrm rot="10800000">
            <a:off x="871690" y="1175667"/>
            <a:ext cx="10596409" cy="4786983"/>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16" name="Google Shape;616;p37"/>
          <p:cNvSpPr/>
          <p:nvPr/>
        </p:nvSpPr>
        <p:spPr>
          <a:xfrm rot="236711">
            <a:off x="8764998" y="878524"/>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617" name="Google Shape;617;p37"/>
          <p:cNvSpPr txBox="1">
            <a:spLocks noGrp="1"/>
          </p:cNvSpPr>
          <p:nvPr>
            <p:ph type="title"/>
          </p:nvPr>
        </p:nvSpPr>
        <p:spPr>
          <a:xfrm>
            <a:off x="871691" y="116975"/>
            <a:ext cx="9953318" cy="956400"/>
          </a:xfrm>
          <a:prstGeom prst="rect">
            <a:avLst/>
          </a:prstGeom>
          <a:noFill/>
          <a:ln>
            <a:noFill/>
          </a:ln>
        </p:spPr>
        <p:txBody>
          <a:bodyPr spcFirstLastPara="1" wrap="square" lIns="121900" tIns="121900" rIns="121900" bIns="121900" anchor="t" anchorCtr="0">
            <a:noAutofit/>
          </a:bodyPr>
          <a:lstStyle/>
          <a:p>
            <a:pPr algn="ct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Tây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Tiến</a:t>
            </a:r>
            <a:r>
              <a:rPr lang="en-US" b="1" dirty="0">
                <a:solidFill>
                  <a:srgbClr val="FF0000"/>
                </a:solidFill>
                <a:latin typeface="Times New Roman" panose="02020603050405020304" pitchFamily="18" charset="0"/>
                <a:cs typeface="Times New Roman" panose="02020603050405020304" pitchFamily="18" charset="0"/>
              </a:rPr>
              <a:t> - </a:t>
            </a:r>
            <a:r>
              <a:rPr lang="en-US" b="1" dirty="0" err="1">
                <a:solidFill>
                  <a:srgbClr val="FF0000"/>
                </a:solidFill>
                <a:latin typeface="Times New Roman" panose="02020603050405020304" pitchFamily="18" charset="0"/>
                <a:cs typeface="Times New Roman" panose="02020603050405020304" pitchFamily="18" charset="0"/>
              </a:rPr>
              <a:t>Ngôn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ngữ</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tượng</a:t>
            </a:r>
            <a:r>
              <a:rPr lang="en-US" dirty="0">
                <a:solidFill>
                  <a:srgbClr val="FF0000"/>
                </a:solidFill>
                <a:latin typeface="Times New Roman" panose="02020603050405020304" pitchFamily="18" charset="0"/>
                <a:cs typeface="Times New Roman" panose="02020603050405020304" pitchFamily="18" charset="0"/>
              </a:rPr>
              <a:t> </a:t>
            </a:r>
          </a:p>
        </p:txBody>
      </p:sp>
      <p:sp>
        <p:nvSpPr>
          <p:cNvPr id="830" name="Google Shape;830;p37"/>
          <p:cNvSpPr/>
          <p:nvPr/>
        </p:nvSpPr>
        <p:spPr>
          <a:xfrm rot="-476608">
            <a:off x="5016989" y="477777"/>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34" name="Google Shape;617;p37"/>
          <p:cNvSpPr txBox="1">
            <a:spLocks/>
          </p:cNvSpPr>
          <p:nvPr/>
        </p:nvSpPr>
        <p:spPr>
          <a:xfrm>
            <a:off x="1297858" y="1928665"/>
            <a:ext cx="9733936" cy="95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gn="just">
              <a:lnSpc>
                <a:spcPct val="150000"/>
              </a:lnSpc>
            </a:pP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khơi</a:t>
            </a:r>
            <a:r>
              <a:rPr lang="en-US" sz="2800" dirty="0">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barn(inVertical)">
                                      <p:cBhvr>
                                        <p:cTn id="7" dur="500"/>
                                        <p:tgtEl>
                                          <p:spTgt spid="6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barn(inVertical)">
                                      <p:cBhvr>
                                        <p:cTn id="12"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 grpId="0"/>
      <p:bldP spid="2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275303" y="235974"/>
            <a:ext cx="11562736" cy="6302478"/>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05" name="Google Shape;605;p37"/>
          <p:cNvSpPr/>
          <p:nvPr/>
        </p:nvSpPr>
        <p:spPr>
          <a:xfrm rot="10800000">
            <a:off x="871690" y="1175667"/>
            <a:ext cx="10596409" cy="4786983"/>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16" name="Google Shape;616;p37"/>
          <p:cNvSpPr/>
          <p:nvPr/>
        </p:nvSpPr>
        <p:spPr>
          <a:xfrm rot="236711">
            <a:off x="8764998" y="878524"/>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617" name="Google Shape;617;p37"/>
          <p:cNvSpPr txBox="1">
            <a:spLocks noGrp="1"/>
          </p:cNvSpPr>
          <p:nvPr>
            <p:ph type="title"/>
          </p:nvPr>
        </p:nvSpPr>
        <p:spPr>
          <a:xfrm>
            <a:off x="871691" y="116975"/>
            <a:ext cx="9953318" cy="956400"/>
          </a:xfrm>
          <a:prstGeom prst="rect">
            <a:avLst/>
          </a:prstGeom>
          <a:noFill/>
          <a:ln>
            <a:noFill/>
          </a:ln>
        </p:spPr>
        <p:txBody>
          <a:bodyPr spcFirstLastPara="1" wrap="square" lIns="121900" tIns="121900" rIns="121900" bIns="121900" anchor="t" anchorCtr="0">
            <a:noAutofit/>
          </a:bodyPr>
          <a:lstStyle/>
          <a:p>
            <a:pPr algn="ct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Tây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Tiến</a:t>
            </a:r>
            <a:r>
              <a:rPr lang="en-US" b="1" dirty="0">
                <a:solidFill>
                  <a:srgbClr val="FF0000"/>
                </a:solidFill>
                <a:latin typeface="Times New Roman" panose="02020603050405020304" pitchFamily="18" charset="0"/>
                <a:cs typeface="Times New Roman" panose="02020603050405020304" pitchFamily="18" charset="0"/>
              </a:rPr>
              <a:t> - </a:t>
            </a:r>
            <a:r>
              <a:rPr lang="en-US" b="1" dirty="0" err="1">
                <a:solidFill>
                  <a:srgbClr val="FF0000"/>
                </a:solidFill>
                <a:latin typeface="Times New Roman" panose="02020603050405020304" pitchFamily="18" charset="0"/>
                <a:cs typeface="Times New Roman" panose="02020603050405020304" pitchFamily="18" charset="0"/>
              </a:rPr>
              <a:t>Ngôn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ngữ</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tượng</a:t>
            </a:r>
            <a:r>
              <a:rPr lang="en-US" dirty="0">
                <a:solidFill>
                  <a:srgbClr val="FF0000"/>
                </a:solidFill>
                <a:latin typeface="Times New Roman" panose="02020603050405020304" pitchFamily="18" charset="0"/>
                <a:cs typeface="Times New Roman" panose="02020603050405020304" pitchFamily="18" charset="0"/>
              </a:rPr>
              <a:t> </a:t>
            </a:r>
          </a:p>
        </p:txBody>
      </p:sp>
      <p:sp>
        <p:nvSpPr>
          <p:cNvPr id="830" name="Google Shape;830;p37"/>
          <p:cNvSpPr/>
          <p:nvPr/>
        </p:nvSpPr>
        <p:spPr>
          <a:xfrm rot="-476608">
            <a:off x="5016989" y="477777"/>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34" name="Google Shape;617;p37"/>
          <p:cNvSpPr txBox="1">
            <a:spLocks/>
          </p:cNvSpPr>
          <p:nvPr/>
        </p:nvSpPr>
        <p:spPr>
          <a:xfrm>
            <a:off x="1302926" y="1761516"/>
            <a:ext cx="9733936" cy="95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nSpc>
                <a:spcPct val="150000"/>
              </a:lnSpc>
            </a:pP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khuỷu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7872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barn(inVertical)">
                                      <p:cBhvr>
                                        <p:cTn id="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275303" y="235974"/>
            <a:ext cx="11562736" cy="6302478"/>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05" name="Google Shape;605;p37"/>
          <p:cNvSpPr/>
          <p:nvPr/>
        </p:nvSpPr>
        <p:spPr>
          <a:xfrm rot="10800000">
            <a:off x="609600" y="1531440"/>
            <a:ext cx="10972800" cy="4251740"/>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16" name="Google Shape;616;p37"/>
          <p:cNvSpPr/>
          <p:nvPr/>
        </p:nvSpPr>
        <p:spPr>
          <a:xfrm rot="236711">
            <a:off x="8764998" y="878524"/>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617" name="Google Shape;617;p37"/>
          <p:cNvSpPr txBox="1">
            <a:spLocks noGrp="1"/>
          </p:cNvSpPr>
          <p:nvPr>
            <p:ph type="title"/>
          </p:nvPr>
        </p:nvSpPr>
        <p:spPr>
          <a:xfrm>
            <a:off x="871691" y="116975"/>
            <a:ext cx="9953318" cy="956400"/>
          </a:xfrm>
          <a:prstGeom prst="rect">
            <a:avLst/>
          </a:prstGeom>
          <a:noFill/>
          <a:ln>
            <a:noFill/>
          </a:ln>
        </p:spPr>
        <p:txBody>
          <a:bodyPr spcFirstLastPara="1" wrap="square" lIns="121900" tIns="121900" rIns="121900" bIns="121900" anchor="t" anchorCtr="0">
            <a:noAutofit/>
          </a:bodyPr>
          <a:lstStyle/>
          <a:p>
            <a:pPr algn="ct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Tây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Tiến</a:t>
            </a:r>
            <a:r>
              <a:rPr lang="en-US" b="1" dirty="0">
                <a:solidFill>
                  <a:srgbClr val="FF0000"/>
                </a:solidFill>
                <a:latin typeface="Times New Roman" panose="02020603050405020304" pitchFamily="18" charset="0"/>
                <a:cs typeface="Times New Roman" panose="02020603050405020304" pitchFamily="18" charset="0"/>
              </a:rPr>
              <a:t> – </a:t>
            </a:r>
            <a:r>
              <a:rPr lang="en-US" b="1" dirty="0" err="1">
                <a:solidFill>
                  <a:srgbClr val="FF0000"/>
                </a:solidFill>
                <a:latin typeface="Times New Roman" panose="02020603050405020304" pitchFamily="18" charset="0"/>
                <a:cs typeface="Times New Roman" panose="02020603050405020304" pitchFamily="18" charset="0"/>
              </a:rPr>
              <a:t>Phong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lãng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mạn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30" name="Google Shape;830;p37"/>
          <p:cNvSpPr/>
          <p:nvPr/>
        </p:nvSpPr>
        <p:spPr>
          <a:xfrm rot="-476608">
            <a:off x="10127442" y="403464"/>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34" name="Google Shape;617;p37"/>
          <p:cNvSpPr txBox="1">
            <a:spLocks/>
          </p:cNvSpPr>
          <p:nvPr/>
        </p:nvSpPr>
        <p:spPr>
          <a:xfrm>
            <a:off x="1091073" y="2115477"/>
            <a:ext cx="9733936" cy="95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p>
          <a:p>
            <a:pPr algn="just">
              <a:lnSpc>
                <a:spcPct val="150000"/>
              </a:lnSpc>
            </a:pP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7555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barn(inVertical)">
                                      <p:cBhvr>
                                        <p:cTn id="7" dur="500"/>
                                        <p:tgtEl>
                                          <p:spTgt spid="6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barn(inVertical)">
                                      <p:cBhvr>
                                        <p:cTn id="12" dur="5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4">
                                            <p:txEl>
                                              <p:pRg st="0" end="0"/>
                                            </p:txEl>
                                          </p:spTgt>
                                        </p:tgtEl>
                                        <p:attrNameLst>
                                          <p:attrName>style.visibility</p:attrName>
                                        </p:attrNameLst>
                                      </p:cBhvr>
                                      <p:to>
                                        <p:strVal val="visible"/>
                                      </p:to>
                                    </p:set>
                                    <p:animEffect transition="in" filter="fade">
                                      <p:cBhvr>
                                        <p:cTn id="17" dur="1000"/>
                                        <p:tgtEl>
                                          <p:spTgt spid="234">
                                            <p:txEl>
                                              <p:pRg st="0" end="0"/>
                                            </p:txEl>
                                          </p:spTgt>
                                        </p:tgtEl>
                                      </p:cBhvr>
                                    </p:animEffect>
                                    <p:anim calcmode="lin" valueType="num">
                                      <p:cBhvr>
                                        <p:cTn id="18" dur="1000" fill="hold"/>
                                        <p:tgtEl>
                                          <p:spTgt spid="23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4">
                                            <p:txEl>
                                              <p:pRg st="1" end="1"/>
                                            </p:txEl>
                                          </p:spTgt>
                                        </p:tgtEl>
                                        <p:attrNameLst>
                                          <p:attrName>style.visibility</p:attrName>
                                        </p:attrNameLst>
                                      </p:cBhvr>
                                      <p:to>
                                        <p:strVal val="visible"/>
                                      </p:to>
                                    </p:set>
                                    <p:animEffect transition="in" filter="fade">
                                      <p:cBhvr>
                                        <p:cTn id="24" dur="1000"/>
                                        <p:tgtEl>
                                          <p:spTgt spid="234">
                                            <p:txEl>
                                              <p:pRg st="1" end="1"/>
                                            </p:txEl>
                                          </p:spTgt>
                                        </p:tgtEl>
                                      </p:cBhvr>
                                    </p:animEffect>
                                    <p:anim calcmode="lin" valueType="num">
                                      <p:cBhvr>
                                        <p:cTn id="25" dur="1000" fill="hold"/>
                                        <p:tgtEl>
                                          <p:spTgt spid="23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4">
                                            <p:txEl>
                                              <p:pRg st="2" end="2"/>
                                            </p:txEl>
                                          </p:spTgt>
                                        </p:tgtEl>
                                        <p:attrNameLst>
                                          <p:attrName>style.visibility</p:attrName>
                                        </p:attrNameLst>
                                      </p:cBhvr>
                                      <p:to>
                                        <p:strVal val="visible"/>
                                      </p:to>
                                    </p:set>
                                    <p:animEffect transition="in" filter="barn(inVertical)">
                                      <p:cBhvr>
                                        <p:cTn id="31" dur="500"/>
                                        <p:tgtEl>
                                          <p:spTgt spid="2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 grpId="0"/>
      <p:bldP spid="23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275303" y="235974"/>
            <a:ext cx="11562736" cy="6302478"/>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05" name="Google Shape;605;p37"/>
          <p:cNvSpPr/>
          <p:nvPr/>
        </p:nvSpPr>
        <p:spPr>
          <a:xfrm rot="10800000">
            <a:off x="678426" y="1175666"/>
            <a:ext cx="10972800" cy="5028488"/>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16" name="Google Shape;616;p37"/>
          <p:cNvSpPr/>
          <p:nvPr/>
        </p:nvSpPr>
        <p:spPr>
          <a:xfrm rot="236711">
            <a:off x="8764998" y="878524"/>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617" name="Google Shape;617;p37"/>
          <p:cNvSpPr txBox="1">
            <a:spLocks noGrp="1"/>
          </p:cNvSpPr>
          <p:nvPr>
            <p:ph type="title"/>
          </p:nvPr>
        </p:nvSpPr>
        <p:spPr>
          <a:xfrm>
            <a:off x="871691" y="116975"/>
            <a:ext cx="9953318" cy="956400"/>
          </a:xfrm>
          <a:prstGeom prst="rect">
            <a:avLst/>
          </a:prstGeom>
          <a:noFill/>
          <a:ln>
            <a:noFill/>
          </a:ln>
        </p:spPr>
        <p:txBody>
          <a:bodyPr spcFirstLastPara="1" wrap="square" lIns="121900" tIns="121900" rIns="121900" bIns="121900" anchor="t" anchorCtr="0">
            <a:noAutofit/>
          </a:bodyPr>
          <a:lstStyle/>
          <a:p>
            <a:pPr algn="ct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Tây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Tiến</a:t>
            </a:r>
            <a:r>
              <a:rPr lang="en-US" b="1" dirty="0">
                <a:solidFill>
                  <a:srgbClr val="FF0000"/>
                </a:solidFill>
                <a:latin typeface="Times New Roman" panose="02020603050405020304" pitchFamily="18" charset="0"/>
                <a:cs typeface="Times New Roman" panose="02020603050405020304" pitchFamily="18" charset="0"/>
              </a:rPr>
              <a:t> – </a:t>
            </a:r>
            <a:r>
              <a:rPr lang="en-US" b="1" dirty="0" err="1">
                <a:solidFill>
                  <a:srgbClr val="FF0000"/>
                </a:solidFill>
                <a:latin typeface="Times New Roman" panose="02020603050405020304" pitchFamily="18" charset="0"/>
                <a:cs typeface="Times New Roman" panose="02020603050405020304" pitchFamily="18" charset="0"/>
              </a:rPr>
              <a:t>Phong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lãng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mạn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30" name="Google Shape;830;p37"/>
          <p:cNvSpPr/>
          <p:nvPr/>
        </p:nvSpPr>
        <p:spPr>
          <a:xfrm rot="-476608">
            <a:off x="10127442" y="403464"/>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34" name="Google Shape;617;p37"/>
          <p:cNvSpPr txBox="1">
            <a:spLocks/>
          </p:cNvSpPr>
          <p:nvPr/>
        </p:nvSpPr>
        <p:spPr>
          <a:xfrm>
            <a:off x="1229032" y="1328897"/>
            <a:ext cx="9733936" cy="95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gn="just">
              <a:lnSpc>
                <a:spcPct val="150000"/>
              </a:lnSpc>
            </a:pP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a:t>
            </a:r>
          </a:p>
          <a:p>
            <a:pPr algn="just">
              <a:lnSpc>
                <a:spcPct val="15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891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barn(inVertical)">
                                      <p:cBhvr>
                                        <p:cTn id="7" dur="5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4">
                                            <p:txEl>
                                              <p:pRg st="0" end="0"/>
                                            </p:txEl>
                                          </p:spTgt>
                                        </p:tgtEl>
                                        <p:attrNameLst>
                                          <p:attrName>style.visibility</p:attrName>
                                        </p:attrNameLst>
                                      </p:cBhvr>
                                      <p:to>
                                        <p:strVal val="visible"/>
                                      </p:to>
                                    </p:set>
                                    <p:animEffect transition="in" filter="fade">
                                      <p:cBhvr>
                                        <p:cTn id="12" dur="1000"/>
                                        <p:tgtEl>
                                          <p:spTgt spid="234">
                                            <p:txEl>
                                              <p:pRg st="0" end="0"/>
                                            </p:txEl>
                                          </p:spTgt>
                                        </p:tgtEl>
                                      </p:cBhvr>
                                    </p:animEffect>
                                    <p:anim calcmode="lin" valueType="num">
                                      <p:cBhvr>
                                        <p:cTn id="13" dur="1000" fill="hold"/>
                                        <p:tgtEl>
                                          <p:spTgt spid="23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4">
                                            <p:txEl>
                                              <p:pRg st="1" end="1"/>
                                            </p:txEl>
                                          </p:spTgt>
                                        </p:tgtEl>
                                        <p:attrNameLst>
                                          <p:attrName>style.visibility</p:attrName>
                                        </p:attrNameLst>
                                      </p:cBhvr>
                                      <p:to>
                                        <p:strVal val="visible"/>
                                      </p:to>
                                    </p:set>
                                    <p:animEffect transition="in" filter="barn(inVertical)">
                                      <p:cBhvr>
                                        <p:cTn id="19" dur="500"/>
                                        <p:tgtEl>
                                          <p:spTgt spid="23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4">
                                            <p:txEl>
                                              <p:pRg st="2" end="2"/>
                                            </p:txEl>
                                          </p:spTgt>
                                        </p:tgtEl>
                                        <p:attrNameLst>
                                          <p:attrName>style.visibility</p:attrName>
                                        </p:attrNameLst>
                                      </p:cBhvr>
                                      <p:to>
                                        <p:strVal val="visible"/>
                                      </p:to>
                                    </p:set>
                                    <p:animEffect transition="in" filter="barn(inVertical)">
                                      <p:cBhvr>
                                        <p:cTn id="24" dur="500"/>
                                        <p:tgtEl>
                                          <p:spTgt spid="2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27"/>
          <p:cNvGrpSpPr/>
          <p:nvPr/>
        </p:nvGrpSpPr>
        <p:grpSpPr>
          <a:xfrm>
            <a:off x="1135029" y="2031255"/>
            <a:ext cx="2546284" cy="2546284"/>
            <a:chOff x="5662013" y="3836240"/>
            <a:chExt cx="1962000" cy="1962000"/>
          </a:xfrm>
        </p:grpSpPr>
        <p:sp>
          <p:nvSpPr>
            <p:cNvPr id="250" name="Google Shape;250;p27"/>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51" name="Google Shape;251;p27"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252" name="Google Shape;252;p27"/>
          <p:cNvSpPr/>
          <p:nvPr/>
        </p:nvSpPr>
        <p:spPr>
          <a:xfrm rot="-6800404">
            <a:off x="4149445" y="-159887"/>
            <a:ext cx="6301771" cy="742183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3" name="Google Shape;253;p27"/>
          <p:cNvGrpSpPr/>
          <p:nvPr/>
        </p:nvGrpSpPr>
        <p:grpSpPr>
          <a:xfrm rot="2112144">
            <a:off x="3604661" y="5150263"/>
            <a:ext cx="2529871" cy="579563"/>
            <a:chOff x="5438339" y="233749"/>
            <a:chExt cx="5585545" cy="1279581"/>
          </a:xfrm>
        </p:grpSpPr>
        <p:sp>
          <p:nvSpPr>
            <p:cNvPr id="254" name="Google Shape;254;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66" name="Google Shape;266;p27"/>
          <p:cNvGrpSpPr/>
          <p:nvPr/>
        </p:nvGrpSpPr>
        <p:grpSpPr>
          <a:xfrm rot="2112144">
            <a:off x="8482060" y="1181770"/>
            <a:ext cx="2529871" cy="579563"/>
            <a:chOff x="5438339" y="233749"/>
            <a:chExt cx="5585545" cy="1279581"/>
          </a:xfrm>
        </p:grpSpPr>
        <p:sp>
          <p:nvSpPr>
            <p:cNvPr id="267" name="Google Shape;267;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79" name="Google Shape;279;p27"/>
          <p:cNvSpPr txBox="1">
            <a:spLocks noGrp="1"/>
          </p:cNvSpPr>
          <p:nvPr>
            <p:ph type="title"/>
          </p:nvPr>
        </p:nvSpPr>
        <p:spPr>
          <a:xfrm>
            <a:off x="481875" y="2235600"/>
            <a:ext cx="3653700" cy="2162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en" dirty="0">
                <a:latin typeface="Times New Roman" panose="02020603050405020304" pitchFamily="18" charset="0"/>
                <a:cs typeface="Times New Roman" panose="02020603050405020304" pitchFamily="18" charset="0"/>
              </a:rPr>
              <a:t>1</a:t>
            </a:r>
            <a:endParaRPr dirty="0">
              <a:latin typeface="Times New Roman" panose="02020603050405020304" pitchFamily="18" charset="0"/>
              <a:cs typeface="Times New Roman" panose="02020603050405020304" pitchFamily="18" charset="0"/>
            </a:endParaRPr>
          </a:p>
        </p:txBody>
      </p:sp>
      <p:sp>
        <p:nvSpPr>
          <p:cNvPr id="280" name="Google Shape;280;p27"/>
          <p:cNvSpPr txBox="1">
            <a:spLocks noGrp="1"/>
          </p:cNvSpPr>
          <p:nvPr>
            <p:ph type="subTitle" idx="1"/>
          </p:nvPr>
        </p:nvSpPr>
        <p:spPr>
          <a:xfrm>
            <a:off x="4398366" y="2606838"/>
            <a:ext cx="5830200" cy="717900"/>
          </a:xfrm>
          <a:prstGeom prst="rect">
            <a:avLst/>
          </a:prstGeom>
          <a:noFill/>
          <a:ln>
            <a:noFill/>
          </a:ln>
        </p:spPr>
        <p:txBody>
          <a:bodyPr spcFirstLastPara="1" wrap="square" lIns="121900" tIns="121900" rIns="121900" bIns="121900" anchor="t" anchorCtr="0">
            <a:noAutofit/>
          </a:bodyPr>
          <a:lstStyle/>
          <a:p>
            <a:pPr marL="0" lvl="0" indent="0">
              <a:spcAft>
                <a:spcPts val="2100"/>
              </a:spcAft>
            </a:pP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Dũng</a:t>
            </a:r>
            <a:endParaRPr sz="4400" b="0" dirty="0">
              <a:latin typeface="Times New Roman" panose="02020603050405020304" pitchFamily="18" charset="0"/>
              <a:ea typeface="Just Another Hand"/>
              <a:cs typeface="Times New Roman" panose="02020603050405020304" pitchFamily="18" charset="0"/>
              <a:sym typeface="Just Another Hand"/>
            </a:endParaRPr>
          </a:p>
        </p:txBody>
      </p:sp>
      <p:sp>
        <p:nvSpPr>
          <p:cNvPr id="282" name="Google Shape;282;p27"/>
          <p:cNvSpPr/>
          <p:nvPr/>
        </p:nvSpPr>
        <p:spPr>
          <a:xfrm>
            <a:off x="1019941" y="2031259"/>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3" name="Google Shape;283;p27"/>
          <p:cNvGrpSpPr/>
          <p:nvPr/>
        </p:nvGrpSpPr>
        <p:grpSpPr>
          <a:xfrm>
            <a:off x="5722100" y="1440172"/>
            <a:ext cx="437755" cy="434298"/>
            <a:chOff x="9479277" y="3818260"/>
            <a:chExt cx="437755" cy="434298"/>
          </a:xfrm>
        </p:grpSpPr>
        <p:sp>
          <p:nvSpPr>
            <p:cNvPr id="284" name="Google Shape;284;p27"/>
            <p:cNvSpPr/>
            <p:nvPr/>
          </p:nvSpPr>
          <p:spPr>
            <a:xfrm>
              <a:off x="9479277" y="3830158"/>
              <a:ext cx="422400" cy="422400"/>
            </a:xfrm>
            <a:prstGeom prst="ellipse">
              <a:avLst/>
            </a:prstGeom>
            <a:gradFill>
              <a:gsLst>
                <a:gs pos="0">
                  <a:srgbClr val="FFFFFF"/>
                </a:gs>
                <a:gs pos="100000">
                  <a:srgbClr val="9AC0E1"/>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27"/>
            <p:cNvSpPr/>
            <p:nvPr/>
          </p:nvSpPr>
          <p:spPr>
            <a:xfrm>
              <a:off x="9601133" y="3818260"/>
              <a:ext cx="315900" cy="315900"/>
            </a:xfrm>
            <a:prstGeom prst="ellipse">
              <a:avLst/>
            </a:prstGeom>
            <a:gradFill>
              <a:gsLst>
                <a:gs pos="0">
                  <a:srgbClr val="FFFFFF"/>
                </a:gs>
                <a:gs pos="100000">
                  <a:srgbClr val="9AC0E1"/>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3" name="Picture 2"/>
          <p:cNvPicPr>
            <a:picLocks noChangeAspect="1"/>
          </p:cNvPicPr>
          <p:nvPr/>
        </p:nvPicPr>
        <p:blipFill>
          <a:blip r:embed="rId4"/>
          <a:stretch>
            <a:fillRect/>
          </a:stretch>
        </p:blipFill>
        <p:spPr>
          <a:xfrm rot="1009880">
            <a:off x="2768099" y="187100"/>
            <a:ext cx="2077483" cy="2638425"/>
          </a:xfrm>
          <a:prstGeom prst="rect">
            <a:avLst/>
          </a:prstGeom>
        </p:spPr>
      </p:pic>
    </p:spTree>
    <p:extLst>
      <p:ext uri="{BB962C8B-B14F-4D97-AF65-F5344CB8AC3E}">
        <p14:creationId xmlns:p14="http://schemas.microsoft.com/office/powerpoint/2010/main" val="184149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27"/>
          <p:cNvGrpSpPr/>
          <p:nvPr/>
        </p:nvGrpSpPr>
        <p:grpSpPr>
          <a:xfrm>
            <a:off x="1135029" y="2031255"/>
            <a:ext cx="2546284" cy="2546284"/>
            <a:chOff x="5662013" y="3836240"/>
            <a:chExt cx="1962000" cy="1962000"/>
          </a:xfrm>
        </p:grpSpPr>
        <p:sp>
          <p:nvSpPr>
            <p:cNvPr id="250" name="Google Shape;250;p27"/>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1" name="Google Shape;251;p27"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252" name="Google Shape;252;p27"/>
          <p:cNvSpPr/>
          <p:nvPr/>
        </p:nvSpPr>
        <p:spPr>
          <a:xfrm rot="-6800404">
            <a:off x="4149445" y="-159887"/>
            <a:ext cx="6301771" cy="742183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3" name="Google Shape;253;p27"/>
          <p:cNvGrpSpPr/>
          <p:nvPr/>
        </p:nvGrpSpPr>
        <p:grpSpPr>
          <a:xfrm rot="2112144">
            <a:off x="3604661" y="5150263"/>
            <a:ext cx="2529871" cy="579563"/>
            <a:chOff x="5438339" y="233749"/>
            <a:chExt cx="5585545" cy="1279581"/>
          </a:xfrm>
        </p:grpSpPr>
        <p:sp>
          <p:nvSpPr>
            <p:cNvPr id="254" name="Google Shape;254;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 name="Google Shape;256;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 name="Google Shape;260;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 name="Google Shape;261;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 name="Google Shape;263;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 name="Google Shape;264;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 name="Google Shape;266;p27"/>
          <p:cNvGrpSpPr/>
          <p:nvPr/>
        </p:nvGrpSpPr>
        <p:grpSpPr>
          <a:xfrm rot="2112144">
            <a:off x="8482060" y="1181770"/>
            <a:ext cx="2529871" cy="579563"/>
            <a:chOff x="5438339" y="233749"/>
            <a:chExt cx="5585545" cy="1279581"/>
          </a:xfrm>
        </p:grpSpPr>
        <p:sp>
          <p:nvSpPr>
            <p:cNvPr id="267" name="Google Shape;267;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 name="Google Shape;270;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 name="Google Shape;272;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9" name="Google Shape;279;p27"/>
          <p:cNvSpPr txBox="1">
            <a:spLocks noGrp="1"/>
          </p:cNvSpPr>
          <p:nvPr>
            <p:ph type="title"/>
          </p:nvPr>
        </p:nvSpPr>
        <p:spPr>
          <a:xfrm>
            <a:off x="481875" y="2235600"/>
            <a:ext cx="3653700" cy="2162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en" dirty="0">
                <a:latin typeface="Times New Roman" panose="02020603050405020304" pitchFamily="18" charset="0"/>
                <a:cs typeface="Times New Roman" panose="02020603050405020304" pitchFamily="18" charset="0"/>
              </a:rPr>
              <a:t>III</a:t>
            </a:r>
            <a:endParaRPr dirty="0">
              <a:latin typeface="Times New Roman" panose="02020603050405020304" pitchFamily="18" charset="0"/>
              <a:cs typeface="Times New Roman" panose="02020603050405020304" pitchFamily="18" charset="0"/>
            </a:endParaRPr>
          </a:p>
        </p:txBody>
      </p:sp>
      <p:sp>
        <p:nvSpPr>
          <p:cNvPr id="280" name="Google Shape;280;p27"/>
          <p:cNvSpPr txBox="1">
            <a:spLocks noGrp="1"/>
          </p:cNvSpPr>
          <p:nvPr>
            <p:ph type="subTitle" idx="1"/>
          </p:nvPr>
        </p:nvSpPr>
        <p:spPr>
          <a:xfrm>
            <a:off x="4398366" y="2647325"/>
            <a:ext cx="5830200" cy="717900"/>
          </a:xfrm>
          <a:prstGeom prst="rect">
            <a:avLst/>
          </a:prstGeom>
          <a:noFill/>
          <a:ln>
            <a:noFill/>
          </a:ln>
        </p:spPr>
        <p:txBody>
          <a:bodyPr spcFirstLastPara="1" wrap="square" lIns="121900" tIns="121900" rIns="121900" bIns="121900" anchor="t" anchorCtr="0">
            <a:noAutofit/>
          </a:bodyPr>
          <a:lstStyle/>
          <a:p>
            <a:pPr marL="0" lvl="0" indent="0" algn="ctr">
              <a:spcAft>
                <a:spcPts val="2100"/>
              </a:spcAft>
            </a:pPr>
            <a:r>
              <a:rPr lang="en-US" sz="5400" dirty="0">
                <a:solidFill>
                  <a:srgbClr val="FF0000"/>
                </a:solidFill>
                <a:latin typeface="Times New Roman" panose="02020603050405020304" pitchFamily="18" charset="0"/>
                <a:cs typeface="Times New Roman" panose="02020603050405020304" pitchFamily="18" charset="0"/>
              </a:rPr>
              <a:t>TỔNG KẾT</a:t>
            </a:r>
            <a:endParaRPr lang="en-US" sz="5400" b="0" dirty="0">
              <a:solidFill>
                <a:srgbClr val="FF0000"/>
              </a:solidFill>
              <a:latin typeface="Times New Roman" panose="02020603050405020304" pitchFamily="18" charset="0"/>
              <a:ea typeface="Just Another Hand"/>
              <a:cs typeface="Times New Roman" panose="02020603050405020304" pitchFamily="18" charset="0"/>
              <a:sym typeface="Just Another Hand"/>
            </a:endParaRPr>
          </a:p>
        </p:txBody>
      </p:sp>
      <p:sp>
        <p:nvSpPr>
          <p:cNvPr id="282" name="Google Shape;282;p27"/>
          <p:cNvSpPr/>
          <p:nvPr/>
        </p:nvSpPr>
        <p:spPr>
          <a:xfrm>
            <a:off x="1019941" y="2031259"/>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3" name="Google Shape;283;p27"/>
          <p:cNvGrpSpPr/>
          <p:nvPr/>
        </p:nvGrpSpPr>
        <p:grpSpPr>
          <a:xfrm>
            <a:off x="5722100" y="1440172"/>
            <a:ext cx="437755" cy="434298"/>
            <a:chOff x="9479277" y="3818260"/>
            <a:chExt cx="437755" cy="434298"/>
          </a:xfrm>
        </p:grpSpPr>
        <p:sp>
          <p:nvSpPr>
            <p:cNvPr id="284" name="Google Shape;284;p27"/>
            <p:cNvSpPr/>
            <p:nvPr/>
          </p:nvSpPr>
          <p:spPr>
            <a:xfrm>
              <a:off x="9479277" y="3830158"/>
              <a:ext cx="422400" cy="422400"/>
            </a:xfrm>
            <a:prstGeom prst="ellipse">
              <a:avLst/>
            </a:prstGeom>
            <a:gradFill>
              <a:gsLst>
                <a:gs pos="0">
                  <a:srgbClr val="FFFFFF"/>
                </a:gs>
                <a:gs pos="100000">
                  <a:srgbClr val="9AC0E1"/>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5" name="Google Shape;285;p27"/>
            <p:cNvSpPr/>
            <p:nvPr/>
          </p:nvSpPr>
          <p:spPr>
            <a:xfrm>
              <a:off x="9601133" y="3818260"/>
              <a:ext cx="315900" cy="315900"/>
            </a:xfrm>
            <a:prstGeom prst="ellipse">
              <a:avLst/>
            </a:prstGeom>
            <a:gradFill>
              <a:gsLst>
                <a:gs pos="0">
                  <a:srgbClr val="FFFFFF"/>
                </a:gs>
                <a:gs pos="100000">
                  <a:srgbClr val="9AC0E1"/>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409723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44"/>
          <p:cNvSpPr/>
          <p:nvPr/>
        </p:nvSpPr>
        <p:spPr>
          <a:xfrm rot="10800000">
            <a:off x="327365" y="1972903"/>
            <a:ext cx="6212084" cy="4275461"/>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7" name="Google Shape;977;p44"/>
          <p:cNvSpPr/>
          <p:nvPr/>
        </p:nvSpPr>
        <p:spPr>
          <a:xfrm rot="-492561">
            <a:off x="6497573" y="1181704"/>
            <a:ext cx="5278134" cy="4742626"/>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8" name="Google Shape;978;p44"/>
          <p:cNvSpPr/>
          <p:nvPr/>
        </p:nvSpPr>
        <p:spPr>
          <a:xfrm rot="8321483">
            <a:off x="580035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979" name="Google Shape;979;p44"/>
          <p:cNvSpPr/>
          <p:nvPr/>
        </p:nvSpPr>
        <p:spPr>
          <a:xfrm rot="8321483">
            <a:off x="10560269" y="5122806"/>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983" name="Google Shape;983;p44"/>
          <p:cNvGrpSpPr/>
          <p:nvPr/>
        </p:nvGrpSpPr>
        <p:grpSpPr>
          <a:xfrm>
            <a:off x="4002176" y="1961006"/>
            <a:ext cx="437755" cy="434298"/>
            <a:chOff x="9479277" y="3818260"/>
            <a:chExt cx="437755" cy="434298"/>
          </a:xfrm>
        </p:grpSpPr>
        <p:sp>
          <p:nvSpPr>
            <p:cNvPr id="984" name="Google Shape;984;p4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5" name="Google Shape;985;p4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5" name="Google Shape;949;p43"/>
          <p:cNvGrpSpPr/>
          <p:nvPr/>
        </p:nvGrpSpPr>
        <p:grpSpPr>
          <a:xfrm>
            <a:off x="3797743" y="335855"/>
            <a:ext cx="3699984" cy="987725"/>
            <a:chOff x="3307259" y="2790873"/>
            <a:chExt cx="5585545" cy="1279581"/>
          </a:xfrm>
        </p:grpSpPr>
        <p:sp>
          <p:nvSpPr>
            <p:cNvPr id="16" name="Google Shape;950;p43"/>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951;p43"/>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952;p43"/>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953;p43"/>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954;p43"/>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955;p43"/>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956;p43"/>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957;p43"/>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958;p43"/>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959;p43"/>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960;p43"/>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961;p43"/>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962;p43"/>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963;p43"/>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extBox 4"/>
          <p:cNvSpPr txBox="1"/>
          <p:nvPr/>
        </p:nvSpPr>
        <p:spPr>
          <a:xfrm>
            <a:off x="4329018" y="446104"/>
            <a:ext cx="3103069" cy="707886"/>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cs typeface="Times New Roman" panose="02020603050405020304" pitchFamily="18" charset="0"/>
              </a:rPr>
              <a:t>1. Nội dung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0439" y="2871019"/>
            <a:ext cx="5290638" cy="2554545"/>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dữ</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dội, thơ mộng, trữ tình</a:t>
            </a:r>
            <a:r>
              <a:rPr lang="en-US" sz="3200" dirty="0">
                <a:latin typeface="Times New Roman" panose="02020603050405020304" pitchFamily="18" charset="0"/>
                <a:cs typeface="Times New Roman" panose="02020603050405020304" pitchFamily="18" charset="0"/>
              </a:rPr>
              <a:t>. </a:t>
            </a:r>
          </a:p>
        </p:txBody>
      </p:sp>
      <p:sp>
        <p:nvSpPr>
          <p:cNvPr id="32" name="TextBox 31"/>
          <p:cNvSpPr txBox="1"/>
          <p:nvPr/>
        </p:nvSpPr>
        <p:spPr>
          <a:xfrm>
            <a:off x="6841681" y="2180723"/>
            <a:ext cx="4703690" cy="304698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a:t>
            </a:r>
          </a:p>
        </p:txBody>
      </p:sp>
      <p:grpSp>
        <p:nvGrpSpPr>
          <p:cNvPr id="33" name="Google Shape;983;p44"/>
          <p:cNvGrpSpPr/>
          <p:nvPr/>
        </p:nvGrpSpPr>
        <p:grpSpPr>
          <a:xfrm>
            <a:off x="8974647" y="1125707"/>
            <a:ext cx="510774" cy="434298"/>
            <a:chOff x="9479277" y="3818260"/>
            <a:chExt cx="437755" cy="434298"/>
          </a:xfrm>
        </p:grpSpPr>
        <p:sp>
          <p:nvSpPr>
            <p:cNvPr id="34" name="Google Shape;984;p4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 name="Google Shape;985;p4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83"/>
                                        </p:tgtEl>
                                        <p:attrNameLst>
                                          <p:attrName>style.visibility</p:attrName>
                                        </p:attrNameLst>
                                      </p:cBhvr>
                                      <p:to>
                                        <p:strVal val="visible"/>
                                      </p:to>
                                    </p:set>
                                    <p:animEffect transition="in" filter="fade">
                                      <p:cBhvr>
                                        <p:cTn id="46" dur="1000"/>
                                        <p:tgtEl>
                                          <p:spTgt spid="983"/>
                                        </p:tgtEl>
                                      </p:cBhvr>
                                    </p:animEffect>
                                    <p:anim calcmode="lin" valueType="num">
                                      <p:cBhvr>
                                        <p:cTn id="47" dur="1000" fill="hold"/>
                                        <p:tgtEl>
                                          <p:spTgt spid="983"/>
                                        </p:tgtEl>
                                        <p:attrNameLst>
                                          <p:attrName>ppt_x</p:attrName>
                                        </p:attrNameLst>
                                      </p:cBhvr>
                                      <p:tavLst>
                                        <p:tav tm="0">
                                          <p:val>
                                            <p:strVal val="#ppt_x"/>
                                          </p:val>
                                        </p:tav>
                                        <p:tav tm="100000">
                                          <p:val>
                                            <p:strVal val="#ppt_x"/>
                                          </p:val>
                                        </p:tav>
                                      </p:tavLst>
                                    </p:anim>
                                    <p:anim calcmode="lin" valueType="num">
                                      <p:cBhvr>
                                        <p:cTn id="48" dur="1000" fill="hold"/>
                                        <p:tgtEl>
                                          <p:spTgt spid="98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76"/>
                                        </p:tgtEl>
                                        <p:attrNameLst>
                                          <p:attrName>style.visibility</p:attrName>
                                        </p:attrNameLst>
                                      </p:cBhvr>
                                      <p:to>
                                        <p:strVal val="visible"/>
                                      </p:to>
                                    </p:set>
                                    <p:animEffect transition="in" filter="fade">
                                      <p:cBhvr>
                                        <p:cTn id="51" dur="1000"/>
                                        <p:tgtEl>
                                          <p:spTgt spid="976"/>
                                        </p:tgtEl>
                                      </p:cBhvr>
                                    </p:animEffect>
                                    <p:anim calcmode="lin" valueType="num">
                                      <p:cBhvr>
                                        <p:cTn id="52" dur="1000" fill="hold"/>
                                        <p:tgtEl>
                                          <p:spTgt spid="976"/>
                                        </p:tgtEl>
                                        <p:attrNameLst>
                                          <p:attrName>ppt_x</p:attrName>
                                        </p:attrNameLst>
                                      </p:cBhvr>
                                      <p:tavLst>
                                        <p:tav tm="0">
                                          <p:val>
                                            <p:strVal val="#ppt_x"/>
                                          </p:val>
                                        </p:tav>
                                        <p:tav tm="100000">
                                          <p:val>
                                            <p:strVal val="#ppt_x"/>
                                          </p:val>
                                        </p:tav>
                                      </p:tavLst>
                                    </p:anim>
                                    <p:anim calcmode="lin" valueType="num">
                                      <p:cBhvr>
                                        <p:cTn id="53" dur="1000" fill="hold"/>
                                        <p:tgtEl>
                                          <p:spTgt spid="97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977"/>
                                        </p:tgtEl>
                                        <p:attrNameLst>
                                          <p:attrName>style.visibility</p:attrName>
                                        </p:attrNameLst>
                                      </p:cBhvr>
                                      <p:to>
                                        <p:strVal val="visible"/>
                                      </p:to>
                                    </p:set>
                                    <p:animEffect transition="in" filter="fade">
                                      <p:cBhvr>
                                        <p:cTn id="63" dur="1000"/>
                                        <p:tgtEl>
                                          <p:spTgt spid="977"/>
                                        </p:tgtEl>
                                      </p:cBhvr>
                                    </p:animEffect>
                                    <p:anim calcmode="lin" valueType="num">
                                      <p:cBhvr>
                                        <p:cTn id="64" dur="1000" fill="hold"/>
                                        <p:tgtEl>
                                          <p:spTgt spid="977"/>
                                        </p:tgtEl>
                                        <p:attrNameLst>
                                          <p:attrName>ppt_x</p:attrName>
                                        </p:attrNameLst>
                                      </p:cBhvr>
                                      <p:tavLst>
                                        <p:tav tm="0">
                                          <p:val>
                                            <p:strVal val="#ppt_x"/>
                                          </p:val>
                                        </p:tav>
                                        <p:tav tm="100000">
                                          <p:val>
                                            <p:strVal val="#ppt_x"/>
                                          </p:val>
                                        </p:tav>
                                      </p:tavLst>
                                    </p:anim>
                                    <p:anim calcmode="lin" valueType="num">
                                      <p:cBhvr>
                                        <p:cTn id="65" dur="1000" fill="hold"/>
                                        <p:tgtEl>
                                          <p:spTgt spid="97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79"/>
                                        </p:tgtEl>
                                        <p:attrNameLst>
                                          <p:attrName>style.visibility</p:attrName>
                                        </p:attrNameLst>
                                      </p:cBhvr>
                                      <p:to>
                                        <p:strVal val="visible"/>
                                      </p:to>
                                    </p:set>
                                    <p:animEffect transition="in" filter="fade">
                                      <p:cBhvr>
                                        <p:cTn id="68" dur="1000"/>
                                        <p:tgtEl>
                                          <p:spTgt spid="979"/>
                                        </p:tgtEl>
                                      </p:cBhvr>
                                    </p:animEffect>
                                    <p:anim calcmode="lin" valueType="num">
                                      <p:cBhvr>
                                        <p:cTn id="69" dur="1000" fill="hold"/>
                                        <p:tgtEl>
                                          <p:spTgt spid="979"/>
                                        </p:tgtEl>
                                        <p:attrNameLst>
                                          <p:attrName>ppt_x</p:attrName>
                                        </p:attrNameLst>
                                      </p:cBhvr>
                                      <p:tavLst>
                                        <p:tav tm="0">
                                          <p:val>
                                            <p:strVal val="#ppt_x"/>
                                          </p:val>
                                        </p:tav>
                                        <p:tav tm="100000">
                                          <p:val>
                                            <p:strVal val="#ppt_x"/>
                                          </p:val>
                                        </p:tav>
                                      </p:tavLst>
                                    </p:anim>
                                    <p:anim calcmode="lin" valueType="num">
                                      <p:cBhvr>
                                        <p:cTn id="70" dur="1000" fill="hold"/>
                                        <p:tgtEl>
                                          <p:spTgt spid="97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978"/>
                                        </p:tgtEl>
                                        <p:attrNameLst>
                                          <p:attrName>style.visibility</p:attrName>
                                        </p:attrNameLst>
                                      </p:cBhvr>
                                      <p:to>
                                        <p:strVal val="visible"/>
                                      </p:to>
                                    </p:set>
                                    <p:animEffect transition="in" filter="fade">
                                      <p:cBhvr>
                                        <p:cTn id="73" dur="1000"/>
                                        <p:tgtEl>
                                          <p:spTgt spid="978"/>
                                        </p:tgtEl>
                                      </p:cBhvr>
                                    </p:animEffect>
                                    <p:anim calcmode="lin" valueType="num">
                                      <p:cBhvr>
                                        <p:cTn id="74" dur="1000" fill="hold"/>
                                        <p:tgtEl>
                                          <p:spTgt spid="978"/>
                                        </p:tgtEl>
                                        <p:attrNameLst>
                                          <p:attrName>ppt_x</p:attrName>
                                        </p:attrNameLst>
                                      </p:cBhvr>
                                      <p:tavLst>
                                        <p:tav tm="0">
                                          <p:val>
                                            <p:strVal val="#ppt_x"/>
                                          </p:val>
                                        </p:tav>
                                        <p:tav tm="100000">
                                          <p:val>
                                            <p:strVal val="#ppt_x"/>
                                          </p:val>
                                        </p:tav>
                                      </p:tavLst>
                                    </p:anim>
                                    <p:anim calcmode="lin" valueType="num">
                                      <p:cBhvr>
                                        <p:cTn id="75" dur="1000" fill="hold"/>
                                        <p:tgtEl>
                                          <p:spTgt spid="97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1000"/>
                                        <p:tgtEl>
                                          <p:spTgt spid="33"/>
                                        </p:tgtEl>
                                      </p:cBhvr>
                                    </p:animEffect>
                                    <p:anim calcmode="lin" valueType="num">
                                      <p:cBhvr>
                                        <p:cTn id="79" dur="1000" fill="hold"/>
                                        <p:tgtEl>
                                          <p:spTgt spid="33"/>
                                        </p:tgtEl>
                                        <p:attrNameLst>
                                          <p:attrName>ppt_x</p:attrName>
                                        </p:attrNameLst>
                                      </p:cBhvr>
                                      <p:tavLst>
                                        <p:tav tm="0">
                                          <p:val>
                                            <p:strVal val="#ppt_x"/>
                                          </p:val>
                                        </p:tav>
                                        <p:tav tm="100000">
                                          <p:val>
                                            <p:strVal val="#ppt_x"/>
                                          </p:val>
                                        </p:tav>
                                      </p:tavLst>
                                    </p:anim>
                                    <p:anim calcmode="lin" valueType="num">
                                      <p:cBhvr>
                                        <p:cTn id="8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 grpId="0" animBg="1"/>
      <p:bldP spid="977" grpId="0" animBg="1"/>
      <p:bldP spid="978" grpId="0" animBg="1"/>
      <p:bldP spid="979" grpId="0" animBg="1"/>
      <p:bldP spid="5" grpId="0"/>
      <p:bldP spid="6" grpId="0"/>
      <p:bldP spid="3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1"/>
          <p:cNvSpPr/>
          <p:nvPr/>
        </p:nvSpPr>
        <p:spPr>
          <a:xfrm>
            <a:off x="635780" y="163984"/>
            <a:ext cx="3845562" cy="1349261"/>
          </a:xfrm>
          <a:custGeom>
            <a:avLst/>
            <a:gdLst/>
            <a:ahLst/>
            <a:cxnLst/>
            <a:rect l="l" t="t" r="r" b="b"/>
            <a:pathLst>
              <a:path w="3107525" h="2354579" extrusionOk="0">
                <a:moveTo>
                  <a:pt x="3045143" y="1724978"/>
                </a:moveTo>
                <a:cubicBezTo>
                  <a:pt x="3062288" y="1668780"/>
                  <a:pt x="3070860" y="1610678"/>
                  <a:pt x="3070860" y="1550670"/>
                </a:cubicBezTo>
                <a:cubicBezTo>
                  <a:pt x="3070860" y="1309688"/>
                  <a:pt x="2930843" y="1098233"/>
                  <a:pt x="2721293" y="1000125"/>
                </a:cubicBezTo>
                <a:cubicBezTo>
                  <a:pt x="2736533" y="929640"/>
                  <a:pt x="2738438" y="855345"/>
                  <a:pt x="2727008" y="780098"/>
                </a:cubicBezTo>
                <a:cubicBezTo>
                  <a:pt x="2691765" y="538163"/>
                  <a:pt x="2459355" y="307658"/>
                  <a:pt x="2217420" y="273368"/>
                </a:cubicBezTo>
                <a:cubicBezTo>
                  <a:pt x="2140268" y="261938"/>
                  <a:pt x="2064068" y="264795"/>
                  <a:pt x="1991678" y="281940"/>
                </a:cubicBezTo>
                <a:cubicBezTo>
                  <a:pt x="1882140" y="108585"/>
                  <a:pt x="1689735" y="0"/>
                  <a:pt x="1479233" y="0"/>
                </a:cubicBezTo>
                <a:cubicBezTo>
                  <a:pt x="1268730" y="0"/>
                  <a:pt x="1076325" y="108585"/>
                  <a:pt x="965835" y="280988"/>
                </a:cubicBezTo>
                <a:cubicBezTo>
                  <a:pt x="921068" y="270510"/>
                  <a:pt x="875348" y="265748"/>
                  <a:pt x="828675" y="265748"/>
                </a:cubicBezTo>
                <a:cubicBezTo>
                  <a:pt x="493395" y="265748"/>
                  <a:pt x="220028" y="538163"/>
                  <a:pt x="220028" y="874395"/>
                </a:cubicBezTo>
                <a:cubicBezTo>
                  <a:pt x="220028" y="937260"/>
                  <a:pt x="229553" y="999173"/>
                  <a:pt x="248603" y="1058228"/>
                </a:cubicBezTo>
                <a:cubicBezTo>
                  <a:pt x="95250" y="1171575"/>
                  <a:pt x="0" y="1352550"/>
                  <a:pt x="0" y="1550670"/>
                </a:cubicBezTo>
                <a:cubicBezTo>
                  <a:pt x="0" y="1677353"/>
                  <a:pt x="40005" y="1800225"/>
                  <a:pt x="112395" y="1902143"/>
                </a:cubicBezTo>
                <a:cubicBezTo>
                  <a:pt x="102870" y="1917383"/>
                  <a:pt x="94298" y="1934528"/>
                  <a:pt x="88583" y="1953578"/>
                </a:cubicBezTo>
                <a:cubicBezTo>
                  <a:pt x="44768" y="2087880"/>
                  <a:pt x="119063" y="2241233"/>
                  <a:pt x="260033" y="2309813"/>
                </a:cubicBezTo>
                <a:cubicBezTo>
                  <a:pt x="342900" y="2349818"/>
                  <a:pt x="430530" y="2354580"/>
                  <a:pt x="497205" y="2354580"/>
                </a:cubicBezTo>
                <a:cubicBezTo>
                  <a:pt x="516255" y="2354580"/>
                  <a:pt x="535305" y="2354580"/>
                  <a:pt x="554355" y="2353628"/>
                </a:cubicBezTo>
                <a:cubicBezTo>
                  <a:pt x="916305" y="2344103"/>
                  <a:pt x="1283970" y="2339340"/>
                  <a:pt x="1646873" y="2339340"/>
                </a:cubicBezTo>
                <a:cubicBezTo>
                  <a:pt x="1927860" y="2339340"/>
                  <a:pt x="2212658" y="2342198"/>
                  <a:pt x="2492693" y="2347913"/>
                </a:cubicBezTo>
                <a:cubicBezTo>
                  <a:pt x="2515553" y="2347913"/>
                  <a:pt x="2539365" y="2348865"/>
                  <a:pt x="2564130" y="2348865"/>
                </a:cubicBezTo>
                <a:lnTo>
                  <a:pt x="2564130" y="2348865"/>
                </a:lnTo>
                <a:cubicBezTo>
                  <a:pt x="2635568" y="2348865"/>
                  <a:pt x="2720340" y="2345055"/>
                  <a:pt x="2807018" y="2318385"/>
                </a:cubicBezTo>
                <a:cubicBezTo>
                  <a:pt x="2947988" y="2274570"/>
                  <a:pt x="3055620" y="2174558"/>
                  <a:pt x="3092768" y="2051685"/>
                </a:cubicBezTo>
                <a:cubicBezTo>
                  <a:pt x="3123248" y="1949768"/>
                  <a:pt x="3106103" y="1833563"/>
                  <a:pt x="3045143" y="1724978"/>
                </a:cubicBezTo>
                <a:close/>
              </a:path>
            </a:pathLst>
          </a:custGeom>
          <a:solidFill>
            <a:schemeClr val="accent3"/>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95" name="Google Shape;395;p31"/>
          <p:cNvGrpSpPr/>
          <p:nvPr/>
        </p:nvGrpSpPr>
        <p:grpSpPr>
          <a:xfrm rot="-774712">
            <a:off x="4644751" y="1010574"/>
            <a:ext cx="2957949" cy="2330409"/>
            <a:chOff x="2368761" y="841731"/>
            <a:chExt cx="3148926" cy="3321893"/>
          </a:xfrm>
        </p:grpSpPr>
        <p:sp>
          <p:nvSpPr>
            <p:cNvPr id="396" name="Google Shape;396;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398" name="Google Shape;398;p31"/>
          <p:cNvGrpSpPr/>
          <p:nvPr/>
        </p:nvGrpSpPr>
        <p:grpSpPr>
          <a:xfrm rot="406439">
            <a:off x="8311792" y="1169683"/>
            <a:ext cx="2957967" cy="2790520"/>
            <a:chOff x="2368761" y="841731"/>
            <a:chExt cx="3148926" cy="3321893"/>
          </a:xfrm>
        </p:grpSpPr>
        <p:sp>
          <p:nvSpPr>
            <p:cNvPr id="399" name="Google Shape;399;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401" name="Google Shape;401;p31"/>
          <p:cNvGrpSpPr/>
          <p:nvPr/>
        </p:nvGrpSpPr>
        <p:grpSpPr>
          <a:xfrm rot="918517">
            <a:off x="699103" y="2263822"/>
            <a:ext cx="2957879" cy="2330355"/>
            <a:chOff x="2368761" y="841731"/>
            <a:chExt cx="3148926" cy="3321893"/>
          </a:xfrm>
        </p:grpSpPr>
        <p:sp>
          <p:nvSpPr>
            <p:cNvPr id="402" name="Google Shape;402;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404" name="Google Shape;404;p31"/>
          <p:cNvGrpSpPr/>
          <p:nvPr/>
        </p:nvGrpSpPr>
        <p:grpSpPr>
          <a:xfrm>
            <a:off x="8147202" y="1256722"/>
            <a:ext cx="3084008" cy="2635327"/>
            <a:chOff x="8068250" y="2374831"/>
            <a:chExt cx="3084008" cy="2978047"/>
          </a:xfrm>
        </p:grpSpPr>
        <p:sp>
          <p:nvSpPr>
            <p:cNvPr id="405" name="Google Shape;405;p31"/>
            <p:cNvSpPr/>
            <p:nvPr/>
          </p:nvSpPr>
          <p:spPr>
            <a:xfrm>
              <a:off x="8283358" y="2483978"/>
              <a:ext cx="2868900" cy="28689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6" name="Google Shape;406;p31"/>
            <p:cNvSpPr/>
            <p:nvPr/>
          </p:nvSpPr>
          <p:spPr>
            <a:xfrm>
              <a:off x="8068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407" name="Google Shape;407;p31"/>
          <p:cNvGrpSpPr/>
          <p:nvPr/>
        </p:nvGrpSpPr>
        <p:grpSpPr>
          <a:xfrm>
            <a:off x="4658640" y="1069057"/>
            <a:ext cx="2873595" cy="2142564"/>
            <a:chOff x="4639250" y="2370575"/>
            <a:chExt cx="2873595" cy="2868900"/>
          </a:xfrm>
        </p:grpSpPr>
        <p:sp>
          <p:nvSpPr>
            <p:cNvPr id="408" name="Google Shape;408;p31"/>
            <p:cNvSpPr/>
            <p:nvPr/>
          </p:nvSpPr>
          <p:spPr>
            <a:xfrm>
              <a:off x="4643945" y="2370575"/>
              <a:ext cx="2868900" cy="28689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31"/>
            <p:cNvSpPr/>
            <p:nvPr/>
          </p:nvSpPr>
          <p:spPr>
            <a:xfrm>
              <a:off x="4639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410" name="Google Shape;410;p31"/>
          <p:cNvGrpSpPr/>
          <p:nvPr/>
        </p:nvGrpSpPr>
        <p:grpSpPr>
          <a:xfrm>
            <a:off x="842554" y="2223131"/>
            <a:ext cx="2873595" cy="2142564"/>
            <a:chOff x="1286450" y="2370575"/>
            <a:chExt cx="2873595" cy="2868900"/>
          </a:xfrm>
        </p:grpSpPr>
        <p:sp>
          <p:nvSpPr>
            <p:cNvPr id="411" name="Google Shape;411;p31"/>
            <p:cNvSpPr/>
            <p:nvPr/>
          </p:nvSpPr>
          <p:spPr>
            <a:xfrm>
              <a:off x="1291145" y="2370575"/>
              <a:ext cx="2868900" cy="28689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2" name="Google Shape;412;p31"/>
            <p:cNvSpPr/>
            <p:nvPr/>
          </p:nvSpPr>
          <p:spPr>
            <a:xfrm>
              <a:off x="12864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420" name="Google Shape;420;p31"/>
          <p:cNvSpPr/>
          <p:nvPr/>
        </p:nvSpPr>
        <p:spPr>
          <a:xfrm rot="2672499">
            <a:off x="113315" y="3825457"/>
            <a:ext cx="1692555" cy="357900"/>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21" name="Google Shape;421;p31"/>
          <p:cNvSpPr/>
          <p:nvPr/>
        </p:nvSpPr>
        <p:spPr>
          <a:xfrm rot="2672499">
            <a:off x="6353211" y="749062"/>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25" name="Google Shape;425;p31"/>
          <p:cNvSpPr/>
          <p:nvPr/>
        </p:nvSpPr>
        <p:spPr>
          <a:xfrm rot="8541143">
            <a:off x="9928188" y="3400124"/>
            <a:ext cx="1692880" cy="5373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26" name="Google Shape;426;p31"/>
          <p:cNvSpPr/>
          <p:nvPr/>
        </p:nvSpPr>
        <p:spPr>
          <a:xfrm rot="-4821980">
            <a:off x="2669699" y="379640"/>
            <a:ext cx="794622" cy="69433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9" name="TextBox 28"/>
          <p:cNvSpPr txBox="1"/>
          <p:nvPr/>
        </p:nvSpPr>
        <p:spPr>
          <a:xfrm>
            <a:off x="994098" y="545070"/>
            <a:ext cx="3429911"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thuật</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21789" y="2356424"/>
            <a:ext cx="2530551"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p>
        </p:txBody>
      </p:sp>
      <p:sp>
        <p:nvSpPr>
          <p:cNvPr id="31" name="TextBox 30"/>
          <p:cNvSpPr txBox="1"/>
          <p:nvPr/>
        </p:nvSpPr>
        <p:spPr>
          <a:xfrm>
            <a:off x="5009731" y="1305256"/>
            <a:ext cx="2223156"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a:t>
            </a:r>
          </a:p>
        </p:txBody>
      </p:sp>
      <p:sp>
        <p:nvSpPr>
          <p:cNvPr id="32" name="TextBox 31"/>
          <p:cNvSpPr txBox="1"/>
          <p:nvPr/>
        </p:nvSpPr>
        <p:spPr>
          <a:xfrm>
            <a:off x="8204319" y="1395326"/>
            <a:ext cx="3228147" cy="2246769"/>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a:t>
            </a:r>
          </a:p>
        </p:txBody>
      </p:sp>
      <p:grpSp>
        <p:nvGrpSpPr>
          <p:cNvPr id="33" name="Google Shape;395;p31"/>
          <p:cNvGrpSpPr/>
          <p:nvPr/>
        </p:nvGrpSpPr>
        <p:grpSpPr>
          <a:xfrm rot="-774712">
            <a:off x="3615530" y="3991466"/>
            <a:ext cx="4134483" cy="2330409"/>
            <a:chOff x="2368761" y="841731"/>
            <a:chExt cx="3148926" cy="3321893"/>
          </a:xfrm>
        </p:grpSpPr>
        <p:sp>
          <p:nvSpPr>
            <p:cNvPr id="34" name="Google Shape;396;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97;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36" name="Google Shape;398;p31"/>
          <p:cNvGrpSpPr/>
          <p:nvPr/>
        </p:nvGrpSpPr>
        <p:grpSpPr>
          <a:xfrm rot="406439">
            <a:off x="8675381" y="4207676"/>
            <a:ext cx="2957967" cy="2330424"/>
            <a:chOff x="2368761" y="841731"/>
            <a:chExt cx="3148926" cy="3321893"/>
          </a:xfrm>
        </p:grpSpPr>
        <p:sp>
          <p:nvSpPr>
            <p:cNvPr id="37" name="Google Shape;399;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400;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39" name="Google Shape;404;p31"/>
          <p:cNvGrpSpPr/>
          <p:nvPr/>
        </p:nvGrpSpPr>
        <p:grpSpPr>
          <a:xfrm>
            <a:off x="8537926" y="4228636"/>
            <a:ext cx="2873595" cy="2142564"/>
            <a:chOff x="8068250" y="2370575"/>
            <a:chExt cx="2873595" cy="2868900"/>
          </a:xfrm>
        </p:grpSpPr>
        <p:sp>
          <p:nvSpPr>
            <p:cNvPr id="40" name="Google Shape;405;p31"/>
            <p:cNvSpPr/>
            <p:nvPr/>
          </p:nvSpPr>
          <p:spPr>
            <a:xfrm>
              <a:off x="8072945" y="2370575"/>
              <a:ext cx="2868900" cy="28689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406;p31"/>
            <p:cNvSpPr/>
            <p:nvPr/>
          </p:nvSpPr>
          <p:spPr>
            <a:xfrm>
              <a:off x="8068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42" name="Google Shape;407;p31"/>
          <p:cNvGrpSpPr/>
          <p:nvPr/>
        </p:nvGrpSpPr>
        <p:grpSpPr>
          <a:xfrm>
            <a:off x="3644294" y="4181397"/>
            <a:ext cx="4171094" cy="2142564"/>
            <a:chOff x="4639250" y="2370575"/>
            <a:chExt cx="2873595" cy="2868900"/>
          </a:xfrm>
        </p:grpSpPr>
        <p:sp>
          <p:nvSpPr>
            <p:cNvPr id="43" name="Google Shape;408;p31"/>
            <p:cNvSpPr/>
            <p:nvPr/>
          </p:nvSpPr>
          <p:spPr>
            <a:xfrm>
              <a:off x="4643945" y="2370575"/>
              <a:ext cx="2868900" cy="28689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 name="Google Shape;409;p31"/>
            <p:cNvSpPr/>
            <p:nvPr/>
          </p:nvSpPr>
          <p:spPr>
            <a:xfrm>
              <a:off x="4639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45" name="Google Shape;421;p31"/>
          <p:cNvSpPr/>
          <p:nvPr/>
        </p:nvSpPr>
        <p:spPr>
          <a:xfrm rot="2672499">
            <a:off x="4237162" y="2906598"/>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6" name="Google Shape;425;p31"/>
          <p:cNvSpPr/>
          <p:nvPr/>
        </p:nvSpPr>
        <p:spPr>
          <a:xfrm rot="8541143">
            <a:off x="10318912" y="5979627"/>
            <a:ext cx="1692880" cy="5373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7" name="TextBox 46"/>
          <p:cNvSpPr txBox="1"/>
          <p:nvPr/>
        </p:nvSpPr>
        <p:spPr>
          <a:xfrm>
            <a:off x="3768766" y="4136062"/>
            <a:ext cx="3782163" cy="2246769"/>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a:t>
            </a:r>
          </a:p>
        </p:txBody>
      </p:sp>
      <p:sp>
        <p:nvSpPr>
          <p:cNvPr id="48" name="TextBox 47"/>
          <p:cNvSpPr txBox="1"/>
          <p:nvPr/>
        </p:nvSpPr>
        <p:spPr>
          <a:xfrm>
            <a:off x="8949583" y="4512198"/>
            <a:ext cx="2223156"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p>
        </p:txBody>
      </p:sp>
      <p:sp>
        <p:nvSpPr>
          <p:cNvPr id="49" name="Google Shape;425;p31"/>
          <p:cNvSpPr/>
          <p:nvPr/>
        </p:nvSpPr>
        <p:spPr>
          <a:xfrm rot="8541143">
            <a:off x="6978566" y="5783886"/>
            <a:ext cx="1692880" cy="5373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56" name="Google Shape;425;p31"/>
          <p:cNvSpPr/>
          <p:nvPr/>
        </p:nvSpPr>
        <p:spPr>
          <a:xfrm rot="8541143">
            <a:off x="10318912" y="6008456"/>
            <a:ext cx="1692880" cy="5373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Tree>
    <p:extLst>
      <p:ext uri="{BB962C8B-B14F-4D97-AF65-F5344CB8AC3E}">
        <p14:creationId xmlns:p14="http://schemas.microsoft.com/office/powerpoint/2010/main" val="2346385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fade">
                                      <p:cBhvr>
                                        <p:cTn id="12" dur="1000"/>
                                        <p:tgtEl>
                                          <p:spTgt spid="410"/>
                                        </p:tgtEl>
                                      </p:cBhvr>
                                    </p:animEffect>
                                    <p:anim calcmode="lin" valueType="num">
                                      <p:cBhvr>
                                        <p:cTn id="13" dur="1000" fill="hold"/>
                                        <p:tgtEl>
                                          <p:spTgt spid="410"/>
                                        </p:tgtEl>
                                        <p:attrNameLst>
                                          <p:attrName>ppt_x</p:attrName>
                                        </p:attrNameLst>
                                      </p:cBhvr>
                                      <p:tavLst>
                                        <p:tav tm="0">
                                          <p:val>
                                            <p:strVal val="#ppt_x"/>
                                          </p:val>
                                        </p:tav>
                                        <p:tav tm="100000">
                                          <p:val>
                                            <p:strVal val="#ppt_x"/>
                                          </p:val>
                                        </p:tav>
                                      </p:tavLst>
                                    </p:anim>
                                    <p:anim calcmode="lin" valueType="num">
                                      <p:cBhvr>
                                        <p:cTn id="14" dur="1000" fill="hold"/>
                                        <p:tgtEl>
                                          <p:spTgt spid="4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0"/>
                                        </p:tgtEl>
                                        <p:attrNameLst>
                                          <p:attrName>style.visibility</p:attrName>
                                        </p:attrNameLst>
                                      </p:cBhvr>
                                      <p:to>
                                        <p:strVal val="visible"/>
                                      </p:to>
                                    </p:set>
                                    <p:animEffect transition="in" filter="fade">
                                      <p:cBhvr>
                                        <p:cTn id="17" dur="1000"/>
                                        <p:tgtEl>
                                          <p:spTgt spid="420"/>
                                        </p:tgtEl>
                                      </p:cBhvr>
                                    </p:animEffect>
                                    <p:anim calcmode="lin" valueType="num">
                                      <p:cBhvr>
                                        <p:cTn id="18" dur="1000" fill="hold"/>
                                        <p:tgtEl>
                                          <p:spTgt spid="420"/>
                                        </p:tgtEl>
                                        <p:attrNameLst>
                                          <p:attrName>ppt_x</p:attrName>
                                        </p:attrNameLst>
                                      </p:cBhvr>
                                      <p:tavLst>
                                        <p:tav tm="0">
                                          <p:val>
                                            <p:strVal val="#ppt_x"/>
                                          </p:val>
                                        </p:tav>
                                        <p:tav tm="100000">
                                          <p:val>
                                            <p:strVal val="#ppt_x"/>
                                          </p:val>
                                        </p:tav>
                                      </p:tavLst>
                                    </p:anim>
                                    <p:anim calcmode="lin" valueType="num">
                                      <p:cBhvr>
                                        <p:cTn id="19" dur="1000" fill="hold"/>
                                        <p:tgtEl>
                                          <p:spTgt spid="4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1"/>
                                        </p:tgtEl>
                                        <p:attrNameLst>
                                          <p:attrName>style.visibility</p:attrName>
                                        </p:attrNameLst>
                                      </p:cBhvr>
                                      <p:to>
                                        <p:strVal val="visible"/>
                                      </p:to>
                                    </p:set>
                                    <p:animEffect transition="in" filter="fade">
                                      <p:cBhvr>
                                        <p:cTn id="22" dur="1000"/>
                                        <p:tgtEl>
                                          <p:spTgt spid="401"/>
                                        </p:tgtEl>
                                      </p:cBhvr>
                                    </p:animEffect>
                                    <p:anim calcmode="lin" valueType="num">
                                      <p:cBhvr>
                                        <p:cTn id="23" dur="1000" fill="hold"/>
                                        <p:tgtEl>
                                          <p:spTgt spid="401"/>
                                        </p:tgtEl>
                                        <p:attrNameLst>
                                          <p:attrName>ppt_x</p:attrName>
                                        </p:attrNameLst>
                                      </p:cBhvr>
                                      <p:tavLst>
                                        <p:tav tm="0">
                                          <p:val>
                                            <p:strVal val="#ppt_x"/>
                                          </p:val>
                                        </p:tav>
                                        <p:tav tm="100000">
                                          <p:val>
                                            <p:strVal val="#ppt_x"/>
                                          </p:val>
                                        </p:tav>
                                      </p:tavLst>
                                    </p:anim>
                                    <p:anim calcmode="lin" valueType="num">
                                      <p:cBhvr>
                                        <p:cTn id="24" dur="1000" fill="hold"/>
                                        <p:tgtEl>
                                          <p:spTgt spid="40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07"/>
                                        </p:tgtEl>
                                        <p:attrNameLst>
                                          <p:attrName>style.visibility</p:attrName>
                                        </p:attrNameLst>
                                      </p:cBhvr>
                                      <p:to>
                                        <p:strVal val="visible"/>
                                      </p:to>
                                    </p:set>
                                    <p:animEffect transition="in" filter="fade">
                                      <p:cBhvr>
                                        <p:cTn id="34" dur="1000"/>
                                        <p:tgtEl>
                                          <p:spTgt spid="407"/>
                                        </p:tgtEl>
                                      </p:cBhvr>
                                    </p:animEffect>
                                    <p:anim calcmode="lin" valueType="num">
                                      <p:cBhvr>
                                        <p:cTn id="35" dur="1000" fill="hold"/>
                                        <p:tgtEl>
                                          <p:spTgt spid="407"/>
                                        </p:tgtEl>
                                        <p:attrNameLst>
                                          <p:attrName>ppt_x</p:attrName>
                                        </p:attrNameLst>
                                      </p:cBhvr>
                                      <p:tavLst>
                                        <p:tav tm="0">
                                          <p:val>
                                            <p:strVal val="#ppt_x"/>
                                          </p:val>
                                        </p:tav>
                                        <p:tav tm="100000">
                                          <p:val>
                                            <p:strVal val="#ppt_x"/>
                                          </p:val>
                                        </p:tav>
                                      </p:tavLst>
                                    </p:anim>
                                    <p:anim calcmode="lin" valueType="num">
                                      <p:cBhvr>
                                        <p:cTn id="36" dur="1000" fill="hold"/>
                                        <p:tgtEl>
                                          <p:spTgt spid="40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95"/>
                                        </p:tgtEl>
                                        <p:attrNameLst>
                                          <p:attrName>style.visibility</p:attrName>
                                        </p:attrNameLst>
                                      </p:cBhvr>
                                      <p:to>
                                        <p:strVal val="visible"/>
                                      </p:to>
                                    </p:set>
                                    <p:animEffect transition="in" filter="fade">
                                      <p:cBhvr>
                                        <p:cTn id="39" dur="1000"/>
                                        <p:tgtEl>
                                          <p:spTgt spid="395"/>
                                        </p:tgtEl>
                                      </p:cBhvr>
                                    </p:animEffect>
                                    <p:anim calcmode="lin" valueType="num">
                                      <p:cBhvr>
                                        <p:cTn id="40" dur="1000" fill="hold"/>
                                        <p:tgtEl>
                                          <p:spTgt spid="395"/>
                                        </p:tgtEl>
                                        <p:attrNameLst>
                                          <p:attrName>ppt_x</p:attrName>
                                        </p:attrNameLst>
                                      </p:cBhvr>
                                      <p:tavLst>
                                        <p:tav tm="0">
                                          <p:val>
                                            <p:strVal val="#ppt_x"/>
                                          </p:val>
                                        </p:tav>
                                        <p:tav tm="100000">
                                          <p:val>
                                            <p:strVal val="#ppt_x"/>
                                          </p:val>
                                        </p:tav>
                                      </p:tavLst>
                                    </p:anim>
                                    <p:anim calcmode="lin" valueType="num">
                                      <p:cBhvr>
                                        <p:cTn id="41" dur="1000" fill="hold"/>
                                        <p:tgtEl>
                                          <p:spTgt spid="39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21"/>
                                        </p:tgtEl>
                                        <p:attrNameLst>
                                          <p:attrName>style.visibility</p:attrName>
                                        </p:attrNameLst>
                                      </p:cBhvr>
                                      <p:to>
                                        <p:strVal val="visible"/>
                                      </p:to>
                                    </p:set>
                                    <p:animEffect transition="in" filter="fade">
                                      <p:cBhvr>
                                        <p:cTn id="44" dur="1000"/>
                                        <p:tgtEl>
                                          <p:spTgt spid="421"/>
                                        </p:tgtEl>
                                      </p:cBhvr>
                                    </p:animEffect>
                                    <p:anim calcmode="lin" valueType="num">
                                      <p:cBhvr>
                                        <p:cTn id="45" dur="1000" fill="hold"/>
                                        <p:tgtEl>
                                          <p:spTgt spid="421"/>
                                        </p:tgtEl>
                                        <p:attrNameLst>
                                          <p:attrName>ppt_x</p:attrName>
                                        </p:attrNameLst>
                                      </p:cBhvr>
                                      <p:tavLst>
                                        <p:tav tm="0">
                                          <p:val>
                                            <p:strVal val="#ppt_x"/>
                                          </p:val>
                                        </p:tav>
                                        <p:tav tm="100000">
                                          <p:val>
                                            <p:strVal val="#ppt_x"/>
                                          </p:val>
                                        </p:tav>
                                      </p:tavLst>
                                    </p:anim>
                                    <p:anim calcmode="lin" valueType="num">
                                      <p:cBhvr>
                                        <p:cTn id="46" dur="1000" fill="hold"/>
                                        <p:tgtEl>
                                          <p:spTgt spid="4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1000"/>
                                        <p:tgtEl>
                                          <p:spTgt spid="45"/>
                                        </p:tgtEl>
                                      </p:cBhvr>
                                    </p:animEffect>
                                    <p:anim calcmode="lin" valueType="num">
                                      <p:cBhvr>
                                        <p:cTn id="50" dur="1000" fill="hold"/>
                                        <p:tgtEl>
                                          <p:spTgt spid="45"/>
                                        </p:tgtEl>
                                        <p:attrNameLst>
                                          <p:attrName>ppt_x</p:attrName>
                                        </p:attrNameLst>
                                      </p:cBhvr>
                                      <p:tavLst>
                                        <p:tav tm="0">
                                          <p:val>
                                            <p:strVal val="#ppt_x"/>
                                          </p:val>
                                        </p:tav>
                                        <p:tav tm="100000">
                                          <p:val>
                                            <p:strVal val="#ppt_x"/>
                                          </p:val>
                                        </p:tav>
                                      </p:tavLst>
                                    </p:anim>
                                    <p:anim calcmode="lin" valueType="num">
                                      <p:cBhvr>
                                        <p:cTn id="5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25"/>
                                        </p:tgtEl>
                                        <p:attrNameLst>
                                          <p:attrName>style.visibility</p:attrName>
                                        </p:attrNameLst>
                                      </p:cBhvr>
                                      <p:to>
                                        <p:strVal val="visible"/>
                                      </p:to>
                                    </p:set>
                                    <p:animEffect transition="in" filter="fade">
                                      <p:cBhvr>
                                        <p:cTn id="61" dur="1000"/>
                                        <p:tgtEl>
                                          <p:spTgt spid="425"/>
                                        </p:tgtEl>
                                      </p:cBhvr>
                                    </p:animEffect>
                                    <p:anim calcmode="lin" valueType="num">
                                      <p:cBhvr>
                                        <p:cTn id="62" dur="1000" fill="hold"/>
                                        <p:tgtEl>
                                          <p:spTgt spid="425"/>
                                        </p:tgtEl>
                                        <p:attrNameLst>
                                          <p:attrName>ppt_x</p:attrName>
                                        </p:attrNameLst>
                                      </p:cBhvr>
                                      <p:tavLst>
                                        <p:tav tm="0">
                                          <p:val>
                                            <p:strVal val="#ppt_x"/>
                                          </p:val>
                                        </p:tav>
                                        <p:tav tm="100000">
                                          <p:val>
                                            <p:strVal val="#ppt_x"/>
                                          </p:val>
                                        </p:tav>
                                      </p:tavLst>
                                    </p:anim>
                                    <p:anim calcmode="lin" valueType="num">
                                      <p:cBhvr>
                                        <p:cTn id="63" dur="1000" fill="hold"/>
                                        <p:tgtEl>
                                          <p:spTgt spid="42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98"/>
                                        </p:tgtEl>
                                        <p:attrNameLst>
                                          <p:attrName>style.visibility</p:attrName>
                                        </p:attrNameLst>
                                      </p:cBhvr>
                                      <p:to>
                                        <p:strVal val="visible"/>
                                      </p:to>
                                    </p:set>
                                    <p:animEffect transition="in" filter="barn(inVertical)">
                                      <p:cBhvr>
                                        <p:cTn id="68" dur="500"/>
                                        <p:tgtEl>
                                          <p:spTgt spid="398"/>
                                        </p:tgtEl>
                                      </p:cBhvr>
                                    </p:animEffect>
                                  </p:childTnLst>
                                </p:cTn>
                              </p:par>
                              <p:par>
                                <p:cTn id="69" presetID="42" presetClass="entr" presetSubtype="0" fill="hold" nodeType="withEffect">
                                  <p:stCondLst>
                                    <p:cond delay="0"/>
                                  </p:stCondLst>
                                  <p:childTnLst>
                                    <p:set>
                                      <p:cBhvr>
                                        <p:cTn id="70" dur="1" fill="hold">
                                          <p:stCondLst>
                                            <p:cond delay="0"/>
                                          </p:stCondLst>
                                        </p:cTn>
                                        <p:tgtEl>
                                          <p:spTgt spid="404"/>
                                        </p:tgtEl>
                                        <p:attrNameLst>
                                          <p:attrName>style.visibility</p:attrName>
                                        </p:attrNameLst>
                                      </p:cBhvr>
                                      <p:to>
                                        <p:strVal val="visible"/>
                                      </p:to>
                                    </p:set>
                                    <p:animEffect transition="in" filter="fade">
                                      <p:cBhvr>
                                        <p:cTn id="71" dur="1000"/>
                                        <p:tgtEl>
                                          <p:spTgt spid="404"/>
                                        </p:tgtEl>
                                      </p:cBhvr>
                                    </p:animEffect>
                                    <p:anim calcmode="lin" valueType="num">
                                      <p:cBhvr>
                                        <p:cTn id="72" dur="1000" fill="hold"/>
                                        <p:tgtEl>
                                          <p:spTgt spid="404"/>
                                        </p:tgtEl>
                                        <p:attrNameLst>
                                          <p:attrName>ppt_x</p:attrName>
                                        </p:attrNameLst>
                                      </p:cBhvr>
                                      <p:tavLst>
                                        <p:tav tm="0">
                                          <p:val>
                                            <p:strVal val="#ppt_x"/>
                                          </p:val>
                                        </p:tav>
                                        <p:tav tm="100000">
                                          <p:val>
                                            <p:strVal val="#ppt_x"/>
                                          </p:val>
                                        </p:tav>
                                      </p:tavLst>
                                    </p:anim>
                                    <p:anim calcmode="lin" valueType="num">
                                      <p:cBhvr>
                                        <p:cTn id="7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1000"/>
                                        <p:tgtEl>
                                          <p:spTgt spid="47"/>
                                        </p:tgtEl>
                                      </p:cBhvr>
                                    </p:animEffect>
                                    <p:anim calcmode="lin" valueType="num">
                                      <p:cBhvr>
                                        <p:cTn id="79" dur="1000" fill="hold"/>
                                        <p:tgtEl>
                                          <p:spTgt spid="47"/>
                                        </p:tgtEl>
                                        <p:attrNameLst>
                                          <p:attrName>ppt_x</p:attrName>
                                        </p:attrNameLst>
                                      </p:cBhvr>
                                      <p:tavLst>
                                        <p:tav tm="0">
                                          <p:val>
                                            <p:strVal val="#ppt_x"/>
                                          </p:val>
                                        </p:tav>
                                        <p:tav tm="100000">
                                          <p:val>
                                            <p:strVal val="#ppt_x"/>
                                          </p:val>
                                        </p:tav>
                                      </p:tavLst>
                                    </p:anim>
                                    <p:anim calcmode="lin" valueType="num">
                                      <p:cBhvr>
                                        <p:cTn id="80" dur="1000" fill="hold"/>
                                        <p:tgtEl>
                                          <p:spTgt spid="4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1000"/>
                                        <p:tgtEl>
                                          <p:spTgt spid="49"/>
                                        </p:tgtEl>
                                      </p:cBhvr>
                                    </p:animEffect>
                                    <p:anim calcmode="lin" valueType="num">
                                      <p:cBhvr>
                                        <p:cTn id="89" dur="1000" fill="hold"/>
                                        <p:tgtEl>
                                          <p:spTgt spid="49"/>
                                        </p:tgtEl>
                                        <p:attrNameLst>
                                          <p:attrName>ppt_x</p:attrName>
                                        </p:attrNameLst>
                                      </p:cBhvr>
                                      <p:tavLst>
                                        <p:tav tm="0">
                                          <p:val>
                                            <p:strVal val="#ppt_x"/>
                                          </p:val>
                                        </p:tav>
                                        <p:tav tm="100000">
                                          <p:val>
                                            <p:strVal val="#ppt_x"/>
                                          </p:val>
                                        </p:tav>
                                      </p:tavLst>
                                    </p:anim>
                                    <p:anim calcmode="lin" valueType="num">
                                      <p:cBhvr>
                                        <p:cTn id="90" dur="1000" fill="hold"/>
                                        <p:tgtEl>
                                          <p:spTgt spid="49"/>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1000"/>
                                        <p:tgtEl>
                                          <p:spTgt spid="42"/>
                                        </p:tgtEl>
                                      </p:cBhvr>
                                    </p:animEffect>
                                    <p:anim calcmode="lin" valueType="num">
                                      <p:cBhvr>
                                        <p:cTn id="94" dur="1000" fill="hold"/>
                                        <p:tgtEl>
                                          <p:spTgt spid="42"/>
                                        </p:tgtEl>
                                        <p:attrNameLst>
                                          <p:attrName>ppt_x</p:attrName>
                                        </p:attrNameLst>
                                      </p:cBhvr>
                                      <p:tavLst>
                                        <p:tav tm="0">
                                          <p:val>
                                            <p:strVal val="#ppt_x"/>
                                          </p:val>
                                        </p:tav>
                                        <p:tav tm="100000">
                                          <p:val>
                                            <p:strVal val="#ppt_x"/>
                                          </p:val>
                                        </p:tav>
                                      </p:tavLst>
                                    </p:anim>
                                    <p:anim calcmode="lin" valueType="num">
                                      <p:cBhvr>
                                        <p:cTn id="9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1000"/>
                                        <p:tgtEl>
                                          <p:spTgt spid="56"/>
                                        </p:tgtEl>
                                      </p:cBhvr>
                                    </p:animEffect>
                                    <p:anim calcmode="lin" valueType="num">
                                      <p:cBhvr>
                                        <p:cTn id="101" dur="1000" fill="hold"/>
                                        <p:tgtEl>
                                          <p:spTgt spid="56"/>
                                        </p:tgtEl>
                                        <p:attrNameLst>
                                          <p:attrName>ppt_x</p:attrName>
                                        </p:attrNameLst>
                                      </p:cBhvr>
                                      <p:tavLst>
                                        <p:tav tm="0">
                                          <p:val>
                                            <p:strVal val="#ppt_x"/>
                                          </p:val>
                                        </p:tav>
                                        <p:tav tm="100000">
                                          <p:val>
                                            <p:strVal val="#ppt_x"/>
                                          </p:val>
                                        </p:tav>
                                      </p:tavLst>
                                    </p:anim>
                                    <p:anim calcmode="lin" valueType="num">
                                      <p:cBhvr>
                                        <p:cTn id="102" dur="1000" fill="hold"/>
                                        <p:tgtEl>
                                          <p:spTgt spid="56"/>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anim calcmode="lin" valueType="num">
                                      <p:cBhvr>
                                        <p:cTn id="106" dur="1000" fill="hold"/>
                                        <p:tgtEl>
                                          <p:spTgt spid="39"/>
                                        </p:tgtEl>
                                        <p:attrNameLst>
                                          <p:attrName>ppt_x</p:attrName>
                                        </p:attrNameLst>
                                      </p:cBhvr>
                                      <p:tavLst>
                                        <p:tav tm="0">
                                          <p:val>
                                            <p:strVal val="#ppt_x"/>
                                          </p:val>
                                        </p:tav>
                                        <p:tav tm="100000">
                                          <p:val>
                                            <p:strVal val="#ppt_x"/>
                                          </p:val>
                                        </p:tav>
                                      </p:tavLst>
                                    </p:anim>
                                    <p:anim calcmode="lin" valueType="num">
                                      <p:cBhvr>
                                        <p:cTn id="107" dur="1000" fill="hold"/>
                                        <p:tgtEl>
                                          <p:spTgt spid="39"/>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fade">
                                      <p:cBhvr>
                                        <p:cTn id="110" dur="1000"/>
                                        <p:tgtEl>
                                          <p:spTgt spid="48"/>
                                        </p:tgtEl>
                                      </p:cBhvr>
                                    </p:animEffect>
                                    <p:anim calcmode="lin" valueType="num">
                                      <p:cBhvr>
                                        <p:cTn id="111" dur="1000" fill="hold"/>
                                        <p:tgtEl>
                                          <p:spTgt spid="48"/>
                                        </p:tgtEl>
                                        <p:attrNameLst>
                                          <p:attrName>ppt_x</p:attrName>
                                        </p:attrNameLst>
                                      </p:cBhvr>
                                      <p:tavLst>
                                        <p:tav tm="0">
                                          <p:val>
                                            <p:strVal val="#ppt_x"/>
                                          </p:val>
                                        </p:tav>
                                        <p:tav tm="100000">
                                          <p:val>
                                            <p:strVal val="#ppt_x"/>
                                          </p:val>
                                        </p:tav>
                                      </p:tavLst>
                                    </p:anim>
                                    <p:anim calcmode="lin" valueType="num">
                                      <p:cBhvr>
                                        <p:cTn id="112" dur="1000" fill="hold"/>
                                        <p:tgtEl>
                                          <p:spTgt spid="48"/>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1000"/>
                                        <p:tgtEl>
                                          <p:spTgt spid="36"/>
                                        </p:tgtEl>
                                      </p:cBhvr>
                                    </p:animEffect>
                                    <p:anim calcmode="lin" valueType="num">
                                      <p:cBhvr>
                                        <p:cTn id="116" dur="1000" fill="hold"/>
                                        <p:tgtEl>
                                          <p:spTgt spid="36"/>
                                        </p:tgtEl>
                                        <p:attrNameLst>
                                          <p:attrName>ppt_x</p:attrName>
                                        </p:attrNameLst>
                                      </p:cBhvr>
                                      <p:tavLst>
                                        <p:tav tm="0">
                                          <p:val>
                                            <p:strVal val="#ppt_x"/>
                                          </p:val>
                                        </p:tav>
                                        <p:tav tm="100000">
                                          <p:val>
                                            <p:strVal val="#ppt_x"/>
                                          </p:val>
                                        </p:tav>
                                      </p:tavLst>
                                    </p:anim>
                                    <p:anim calcmode="lin" valueType="num">
                                      <p:cBhvr>
                                        <p:cTn id="1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animBg="1"/>
      <p:bldP spid="421" grpId="0" animBg="1"/>
      <p:bldP spid="425" grpId="0" animBg="1"/>
      <p:bldP spid="3" grpId="0"/>
      <p:bldP spid="31" grpId="0"/>
      <p:bldP spid="32" grpId="0"/>
      <p:bldP spid="45" grpId="0" animBg="1"/>
      <p:bldP spid="47" grpId="0"/>
      <p:bldP spid="48" grpId="0"/>
      <p:bldP spid="49" grpId="0" animBg="1"/>
      <p:bldP spid="5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8" name="Google Shape;578;p36"/>
          <p:cNvGrpSpPr/>
          <p:nvPr/>
        </p:nvGrpSpPr>
        <p:grpSpPr>
          <a:xfrm>
            <a:off x="1661652" y="2235377"/>
            <a:ext cx="9438968" cy="3490452"/>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2179668" y="550747"/>
            <a:ext cx="8547326"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IV. Cách đọc hiểu một văn bản thuộc thể loại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đại</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913665" y="2811052"/>
            <a:ext cx="8675677" cy="2219838"/>
          </a:xfrm>
          <a:prstGeom prst="rect">
            <a:avLst/>
          </a:prstGeom>
        </p:spPr>
        <p:txBody>
          <a:bodyPr wrap="square">
            <a:spAutoFit/>
          </a:bodyPr>
          <a:lstStyle/>
          <a:p>
            <a:pPr algn="ctr">
              <a:lnSpc>
                <a:spcPct val="150000"/>
              </a:lnSpc>
            </a:pPr>
            <a:r>
              <a:rPr lang="vi-VN" sz="3200" dirty="0">
                <a:latin typeface="Times New Roman" panose="02020603050405020304" pitchFamily="18" charset="0"/>
                <a:cs typeface="Times New Roman" panose="02020603050405020304" pitchFamily="18" charset="0"/>
              </a:rPr>
              <a:t> Qua trải nghiệm đọc hiểu bài thơ </a:t>
            </a:r>
            <a:r>
              <a:rPr lang="vi-VN" sz="3200" i="1" dirty="0">
                <a:latin typeface="Times New Roman" panose="02020603050405020304" pitchFamily="18" charset="0"/>
                <a:cs typeface="Times New Roman" panose="02020603050405020304" pitchFamily="18" charset="0"/>
              </a:rPr>
              <a:t>Tây Tiến </a:t>
            </a:r>
            <a:r>
              <a:rPr lang="vi-VN" sz="3200" dirty="0">
                <a:latin typeface="Times New Roman" panose="02020603050405020304" pitchFamily="18" charset="0"/>
                <a:cs typeface="Times New Roman" panose="02020603050405020304" pitchFamily="18" charset="0"/>
              </a:rPr>
              <a:t>của Quang Dũng, em hãy n</a:t>
            </a:r>
            <a:r>
              <a:rPr lang="en-US" sz="3200" dirty="0" err="1">
                <a:latin typeface="Times New Roman" panose="02020603050405020304" pitchFamily="18" charset="0"/>
                <a:cs typeface="Times New Roman" panose="02020603050405020304" pitchFamily="18" charset="0"/>
              </a:rPr>
              <a:t>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đại.</a:t>
            </a:r>
            <a:r>
              <a:rPr lang="vi-VN"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6234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anim calcmode="lin" valueType="num">
                                      <p:cBhvr>
                                        <p:cTn id="8" dur="1000" fill="hold"/>
                                        <p:tgtEl>
                                          <p:spTgt spid="578"/>
                                        </p:tgtEl>
                                        <p:attrNameLst>
                                          <p:attrName>ppt_x</p:attrName>
                                        </p:attrNameLst>
                                      </p:cBhvr>
                                      <p:tavLst>
                                        <p:tav tm="0">
                                          <p:val>
                                            <p:strVal val="#ppt_x"/>
                                          </p:val>
                                        </p:tav>
                                        <p:tav tm="100000">
                                          <p:val>
                                            <p:strVal val="#ppt_x"/>
                                          </p:val>
                                        </p:tav>
                                      </p:tavLst>
                                    </p:anim>
                                    <p:anim calcmode="lin" valueType="num">
                                      <p:cBhvr>
                                        <p:cTn id="9" dur="1000" fill="hold"/>
                                        <p:tgtEl>
                                          <p:spTgt spid="5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2179668" y="550747"/>
            <a:ext cx="8547326" cy="1200329"/>
          </a:xfrm>
          <a:prstGeom prst="rect">
            <a:avLst/>
          </a:prstGeom>
          <a:noFill/>
        </p:spPr>
        <p:txBody>
          <a:bodyPr wrap="square" rtlCol="0">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 Cách </a:t>
            </a:r>
            <a:r>
              <a:rPr lang="vi-VN" sz="3600" b="1" dirty="0">
                <a:solidFill>
                  <a:srgbClr val="FF0000"/>
                </a:solidFill>
                <a:latin typeface="Times New Roman" panose="02020603050405020304" pitchFamily="18" charset="0"/>
                <a:cs typeface="Times New Roman" panose="02020603050405020304" pitchFamily="18" charset="0"/>
              </a:rPr>
              <a:t>đọc hiểu một văn bản thuộc thể loại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đại</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00710" y="2008948"/>
            <a:ext cx="8675677" cy="3246530"/>
          </a:xfrm>
          <a:prstGeom prst="rect">
            <a:avLst/>
          </a:prstGeom>
        </p:spPr>
        <p:txBody>
          <a:bodyPr wrap="square">
            <a:spAutoFit/>
          </a:bodyPr>
          <a:lstStyle/>
          <a:p>
            <a:pPr>
              <a:lnSpc>
                <a:spcPct val="150000"/>
              </a:lnSpc>
            </a:pPr>
            <a:r>
              <a:rPr lang="vi-VN"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p>
          <a:p>
            <a:pPr>
              <a:lnSpc>
                <a:spcPct val="150000"/>
              </a:lnSpc>
            </a:pP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p>
          <a:p>
            <a:pPr>
              <a:lnSpc>
                <a:spcPct val="150000"/>
              </a:lnSpc>
            </a:pP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p>
          <a:p>
            <a:pPr>
              <a:lnSpc>
                <a:spcPct val="150000"/>
              </a:lnSpc>
            </a:pP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54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27"/>
          <p:cNvGrpSpPr/>
          <p:nvPr/>
        </p:nvGrpSpPr>
        <p:grpSpPr>
          <a:xfrm>
            <a:off x="1135029" y="2031255"/>
            <a:ext cx="2546284" cy="2546284"/>
            <a:chOff x="5662013" y="3836240"/>
            <a:chExt cx="1962000" cy="1962000"/>
          </a:xfrm>
        </p:grpSpPr>
        <p:sp>
          <p:nvSpPr>
            <p:cNvPr id="250" name="Google Shape;250;p27"/>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1" name="Google Shape;251;p27"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252" name="Google Shape;252;p27"/>
          <p:cNvSpPr/>
          <p:nvPr/>
        </p:nvSpPr>
        <p:spPr>
          <a:xfrm rot="-6800404">
            <a:off x="4149445" y="-159887"/>
            <a:ext cx="6301771" cy="742183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3" name="Google Shape;253;p27"/>
          <p:cNvGrpSpPr/>
          <p:nvPr/>
        </p:nvGrpSpPr>
        <p:grpSpPr>
          <a:xfrm rot="2112144">
            <a:off x="3604661" y="5150263"/>
            <a:ext cx="2529871" cy="579563"/>
            <a:chOff x="5438339" y="233749"/>
            <a:chExt cx="5585545" cy="1279581"/>
          </a:xfrm>
        </p:grpSpPr>
        <p:sp>
          <p:nvSpPr>
            <p:cNvPr id="254" name="Google Shape;254;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 name="Google Shape;256;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 name="Google Shape;260;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 name="Google Shape;261;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 name="Google Shape;263;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 name="Google Shape;264;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 name="Google Shape;266;p27"/>
          <p:cNvGrpSpPr/>
          <p:nvPr/>
        </p:nvGrpSpPr>
        <p:grpSpPr>
          <a:xfrm rot="2112144">
            <a:off x="8482060" y="1181770"/>
            <a:ext cx="2529871" cy="579563"/>
            <a:chOff x="5438339" y="233749"/>
            <a:chExt cx="5585545" cy="1279581"/>
          </a:xfrm>
        </p:grpSpPr>
        <p:sp>
          <p:nvSpPr>
            <p:cNvPr id="267" name="Google Shape;267;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 name="Google Shape;270;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 name="Google Shape;272;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9" name="Google Shape;279;p27"/>
          <p:cNvSpPr txBox="1">
            <a:spLocks noGrp="1"/>
          </p:cNvSpPr>
          <p:nvPr>
            <p:ph type="title"/>
          </p:nvPr>
        </p:nvSpPr>
        <p:spPr>
          <a:xfrm>
            <a:off x="481875" y="2235600"/>
            <a:ext cx="3653700" cy="2162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en" dirty="0">
                <a:latin typeface="Times New Roman" panose="02020603050405020304" pitchFamily="18" charset="0"/>
                <a:cs typeface="Times New Roman" panose="02020603050405020304" pitchFamily="18" charset="0"/>
              </a:rPr>
              <a:t>IV</a:t>
            </a:r>
            <a:endParaRPr dirty="0">
              <a:latin typeface="Times New Roman" panose="02020603050405020304" pitchFamily="18" charset="0"/>
              <a:cs typeface="Times New Roman" panose="02020603050405020304" pitchFamily="18" charset="0"/>
            </a:endParaRPr>
          </a:p>
        </p:txBody>
      </p:sp>
      <p:sp>
        <p:nvSpPr>
          <p:cNvPr id="280" name="Google Shape;280;p27"/>
          <p:cNvSpPr txBox="1">
            <a:spLocks noGrp="1"/>
          </p:cNvSpPr>
          <p:nvPr>
            <p:ph type="subTitle" idx="1"/>
          </p:nvPr>
        </p:nvSpPr>
        <p:spPr>
          <a:xfrm>
            <a:off x="4398366" y="2647325"/>
            <a:ext cx="5830200" cy="717900"/>
          </a:xfrm>
          <a:prstGeom prst="rect">
            <a:avLst/>
          </a:prstGeom>
          <a:noFill/>
          <a:ln>
            <a:noFill/>
          </a:ln>
        </p:spPr>
        <p:txBody>
          <a:bodyPr spcFirstLastPara="1" wrap="square" lIns="121900" tIns="121900" rIns="121900" bIns="121900" anchor="t" anchorCtr="0">
            <a:noAutofit/>
          </a:bodyPr>
          <a:lstStyle/>
          <a:p>
            <a:pPr marL="0" lvl="0" indent="0" algn="ctr">
              <a:spcAft>
                <a:spcPts val="2100"/>
              </a:spcAft>
            </a:pPr>
            <a:r>
              <a:rPr lang="en-US" sz="5400" dirty="0">
                <a:solidFill>
                  <a:srgbClr val="FF0000"/>
                </a:solidFill>
                <a:latin typeface="Times New Roman" panose="02020603050405020304" pitchFamily="18" charset="0"/>
                <a:cs typeface="Times New Roman" panose="02020603050405020304" pitchFamily="18" charset="0"/>
              </a:rPr>
              <a:t>LUYỆN TẬP</a:t>
            </a:r>
            <a:endParaRPr lang="en-US" sz="5400" b="0" dirty="0">
              <a:solidFill>
                <a:srgbClr val="FF0000"/>
              </a:solidFill>
              <a:latin typeface="Times New Roman" panose="02020603050405020304" pitchFamily="18" charset="0"/>
              <a:ea typeface="Just Another Hand"/>
              <a:cs typeface="Times New Roman" panose="02020603050405020304" pitchFamily="18" charset="0"/>
              <a:sym typeface="Just Another Hand"/>
            </a:endParaRPr>
          </a:p>
        </p:txBody>
      </p:sp>
      <p:sp>
        <p:nvSpPr>
          <p:cNvPr id="282" name="Google Shape;282;p27"/>
          <p:cNvSpPr/>
          <p:nvPr/>
        </p:nvSpPr>
        <p:spPr>
          <a:xfrm>
            <a:off x="1019941" y="2031259"/>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3" name="Google Shape;283;p27"/>
          <p:cNvGrpSpPr/>
          <p:nvPr/>
        </p:nvGrpSpPr>
        <p:grpSpPr>
          <a:xfrm>
            <a:off x="5722100" y="1440172"/>
            <a:ext cx="437755" cy="434298"/>
            <a:chOff x="9479277" y="3818260"/>
            <a:chExt cx="437755" cy="434298"/>
          </a:xfrm>
        </p:grpSpPr>
        <p:sp>
          <p:nvSpPr>
            <p:cNvPr id="284" name="Google Shape;284;p27"/>
            <p:cNvSpPr/>
            <p:nvPr/>
          </p:nvSpPr>
          <p:spPr>
            <a:xfrm>
              <a:off x="9479277" y="3830158"/>
              <a:ext cx="422400" cy="422400"/>
            </a:xfrm>
            <a:prstGeom prst="ellipse">
              <a:avLst/>
            </a:prstGeom>
            <a:gradFill>
              <a:gsLst>
                <a:gs pos="0">
                  <a:srgbClr val="FFFFFF"/>
                </a:gs>
                <a:gs pos="100000">
                  <a:srgbClr val="9AC0E1"/>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5" name="Google Shape;285;p27"/>
            <p:cNvSpPr/>
            <p:nvPr/>
          </p:nvSpPr>
          <p:spPr>
            <a:xfrm>
              <a:off x="9601133" y="3818260"/>
              <a:ext cx="315900" cy="315900"/>
            </a:xfrm>
            <a:prstGeom prst="ellipse">
              <a:avLst/>
            </a:prstGeom>
            <a:gradFill>
              <a:gsLst>
                <a:gs pos="0">
                  <a:srgbClr val="FFFFFF"/>
                </a:gs>
                <a:gs pos="100000">
                  <a:srgbClr val="9AC0E1"/>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079274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8" name="Google Shape;578;p36"/>
          <p:cNvGrpSpPr/>
          <p:nvPr/>
        </p:nvGrpSpPr>
        <p:grpSpPr>
          <a:xfrm>
            <a:off x="1584707" y="1683774"/>
            <a:ext cx="9438968" cy="3490452"/>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2179668" y="550747"/>
            <a:ext cx="8547326"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Nhiệm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vụ</a:t>
            </a:r>
            <a:r>
              <a:rPr lang="en-US" sz="4400" b="1" dirty="0">
                <a:solidFill>
                  <a:srgbClr val="FF0000"/>
                </a:solidFill>
                <a:latin typeface="Times New Roman" panose="02020603050405020304" pitchFamily="18" charset="0"/>
                <a:cs typeface="Times New Roman" panose="02020603050405020304" pitchFamily="18" charset="0"/>
              </a:rPr>
              <a:t> </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58161" y="2319081"/>
            <a:ext cx="9054314" cy="2308324"/>
          </a:xfrm>
          <a:prstGeom prst="rect">
            <a:avLst/>
          </a:prstGeom>
        </p:spPr>
        <p:txBody>
          <a:bodyPr wrap="square">
            <a:spAutoFit/>
          </a:bodyPr>
          <a:lstStyle/>
          <a:p>
            <a:pPr>
              <a:lnSpc>
                <a:spcPct val="150000"/>
              </a:lnSpc>
            </a:pPr>
            <a:r>
              <a:rPr lang="vi-VN" sz="3200" b="1" dirty="0">
                <a:latin typeface="Times New Roman" panose="02020603050405020304" pitchFamily="18" charset="0"/>
                <a:cs typeface="Times New Roman" panose="02020603050405020304" pitchFamily="18" charset="0"/>
              </a:rPr>
              <a:t>Câu 1. </a:t>
            </a:r>
            <a:r>
              <a:rPr lang="vi-VN" sz="3200" dirty="0">
                <a:latin typeface="Times New Roman" panose="02020603050405020304" pitchFamily="18" charset="0"/>
                <a:cs typeface="Times New Roman" panose="02020603050405020304" pitchFamily="18" charset="0"/>
              </a:rPr>
              <a:t>Xác định chủ đề của bài thơ </a:t>
            </a:r>
            <a:r>
              <a:rPr lang="vi-VN" sz="3200" i="1" dirty="0">
                <a:latin typeface="Times New Roman" panose="02020603050405020304" pitchFamily="18" charset="0"/>
                <a:cs typeface="Times New Roman" panose="02020603050405020304" pitchFamily="18" charset="0"/>
              </a:rPr>
              <a:t>Tây Tiến</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vi-VN" sz="3200" b="1" dirty="0">
                <a:latin typeface="Times New Roman" panose="02020603050405020304" pitchFamily="18" charset="0"/>
                <a:cs typeface="Times New Roman" panose="02020603050405020304" pitchFamily="18" charset="0"/>
              </a:rPr>
              <a:t>Câu 2. </a:t>
            </a:r>
            <a:r>
              <a:rPr lang="vi-VN" sz="3200" dirty="0">
                <a:latin typeface="Times New Roman" panose="02020603050405020304" pitchFamily="18" charset="0"/>
                <a:cs typeface="Times New Roman" panose="02020603050405020304" pitchFamily="18" charset="0"/>
              </a:rPr>
              <a:t>Nêu các bước nhận diện phong cách lãng mạn qua một bài thơ trữ tình hiện đại.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89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anim calcmode="lin" valueType="num">
                                      <p:cBhvr>
                                        <p:cTn id="8" dur="1000" fill="hold"/>
                                        <p:tgtEl>
                                          <p:spTgt spid="578"/>
                                        </p:tgtEl>
                                        <p:attrNameLst>
                                          <p:attrName>ppt_x</p:attrName>
                                        </p:attrNameLst>
                                      </p:cBhvr>
                                      <p:tavLst>
                                        <p:tav tm="0">
                                          <p:val>
                                            <p:strVal val="#ppt_x"/>
                                          </p:val>
                                        </p:tav>
                                        <p:tav tm="100000">
                                          <p:val>
                                            <p:strVal val="#ppt_x"/>
                                          </p:val>
                                        </p:tav>
                                      </p:tavLst>
                                    </p:anim>
                                    <p:anim calcmode="lin" valueType="num">
                                      <p:cBhvr>
                                        <p:cTn id="9" dur="1000" fill="hold"/>
                                        <p:tgtEl>
                                          <p:spTgt spid="5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07942" y="343419"/>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8" name="Google Shape;578;p36"/>
          <p:cNvGrpSpPr/>
          <p:nvPr/>
        </p:nvGrpSpPr>
        <p:grpSpPr>
          <a:xfrm>
            <a:off x="982676" y="1683774"/>
            <a:ext cx="10540730" cy="4402394"/>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2179668" y="550747"/>
            <a:ext cx="8547326"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GỢI Ý</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01458" y="1571470"/>
            <a:ext cx="10213793" cy="4616648"/>
          </a:xfrm>
          <a:prstGeom prst="rect">
            <a:avLst/>
          </a:prstGeom>
        </p:spPr>
        <p:txBody>
          <a:bodyPr wrap="square">
            <a:spAutoFit/>
          </a:bodyPr>
          <a:lstStyle/>
          <a:p>
            <a:pPr>
              <a:lnSpc>
                <a:spcPct val="150000"/>
              </a:lnSpc>
            </a:pPr>
            <a:r>
              <a:rPr lang="vi-VN" sz="2800" b="1" dirty="0">
                <a:latin typeface="Times New Roman" panose="02020603050405020304" pitchFamily="18" charset="0"/>
                <a:cs typeface="Times New Roman" panose="02020603050405020304" pitchFamily="18" charset="0"/>
              </a:rPr>
              <a:t>Câu 1.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p>
          <a:p>
            <a:pPr>
              <a:lnSpc>
                <a:spcPct val="150000"/>
              </a:lnSpc>
            </a:pPr>
            <a:r>
              <a:rPr lang="vi-VN" sz="2800" dirty="0">
                <a:latin typeface="Times New Roman" panose="02020603050405020304" pitchFamily="18" charset="0"/>
                <a:cs typeface="Times New Roman" panose="02020603050405020304" pitchFamily="18" charset="0"/>
              </a:rPr>
              <a:t>- B</a:t>
            </a:r>
            <a:r>
              <a:rPr lang="en-US" sz="2800" dirty="0" err="1">
                <a:latin typeface="Times New Roman" panose="02020603050405020304" pitchFamily="18" charset="0"/>
                <a:cs typeface="Times New Roman" panose="02020603050405020304" pitchFamily="18" charset="0"/>
              </a:rPr>
              <a: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là n</a:t>
            </a:r>
            <a:r>
              <a:rPr lang="en-US" sz="2800" dirty="0" err="1">
                <a:latin typeface="Times New Roman" panose="02020603050405020304" pitchFamily="18" charset="0"/>
                <a:cs typeface="Times New Roman" panose="02020603050405020304" pitchFamily="18" charset="0"/>
              </a:rPr>
              <a:t>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Bắc của nhà thơ xứ Đoài. Từ đó t</a:t>
            </a:r>
            <a:r>
              <a:rPr lang="en-US" sz="2800" dirty="0" err="1">
                <a:latin typeface="Times New Roman" panose="02020603050405020304" pitchFamily="18" charset="0"/>
                <a:cs typeface="Times New Roman" panose="02020603050405020304" pitchFamily="18" charset="0"/>
              </a:rPr>
              <a: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p>
          <a:p>
            <a:pPr>
              <a:lnSpc>
                <a:spcPct val="150000"/>
              </a:lnSpc>
            </a:pPr>
            <a:r>
              <a:rPr lang="vi-VN" sz="2800" dirty="0">
                <a:latin typeface="Times New Roman" panose="02020603050405020304" pitchFamily="18" charset="0"/>
                <a:cs typeface="Times New Roman" panose="02020603050405020304" pitchFamily="18" charset="0"/>
              </a:rPr>
              <a:t>- B</a:t>
            </a:r>
            <a:r>
              <a:rPr lang="en-US" sz="2800" dirty="0" err="1">
                <a:latin typeface="Times New Roman" panose="02020603050405020304" pitchFamily="18" charset="0"/>
                <a:cs typeface="Times New Roman" panose="02020603050405020304" pitchFamily="18" charset="0"/>
              </a:rPr>
              <a: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02947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anim calcmode="lin" valueType="num">
                                      <p:cBhvr>
                                        <p:cTn id="8" dur="1000" fill="hold"/>
                                        <p:tgtEl>
                                          <p:spTgt spid="578"/>
                                        </p:tgtEl>
                                        <p:attrNameLst>
                                          <p:attrName>ppt_x</p:attrName>
                                        </p:attrNameLst>
                                      </p:cBhvr>
                                      <p:tavLst>
                                        <p:tav tm="0">
                                          <p:val>
                                            <p:strVal val="#ppt_x"/>
                                          </p:val>
                                        </p:tav>
                                        <p:tav tm="100000">
                                          <p:val>
                                            <p:strVal val="#ppt_x"/>
                                          </p:val>
                                        </p:tav>
                                      </p:tavLst>
                                    </p:anim>
                                    <p:anim calcmode="lin" valueType="num">
                                      <p:cBhvr>
                                        <p:cTn id="9" dur="1000" fill="hold"/>
                                        <p:tgtEl>
                                          <p:spTgt spid="5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07942" y="343419"/>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578" name="Google Shape;578;p36"/>
          <p:cNvGrpSpPr/>
          <p:nvPr/>
        </p:nvGrpSpPr>
        <p:grpSpPr>
          <a:xfrm>
            <a:off x="927205" y="1141202"/>
            <a:ext cx="10540730" cy="5073185"/>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1054280" y="251926"/>
            <a:ext cx="8547326"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GỢI Ý</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04531" y="1332202"/>
            <a:ext cx="10213793" cy="4832092"/>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Câu 2. </a:t>
            </a:r>
            <a:r>
              <a:rPr lang="vi-VN" sz="2800" dirty="0">
                <a:latin typeface="Times New Roman" panose="02020603050405020304" pitchFamily="18" charset="0"/>
                <a:cs typeface="Times New Roman" panose="02020603050405020304" pitchFamily="18" charset="0"/>
              </a:rPr>
              <a:t>Các bước nhận diện phong cách lãng mạn qua một bài thơ trữ tình hiện đại:</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p>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p>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túng</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p>
          <a:p>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p>
          <a:p>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p>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51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anim calcmode="lin" valueType="num">
                                      <p:cBhvr>
                                        <p:cTn id="8" dur="1000" fill="hold"/>
                                        <p:tgtEl>
                                          <p:spTgt spid="578"/>
                                        </p:tgtEl>
                                        <p:attrNameLst>
                                          <p:attrName>ppt_x</p:attrName>
                                        </p:attrNameLst>
                                      </p:cBhvr>
                                      <p:tavLst>
                                        <p:tav tm="0">
                                          <p:val>
                                            <p:strVal val="#ppt_x"/>
                                          </p:val>
                                        </p:tav>
                                        <p:tav tm="100000">
                                          <p:val>
                                            <p:strVal val="#ppt_x"/>
                                          </p:val>
                                        </p:tav>
                                      </p:tavLst>
                                    </p:anim>
                                    <p:anim calcmode="lin" valueType="num">
                                      <p:cBhvr>
                                        <p:cTn id="9" dur="1000" fill="hold"/>
                                        <p:tgtEl>
                                          <p:spTgt spid="5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27"/>
          <p:cNvGrpSpPr/>
          <p:nvPr/>
        </p:nvGrpSpPr>
        <p:grpSpPr>
          <a:xfrm>
            <a:off x="1135029" y="2031255"/>
            <a:ext cx="2546284" cy="2546284"/>
            <a:chOff x="5662013" y="3836240"/>
            <a:chExt cx="1962000" cy="1962000"/>
          </a:xfrm>
        </p:grpSpPr>
        <p:sp>
          <p:nvSpPr>
            <p:cNvPr id="250" name="Google Shape;250;p27"/>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1" name="Google Shape;251;p27"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sp>
        <p:nvSpPr>
          <p:cNvPr id="252" name="Google Shape;252;p27"/>
          <p:cNvSpPr/>
          <p:nvPr/>
        </p:nvSpPr>
        <p:spPr>
          <a:xfrm rot="-6800404">
            <a:off x="4149445" y="-159887"/>
            <a:ext cx="6301771" cy="742183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3" name="Google Shape;253;p27"/>
          <p:cNvGrpSpPr/>
          <p:nvPr/>
        </p:nvGrpSpPr>
        <p:grpSpPr>
          <a:xfrm rot="2112144">
            <a:off x="3604661" y="5150263"/>
            <a:ext cx="2529871" cy="579563"/>
            <a:chOff x="5438339" y="233749"/>
            <a:chExt cx="5585545" cy="1279581"/>
          </a:xfrm>
        </p:grpSpPr>
        <p:sp>
          <p:nvSpPr>
            <p:cNvPr id="254" name="Google Shape;254;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 name="Google Shape;256;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 name="Google Shape;260;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 name="Google Shape;261;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 name="Google Shape;263;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 name="Google Shape;264;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 name="Google Shape;266;p27"/>
          <p:cNvGrpSpPr/>
          <p:nvPr/>
        </p:nvGrpSpPr>
        <p:grpSpPr>
          <a:xfrm rot="2112144">
            <a:off x="8482060" y="1181770"/>
            <a:ext cx="2529871" cy="579563"/>
            <a:chOff x="5438339" y="233749"/>
            <a:chExt cx="5585545" cy="1279581"/>
          </a:xfrm>
        </p:grpSpPr>
        <p:sp>
          <p:nvSpPr>
            <p:cNvPr id="267" name="Google Shape;267;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 name="Google Shape;270;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 name="Google Shape;272;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9" name="Google Shape;279;p27"/>
          <p:cNvSpPr txBox="1">
            <a:spLocks noGrp="1"/>
          </p:cNvSpPr>
          <p:nvPr>
            <p:ph type="title"/>
          </p:nvPr>
        </p:nvSpPr>
        <p:spPr>
          <a:xfrm>
            <a:off x="481875" y="2235600"/>
            <a:ext cx="3653700" cy="2162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en" dirty="0">
                <a:latin typeface="Times New Roman" panose="02020603050405020304" pitchFamily="18" charset="0"/>
                <a:cs typeface="Times New Roman" panose="02020603050405020304" pitchFamily="18" charset="0"/>
              </a:rPr>
              <a:t>V</a:t>
            </a:r>
            <a:endParaRPr dirty="0">
              <a:latin typeface="Times New Roman" panose="02020603050405020304" pitchFamily="18" charset="0"/>
              <a:cs typeface="Times New Roman" panose="02020603050405020304" pitchFamily="18" charset="0"/>
            </a:endParaRPr>
          </a:p>
        </p:txBody>
      </p:sp>
      <p:sp>
        <p:nvSpPr>
          <p:cNvPr id="280" name="Google Shape;280;p27"/>
          <p:cNvSpPr txBox="1">
            <a:spLocks noGrp="1"/>
          </p:cNvSpPr>
          <p:nvPr>
            <p:ph type="subTitle" idx="1"/>
          </p:nvPr>
        </p:nvSpPr>
        <p:spPr>
          <a:xfrm>
            <a:off x="4398366" y="2647325"/>
            <a:ext cx="5830200" cy="717900"/>
          </a:xfrm>
          <a:prstGeom prst="rect">
            <a:avLst/>
          </a:prstGeom>
          <a:noFill/>
          <a:ln>
            <a:noFill/>
          </a:ln>
        </p:spPr>
        <p:txBody>
          <a:bodyPr spcFirstLastPara="1" wrap="square" lIns="121900" tIns="121900" rIns="121900" bIns="121900" anchor="t" anchorCtr="0">
            <a:noAutofit/>
          </a:bodyPr>
          <a:lstStyle/>
          <a:p>
            <a:pPr marL="0" lvl="0" indent="0" algn="ctr">
              <a:spcAft>
                <a:spcPts val="2100"/>
              </a:spcAft>
            </a:pPr>
            <a:r>
              <a:rPr lang="en-US" sz="5400" dirty="0">
                <a:solidFill>
                  <a:srgbClr val="FF0000"/>
                </a:solidFill>
                <a:latin typeface="Times New Roman" panose="02020603050405020304" pitchFamily="18" charset="0"/>
                <a:cs typeface="Times New Roman" panose="02020603050405020304" pitchFamily="18" charset="0"/>
              </a:rPr>
              <a:t>VẬN DỤNG</a:t>
            </a:r>
            <a:endParaRPr lang="en-US" sz="5400" b="0" dirty="0">
              <a:solidFill>
                <a:srgbClr val="FF0000"/>
              </a:solidFill>
              <a:latin typeface="Times New Roman" panose="02020603050405020304" pitchFamily="18" charset="0"/>
              <a:ea typeface="Just Another Hand"/>
              <a:cs typeface="Times New Roman" panose="02020603050405020304" pitchFamily="18" charset="0"/>
              <a:sym typeface="Just Another Hand"/>
            </a:endParaRPr>
          </a:p>
        </p:txBody>
      </p:sp>
      <p:sp>
        <p:nvSpPr>
          <p:cNvPr id="282" name="Google Shape;282;p27"/>
          <p:cNvSpPr/>
          <p:nvPr/>
        </p:nvSpPr>
        <p:spPr>
          <a:xfrm>
            <a:off x="1019941" y="2031259"/>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3" name="Google Shape;283;p27"/>
          <p:cNvGrpSpPr/>
          <p:nvPr/>
        </p:nvGrpSpPr>
        <p:grpSpPr>
          <a:xfrm>
            <a:off x="5722100" y="1440172"/>
            <a:ext cx="437755" cy="434298"/>
            <a:chOff x="9479277" y="3818260"/>
            <a:chExt cx="437755" cy="434298"/>
          </a:xfrm>
        </p:grpSpPr>
        <p:sp>
          <p:nvSpPr>
            <p:cNvPr id="284" name="Google Shape;284;p27"/>
            <p:cNvSpPr/>
            <p:nvPr/>
          </p:nvSpPr>
          <p:spPr>
            <a:xfrm>
              <a:off x="9479277" y="3830158"/>
              <a:ext cx="422400" cy="422400"/>
            </a:xfrm>
            <a:prstGeom prst="ellipse">
              <a:avLst/>
            </a:prstGeom>
            <a:gradFill>
              <a:gsLst>
                <a:gs pos="0">
                  <a:srgbClr val="FFFFFF"/>
                </a:gs>
                <a:gs pos="100000">
                  <a:srgbClr val="9AC0E1"/>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5" name="Google Shape;285;p27"/>
            <p:cNvSpPr/>
            <p:nvPr/>
          </p:nvSpPr>
          <p:spPr>
            <a:xfrm>
              <a:off x="9601133" y="3818260"/>
              <a:ext cx="315900" cy="315900"/>
            </a:xfrm>
            <a:prstGeom prst="ellipse">
              <a:avLst/>
            </a:prstGeom>
            <a:gradFill>
              <a:gsLst>
                <a:gs pos="0">
                  <a:srgbClr val="FFFFFF"/>
                </a:gs>
                <a:gs pos="100000">
                  <a:srgbClr val="9AC0E1"/>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82083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5" name="Rectangle 5">
            <a:extLst>
              <a:ext uri="{FF2B5EF4-FFF2-40B4-BE49-F238E27FC236}">
                <a16:creationId xmlns:a16="http://schemas.microsoft.com/office/drawing/2014/main" id="{A13C5BCF-69C9-4161-AA0A-33195B3C06B9}"/>
              </a:ext>
            </a:extLst>
          </p:cNvPr>
          <p:cNvSpPr>
            <a:spLocks noChangeArrowheads="1"/>
          </p:cNvSpPr>
          <p:nvPr/>
        </p:nvSpPr>
        <p:spPr bwMode="auto">
          <a:xfrm>
            <a:off x="3632548" y="836239"/>
            <a:ext cx="8292230" cy="5185522"/>
          </a:xfrm>
          <a:prstGeom prst="rect">
            <a:avLst/>
          </a:prstGeom>
          <a:solidFill>
            <a:srgbClr val="FFFFFF"/>
          </a:solidFill>
          <a:ln w="12700" cap="sq">
            <a:noFill/>
            <a:miter lim="800000"/>
            <a:headEnd type="none" w="sm" len="sm"/>
            <a:tailEnd type="none" w="sm" len="sm"/>
          </a:ln>
        </p:spPr>
        <p:txBody>
          <a:bodyPr wrap="square" anchor="ctr">
            <a:spAutoFit/>
          </a:bodyPr>
          <a:lstStyle/>
          <a:p>
            <a:pPr indent="200025" algn="just">
              <a:lnSpc>
                <a:spcPct val="150000"/>
              </a:lnSpc>
              <a:tabLst>
                <a:tab pos="134938" algn="l"/>
                <a:tab pos="1758950" algn="l"/>
              </a:tabLst>
              <a:defRPr/>
            </a:pPr>
            <a:r>
              <a:rPr lang="nl-NL" sz="2800" dirty="0">
                <a:solidFill>
                  <a:srgbClr val="0432FF"/>
                </a:solidFill>
                <a:latin typeface="Times New Roman" panose="02020603050405020304" pitchFamily="18" charset="0"/>
                <a:cs typeface="Times New Roman" panose="02020603050405020304" pitchFamily="18" charset="0"/>
              </a:rPr>
              <a:t>- Tên khai sinh: Bùi Đình Diệm, quê Hà Tây nay thuộc Hà Nội. </a:t>
            </a:r>
            <a:endParaRPr lang="en-US" sz="2800" dirty="0">
              <a:solidFill>
                <a:srgbClr val="0432FF"/>
              </a:solidFill>
              <a:latin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Thơ</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ông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hồn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hậu</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mà</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tinh</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tế</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phóng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khoáng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giàu</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cảm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hứng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lãng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mạn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Ngôn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ngữ</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thơ</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vừa</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mang</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màu</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sắc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cổ</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điển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vừa</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mới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lạ</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hiện</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đại</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đậm</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chất</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nhạc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chất</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hoạ</a:t>
            </a:r>
            <a:r>
              <a:rPr lang="en-US" sz="2800" dirty="0">
                <a:solidFill>
                  <a:srgbClr val="0432FF"/>
                </a:solidFill>
                <a:latin typeface="Times New Roman" panose="02020603050405020304" pitchFamily="18" charset="0"/>
                <a:cs typeface="Times New Roman" panose="02020603050405020304" pitchFamily="18" charset="0"/>
              </a:rPr>
              <a:t>.</a:t>
            </a:r>
          </a:p>
          <a:p>
            <a:pPr algn="just">
              <a:lnSpc>
                <a:spcPct val="150000"/>
              </a:lnSpc>
            </a:pPr>
            <a:r>
              <a:rPr lang="pt-BR" sz="2800" dirty="0">
                <a:solidFill>
                  <a:srgbClr val="0432FF"/>
                </a:solidFill>
                <a:latin typeface="Times New Roman" panose="02020603050405020304" pitchFamily="18" charset="0"/>
                <a:cs typeface="Times New Roman" panose="02020603050405020304" pitchFamily="18" charset="0"/>
              </a:rPr>
              <a:t>- Các tác phẩm chính: SGK</a:t>
            </a:r>
            <a:endParaRPr lang="en-US" sz="2800" dirty="0">
              <a:solidFill>
                <a:srgbClr val="0432FF"/>
              </a:solidFill>
              <a:latin typeface="Times New Roman" panose="02020603050405020304" pitchFamily="18" charset="0"/>
              <a:cs typeface="Times New Roman" panose="02020603050405020304" pitchFamily="18" charset="0"/>
            </a:endParaRPr>
          </a:p>
        </p:txBody>
      </p:sp>
      <p:pic>
        <p:nvPicPr>
          <p:cNvPr id="5123" name="Content Placeholder 3" descr="quangdung-Nhatho1.jpg">
            <a:extLst>
              <a:ext uri="{FF2B5EF4-FFF2-40B4-BE49-F238E27FC236}">
                <a16:creationId xmlns:a16="http://schemas.microsoft.com/office/drawing/2014/main" id="{6E09C56B-138C-441F-8CB4-F641ECFAD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173162"/>
            <a:ext cx="356711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1CD01B-B069-4671-AD36-B048C6AA4851}"/>
              </a:ext>
            </a:extLst>
          </p:cNvPr>
          <p:cNvSpPr txBox="1"/>
          <p:nvPr/>
        </p:nvSpPr>
        <p:spPr>
          <a:xfrm>
            <a:off x="1676400" y="131471"/>
            <a:ext cx="4191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defRPr/>
            </a:pP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Quang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Dũng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9925">
                                            <p:bg/>
                                          </p:spTgt>
                                        </p:tgtEl>
                                        <p:attrNameLst>
                                          <p:attrName>style.visibility</p:attrName>
                                        </p:attrNameLst>
                                      </p:cBhvr>
                                      <p:to>
                                        <p:strVal val="visible"/>
                                      </p:to>
                                    </p:set>
                                    <p:animEffect transition="in" filter="blinds(horizontal)">
                                      <p:cBhvr>
                                        <p:cTn id="7" dur="500"/>
                                        <p:tgtEl>
                                          <p:spTgt spid="209925">
                                            <p:bg/>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992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992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992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99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5"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TextBox 10"/>
          <p:cNvSpPr txBox="1"/>
          <p:nvPr/>
        </p:nvSpPr>
        <p:spPr>
          <a:xfrm>
            <a:off x="1679830" y="198206"/>
            <a:ext cx="8547326"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Nhiệm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vụ</a:t>
            </a:r>
            <a:r>
              <a:rPr lang="en-US" sz="4400" b="1" dirty="0">
                <a:solidFill>
                  <a:srgbClr val="FF0000"/>
                </a:solidFill>
                <a:latin typeface="Times New Roman" panose="02020603050405020304" pitchFamily="18" charset="0"/>
                <a:cs typeface="Times New Roman" panose="02020603050405020304" pitchFamily="18" charset="0"/>
              </a:rPr>
              <a:t> </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17" name="Google Shape;410;p31"/>
          <p:cNvGrpSpPr/>
          <p:nvPr/>
        </p:nvGrpSpPr>
        <p:grpSpPr>
          <a:xfrm>
            <a:off x="809651" y="2476143"/>
            <a:ext cx="10572698" cy="1404972"/>
            <a:chOff x="1286450" y="2370575"/>
            <a:chExt cx="2873595" cy="2868900"/>
          </a:xfrm>
        </p:grpSpPr>
        <p:sp>
          <p:nvSpPr>
            <p:cNvPr id="18" name="Google Shape;411;p31"/>
            <p:cNvSpPr/>
            <p:nvPr/>
          </p:nvSpPr>
          <p:spPr>
            <a:xfrm>
              <a:off x="1291145" y="2370575"/>
              <a:ext cx="2868900" cy="28689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 name="Google Shape;412;p31"/>
            <p:cNvSpPr/>
            <p:nvPr/>
          </p:nvSpPr>
          <p:spPr>
            <a:xfrm>
              <a:off x="12864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949772" y="2693523"/>
            <a:ext cx="10130344"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150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1204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TextBox 10"/>
          <p:cNvSpPr txBox="1"/>
          <p:nvPr/>
        </p:nvSpPr>
        <p:spPr>
          <a:xfrm>
            <a:off x="2476349" y="290872"/>
            <a:ext cx="8547326" cy="646331"/>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Rubric đánh giá đoạn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endParaRPr lang="en-US" sz="3600" dirty="0">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05067871"/>
              </p:ext>
            </p:extLst>
          </p:nvPr>
        </p:nvGraphicFramePr>
        <p:xfrm>
          <a:off x="647432" y="1026237"/>
          <a:ext cx="10897135" cy="5445783"/>
        </p:xfrm>
        <a:graphic>
          <a:graphicData uri="http://schemas.openxmlformats.org/drawingml/2006/table">
            <a:tbl>
              <a:tblPr firstRow="1" firstCol="1" lastRow="1" lastCol="1" bandRow="1" bandCol="1">
                <a:tableStyleId>{5C22544A-7EE6-4342-B048-85BDC9FD1C3A}</a:tableStyleId>
              </a:tblPr>
              <a:tblGrid>
                <a:gridCol w="2163026">
                  <a:extLst>
                    <a:ext uri="{9D8B030D-6E8A-4147-A177-3AD203B41FA5}">
                      <a16:colId xmlns:a16="http://schemas.microsoft.com/office/drawing/2014/main" val="209652555"/>
                    </a:ext>
                  </a:extLst>
                </a:gridCol>
                <a:gridCol w="7777809">
                  <a:extLst>
                    <a:ext uri="{9D8B030D-6E8A-4147-A177-3AD203B41FA5}">
                      <a16:colId xmlns:a16="http://schemas.microsoft.com/office/drawing/2014/main" val="910829854"/>
                    </a:ext>
                  </a:extLst>
                </a:gridCol>
                <a:gridCol w="956300">
                  <a:extLst>
                    <a:ext uri="{9D8B030D-6E8A-4147-A177-3AD203B41FA5}">
                      <a16:colId xmlns:a16="http://schemas.microsoft.com/office/drawing/2014/main" val="1300190907"/>
                    </a:ext>
                  </a:extLst>
                </a:gridCol>
              </a:tblGrid>
              <a:tr h="527935">
                <a:tc>
                  <a:txBody>
                    <a:bodyPr/>
                    <a:lstStyle/>
                    <a:p>
                      <a:pPr algn="just">
                        <a:lnSpc>
                          <a:spcPct val="10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Mô</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Điểm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200010"/>
                  </a:ext>
                </a:extLst>
              </a:tr>
              <a:tr h="650648">
                <a:tc>
                  <a:txBody>
                    <a:bodyPr/>
                    <a:lstStyle/>
                    <a:p>
                      <a:pPr algn="just">
                        <a:lnSpc>
                          <a:spcPct val="10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thức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Đảm</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bảo</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quy</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cách</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một</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đoạn</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văn</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với</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độ</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dài</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khoảng</a:t>
                      </a:r>
                      <a:r>
                        <a:rPr lang="vi-VN" sz="2800" spc="-2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150</a:t>
                      </a:r>
                      <a:r>
                        <a:rPr lang="vi-VN" sz="2800" spc="-20" dirty="0">
                          <a:solidFill>
                            <a:schemeClr val="tx1"/>
                          </a:solidFill>
                          <a:effectLst/>
                          <a:latin typeface="Times New Roman" panose="02020603050405020304" pitchFamily="18" charset="0"/>
                          <a:cs typeface="Times New Roman" panose="02020603050405020304" pitchFamily="18" charset="0"/>
                        </a:rPr>
                        <a:t> chữ.</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1,5</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806161"/>
                  </a:ext>
                </a:extLst>
              </a:tr>
              <a:tr h="433766">
                <a:tc rowSpan="3">
                  <a:txBody>
                    <a:bodyPr/>
                    <a:lstStyle/>
                    <a:p>
                      <a:pPr algn="just">
                        <a:lnSpc>
                          <a:spcPct val="10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152400" algn="just">
                        <a:lnSpc>
                          <a:spcPct val="10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Cảm nhận về một nét đẹp của hình tượng người lính Tây Tiến.</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60564093"/>
                  </a:ext>
                </a:extLst>
              </a:tr>
              <a:tr h="650648">
                <a:tc vMerge="1">
                  <a:txBody>
                    <a:bodyPr/>
                    <a:lstStyle/>
                    <a:p>
                      <a:endParaRPr lang="en-US"/>
                    </a:p>
                  </a:txBody>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Nêu</a:t>
                      </a:r>
                      <a:r>
                        <a:rPr lang="en-US" sz="2800" spc="-4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được</a:t>
                      </a:r>
                      <a:r>
                        <a:rPr lang="en-US" sz="2800" spc="-3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một</a:t>
                      </a:r>
                      <a:r>
                        <a:rPr lang="en-US" sz="2800" spc="-4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nét</a:t>
                      </a:r>
                      <a:r>
                        <a:rPr lang="en-US" sz="2800" spc="-3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đẹp</a:t>
                      </a:r>
                      <a:r>
                        <a:rPr lang="en-US" sz="2800" spc="-4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của</a:t>
                      </a:r>
                      <a:r>
                        <a:rPr lang="en-US" sz="2800" spc="-3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người</a:t>
                      </a:r>
                      <a:r>
                        <a:rPr lang="en-US" sz="2800" spc="-4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lính</a:t>
                      </a:r>
                      <a:r>
                        <a:rPr lang="en-US" sz="2800" spc="-3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Tây</a:t>
                      </a:r>
                      <a:r>
                        <a:rPr lang="en-US" sz="2800" spc="-4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Tiến</a:t>
                      </a:r>
                      <a:r>
                        <a:rPr lang="en-US" sz="2800" spc="-3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và</a:t>
                      </a:r>
                      <a:r>
                        <a:rPr lang="en-US" sz="2800" spc="-4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lí</a:t>
                      </a:r>
                      <a:r>
                        <a:rPr lang="en-US" sz="2800" spc="-35">
                          <a:solidFill>
                            <a:schemeClr val="tx1"/>
                          </a:solidFill>
                          <a:effectLst/>
                          <a:latin typeface="Times New Roman" panose="02020603050405020304" pitchFamily="18" charset="0"/>
                          <a:cs typeface="Times New Roman" panose="02020603050405020304" pitchFamily="18" charset="0"/>
                        </a:rPr>
                        <a:t> </a:t>
                      </a:r>
                      <a:r>
                        <a:rPr lang="vi-VN" sz="2800" spc="-35">
                          <a:solidFill>
                            <a:schemeClr val="tx1"/>
                          </a:solidFill>
                          <a:effectLst/>
                          <a:latin typeface="Times New Roman" panose="02020603050405020304" pitchFamily="18" charset="0"/>
                          <a:cs typeface="Times New Roman" panose="02020603050405020304" pitchFamily="18" charset="0"/>
                        </a:rPr>
                        <a:t>giải.</a:t>
                      </a:r>
                      <a:endParaRPr lang="en-US" sz="2800">
                        <a:solidFill>
                          <a:schemeClr val="tx1"/>
                        </a:solidFill>
                        <a:effectLst/>
                        <a:latin typeface="Times New Roman" panose="02020603050405020304" pitchFamily="18"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2</a:t>
                      </a:r>
                      <a:r>
                        <a:rPr lang="vi-VN" sz="2800">
                          <a:solidFill>
                            <a:schemeClr val="tx1"/>
                          </a:solidFill>
                          <a:effectLst/>
                          <a:latin typeface="Times New Roman" panose="02020603050405020304" pitchFamily="18" charset="0"/>
                          <a:cs typeface="Times New Roman" panose="02020603050405020304" pitchFamily="18" charset="0"/>
                        </a:rPr>
                        <a:t>,0</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9286718"/>
                  </a:ext>
                </a:extLst>
              </a:tr>
              <a:tr h="650648">
                <a:tc vMerge="1">
                  <a:txBody>
                    <a:bodyPr/>
                    <a:lstStyle/>
                    <a:p>
                      <a:endParaRPr lang="en-US"/>
                    </a:p>
                  </a:txBody>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Bày</a:t>
                      </a:r>
                      <a:r>
                        <a:rPr lang="en-US" sz="2800" spc="-5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tỏ</a:t>
                      </a:r>
                      <a:r>
                        <a:rPr lang="en-US" sz="2800" spc="-5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cảm</a:t>
                      </a:r>
                      <a:r>
                        <a:rPr lang="en-US" sz="2800" spc="-5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xúc</a:t>
                      </a:r>
                      <a:r>
                        <a:rPr lang="en-US" sz="2800" spc="-5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và</a:t>
                      </a:r>
                      <a:r>
                        <a:rPr lang="en-US" sz="2800" spc="-5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suy</a:t>
                      </a:r>
                      <a:r>
                        <a:rPr lang="en-US" sz="2800" spc="-5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nghĩ</a:t>
                      </a:r>
                      <a:r>
                        <a:rPr lang="en-US" sz="2800" spc="-5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về</a:t>
                      </a:r>
                      <a:r>
                        <a:rPr lang="en-US" sz="2800" spc="-55">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nét</a:t>
                      </a:r>
                      <a:r>
                        <a:rPr lang="en-US" sz="2800" spc="-5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đẹp</a:t>
                      </a:r>
                      <a:r>
                        <a:rPr lang="en-US" sz="2800" spc="-55">
                          <a:solidFill>
                            <a:schemeClr val="tx1"/>
                          </a:solidFill>
                          <a:effectLst/>
                          <a:latin typeface="Times New Roman" panose="02020603050405020304" pitchFamily="18" charset="0"/>
                          <a:cs typeface="Times New Roman" panose="02020603050405020304" pitchFamily="18" charset="0"/>
                        </a:rPr>
                        <a:t> </a:t>
                      </a:r>
                      <a:r>
                        <a:rPr lang="en-US" sz="2800" spc="-25">
                          <a:solidFill>
                            <a:schemeClr val="tx1"/>
                          </a:solidFill>
                          <a:effectLst/>
                          <a:latin typeface="Times New Roman" panose="02020603050405020304" pitchFamily="18" charset="0"/>
                          <a:cs typeface="Times New Roman" panose="02020603050405020304" pitchFamily="18" charset="0"/>
                        </a:rPr>
                        <a:t>đó.</a:t>
                      </a:r>
                      <a:endParaRPr lang="en-US" sz="2800">
                        <a:solidFill>
                          <a:schemeClr val="tx1"/>
                        </a:solidFill>
                        <a:effectLst/>
                        <a:latin typeface="Times New Roman" panose="02020603050405020304" pitchFamily="18"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5</a:t>
                      </a:r>
                      <a:r>
                        <a:rPr lang="en-US" sz="2800">
                          <a:solidFill>
                            <a:schemeClr val="tx1"/>
                          </a:solidFill>
                          <a:effectLst/>
                          <a:latin typeface="Times New Roman" panose="02020603050405020304" pitchFamily="18" charset="0"/>
                          <a:cs typeface="Times New Roman" panose="02020603050405020304" pitchFamily="18" charset="0"/>
                        </a:rPr>
                        <a:t>,0</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527358"/>
                  </a:ext>
                </a:extLst>
              </a:tr>
              <a:tr h="650648">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Chính tả, ngữ pháp</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Đảm bảo chuẩn chính tả, ngữ pháp tiếng Việt.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0,5</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974874"/>
                  </a:ext>
                </a:extLst>
              </a:tr>
              <a:tr h="650648">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Sáng tạo</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Thể hiện suy nghĩ sâu sắc về </a:t>
                      </a:r>
                      <a:r>
                        <a:rPr lang="en-US" sz="2800">
                          <a:solidFill>
                            <a:schemeClr val="tx1"/>
                          </a:solidFill>
                          <a:effectLst/>
                          <a:latin typeface="Times New Roman" panose="02020603050405020304" pitchFamily="18" charset="0"/>
                          <a:cs typeface="Times New Roman" panose="02020603050405020304" pitchFamily="18" charset="0"/>
                        </a:rPr>
                        <a:t>vấn đề</a:t>
                      </a:r>
                      <a:r>
                        <a:rPr lang="vi-VN" sz="2800">
                          <a:solidFill>
                            <a:schemeClr val="tx1"/>
                          </a:solidFill>
                          <a:effectLst/>
                          <a:latin typeface="Times New Roman" panose="02020603050405020304" pitchFamily="18" charset="0"/>
                          <a:cs typeface="Times New Roman" panose="02020603050405020304" pitchFamily="18" charset="0"/>
                        </a:rPr>
                        <a:t>; có cách diễn đạt mới mẻ</a:t>
                      </a:r>
                      <a:r>
                        <a:rPr lang="en-US" sz="2800">
                          <a:solidFill>
                            <a:schemeClr val="tx1"/>
                          </a:solidFill>
                          <a:effectLst/>
                          <a:latin typeface="Times New Roman" panose="02020603050405020304" pitchFamily="18" charset="0"/>
                          <a:cs typeface="Times New Roman" panose="02020603050405020304" pitchFamily="18" charset="0"/>
                        </a:rPr>
                        <a:t>, phối hợp các phương thức biểu 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1,0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65" marR="65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2434122"/>
                  </a:ext>
                </a:extLst>
              </a:tr>
            </a:tbl>
          </a:graphicData>
        </a:graphic>
      </p:graphicFrame>
    </p:spTree>
    <p:extLst>
      <p:ext uri="{BB962C8B-B14F-4D97-AF65-F5344CB8AC3E}">
        <p14:creationId xmlns:p14="http://schemas.microsoft.com/office/powerpoint/2010/main" val="264050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TextBox 10"/>
          <p:cNvSpPr txBox="1"/>
          <p:nvPr/>
        </p:nvSpPr>
        <p:spPr>
          <a:xfrm>
            <a:off x="1679830" y="198206"/>
            <a:ext cx="8547326"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Đoạn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tham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khảo</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10775" y="1014537"/>
            <a:ext cx="11370449" cy="4616648"/>
          </a:xfrm>
          <a:prstGeom prst="rect">
            <a:avLst/>
          </a:prstGeom>
          <a:noFill/>
        </p:spPr>
        <p:txBody>
          <a:bodyPr wrap="square" rtlCol="0">
            <a:spAutoFit/>
          </a:bodyPr>
          <a:lstStyle/>
          <a:p>
            <a:pPr algn="just">
              <a:lnSpc>
                <a:spcPct val="150000"/>
              </a:lnSpc>
            </a:pPr>
            <a:r>
              <a:rPr lang="vi-VN"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Trôi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đong</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đưa”</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1562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329938" y="245096"/>
            <a:ext cx="11576116" cy="6315959"/>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91" name="Google Shape;591;p36"/>
          <p:cNvSpPr/>
          <p:nvPr/>
        </p:nvSpPr>
        <p:spPr>
          <a:xfrm>
            <a:off x="9134771"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431083" y="14985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TextBox 10"/>
          <p:cNvSpPr txBox="1"/>
          <p:nvPr/>
        </p:nvSpPr>
        <p:spPr>
          <a:xfrm>
            <a:off x="1679830" y="198206"/>
            <a:ext cx="8547326"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Đoạn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tham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khảo</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9937" y="825394"/>
            <a:ext cx="11370449" cy="5909310"/>
          </a:xfrm>
          <a:prstGeom prst="rect">
            <a:avLst/>
          </a:prstGeom>
          <a:noFill/>
        </p:spPr>
        <p:txBody>
          <a:bodyPr wrap="square" rtlCol="0">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say </a:t>
            </a:r>
            <a:r>
              <a:rPr lang="en-US" sz="2800" dirty="0" err="1">
                <a:latin typeface="Times New Roman" panose="02020603050405020304" pitchFamily="18" charset="0"/>
                <a:cs typeface="Times New Roman" panose="02020603050405020304" pitchFamily="18" charset="0"/>
              </a:rPr>
              <a:t>đắm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vút</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mơ.</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25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44"/>
          <p:cNvSpPr/>
          <p:nvPr/>
        </p:nvSpPr>
        <p:spPr>
          <a:xfrm rot="10800000">
            <a:off x="1117410" y="1998499"/>
            <a:ext cx="9957177" cy="3900855"/>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8" name="Google Shape;978;p44"/>
          <p:cNvSpPr/>
          <p:nvPr/>
        </p:nvSpPr>
        <p:spPr>
          <a:xfrm rot="8321483">
            <a:off x="580035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979" name="Google Shape;979;p44"/>
          <p:cNvSpPr/>
          <p:nvPr/>
        </p:nvSpPr>
        <p:spPr>
          <a:xfrm rot="8321483">
            <a:off x="10560269" y="5122806"/>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983" name="Google Shape;983;p44"/>
          <p:cNvGrpSpPr/>
          <p:nvPr/>
        </p:nvGrpSpPr>
        <p:grpSpPr>
          <a:xfrm>
            <a:off x="6290749" y="1984467"/>
            <a:ext cx="701665" cy="434298"/>
            <a:chOff x="9479277" y="3818260"/>
            <a:chExt cx="437755" cy="434298"/>
          </a:xfrm>
        </p:grpSpPr>
        <p:sp>
          <p:nvSpPr>
            <p:cNvPr id="984" name="Google Shape;984;p4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5" name="Google Shape;985;p4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5" name="Google Shape;949;p43"/>
          <p:cNvGrpSpPr/>
          <p:nvPr/>
        </p:nvGrpSpPr>
        <p:grpSpPr>
          <a:xfrm>
            <a:off x="3797743" y="335855"/>
            <a:ext cx="6231160" cy="987725"/>
            <a:chOff x="3307259" y="2790873"/>
            <a:chExt cx="5585545" cy="1279581"/>
          </a:xfrm>
        </p:grpSpPr>
        <p:sp>
          <p:nvSpPr>
            <p:cNvPr id="16" name="Google Shape;950;p43"/>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951;p43"/>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952;p43"/>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953;p43"/>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954;p43"/>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955;p43"/>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956;p43"/>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957;p43"/>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958;p43"/>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959;p43"/>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960;p43"/>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961;p43"/>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962;p43"/>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963;p43"/>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extBox 4"/>
          <p:cNvSpPr txBox="1"/>
          <p:nvPr/>
        </p:nvSpPr>
        <p:spPr>
          <a:xfrm>
            <a:off x="4329018" y="446104"/>
            <a:ext cx="569988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H</a:t>
            </a:r>
            <a:r>
              <a:rPr lang="vi-VN" sz="4000" b="1" dirty="0">
                <a:solidFill>
                  <a:srgbClr val="FF0000"/>
                </a:solidFill>
                <a:latin typeface="Times New Roman" panose="02020603050405020304" pitchFamily="18" charset="0"/>
                <a:cs typeface="Times New Roman" panose="02020603050405020304" pitchFamily="18" charset="0"/>
              </a:rPr>
              <a:t>ƯỚNG DẪN</a:t>
            </a:r>
            <a:r>
              <a:rPr lang="en-US" sz="4000" b="1" dirty="0">
                <a:solidFill>
                  <a:srgbClr val="FF0000"/>
                </a:solidFill>
                <a:latin typeface="Times New Roman" panose="02020603050405020304" pitchFamily="18" charset="0"/>
                <a:cs typeface="Times New Roman" panose="02020603050405020304" pitchFamily="18" charset="0"/>
              </a:rPr>
              <a:t> VỀ NHÀ</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94576" y="2730152"/>
            <a:ext cx="9192345" cy="2554545"/>
          </a:xfrm>
          <a:prstGeom prst="rect">
            <a:avLst/>
          </a:prstGeom>
          <a:noFill/>
        </p:spPr>
        <p:txBody>
          <a:bodyPr wrap="square" rtlCol="0">
            <a:spAutoFit/>
          </a:bodyPr>
          <a:lstStyle/>
          <a:p>
            <a:r>
              <a:rPr lang="pt-BR" sz="3200" dirty="0">
                <a:latin typeface="Times New Roman" panose="02020603050405020304" pitchFamily="18" charset="0"/>
                <a:cs typeface="Times New Roman" panose="02020603050405020304" pitchFamily="18" charset="0"/>
              </a:rPr>
              <a:t>- Vẽ sơ đồ tư duy về các đơn vị kiến thức của bài học.</a:t>
            </a:r>
            <a:endParaRPr lang="en-US" sz="3200" dirty="0">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 Tìm đọc thêm các </a:t>
            </a:r>
            <a:r>
              <a:rPr lang="vi-VN" sz="3200" dirty="0">
                <a:latin typeface="Times New Roman" panose="02020603050405020304" pitchFamily="18" charset="0"/>
                <a:cs typeface="Times New Roman" panose="02020603050405020304" pitchFamily="18" charset="0"/>
              </a:rPr>
              <a:t>bài thơ trữ tình hiện đại có cùng đề tài, chủ đề</a:t>
            </a:r>
            <a:r>
              <a:rPr lang="pt-B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pt-BR" sz="3200" b="1" dirty="0">
                <a:latin typeface="Times New Roman" panose="02020603050405020304" pitchFamily="18" charset="0"/>
                <a:cs typeface="Times New Roman" panose="02020603050405020304" pitchFamily="18" charset="0"/>
              </a:rPr>
              <a:t>- Chuẩn bị bài:</a:t>
            </a:r>
            <a:r>
              <a:rPr lang="pt-BR"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VB3: </a:t>
            </a:r>
            <a:r>
              <a:rPr lang="vi-VN" sz="3200" i="1" dirty="0">
                <a:latin typeface="Times New Roman" panose="02020603050405020304" pitchFamily="18" charset="0"/>
                <a:cs typeface="Times New Roman" panose="02020603050405020304" pitchFamily="18" charset="0"/>
              </a:rPr>
              <a:t>Đàn ghi ta của Lor-ca</a:t>
            </a:r>
            <a:r>
              <a:rPr lang="vi-VN" sz="3200" dirty="0">
                <a:latin typeface="Times New Roman" panose="02020603050405020304" pitchFamily="18" charset="0"/>
                <a:cs typeface="Times New Roman" panose="02020603050405020304" pitchFamily="18" charset="0"/>
              </a:rPr>
              <a:t> (Thanh Thảo).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44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83"/>
                                        </p:tgtEl>
                                        <p:attrNameLst>
                                          <p:attrName>style.visibility</p:attrName>
                                        </p:attrNameLst>
                                      </p:cBhvr>
                                      <p:to>
                                        <p:strVal val="visible"/>
                                      </p:to>
                                    </p:set>
                                    <p:animEffect transition="in" filter="fade">
                                      <p:cBhvr>
                                        <p:cTn id="46" dur="1000"/>
                                        <p:tgtEl>
                                          <p:spTgt spid="983"/>
                                        </p:tgtEl>
                                      </p:cBhvr>
                                    </p:animEffect>
                                    <p:anim calcmode="lin" valueType="num">
                                      <p:cBhvr>
                                        <p:cTn id="47" dur="1000" fill="hold"/>
                                        <p:tgtEl>
                                          <p:spTgt spid="983"/>
                                        </p:tgtEl>
                                        <p:attrNameLst>
                                          <p:attrName>ppt_x</p:attrName>
                                        </p:attrNameLst>
                                      </p:cBhvr>
                                      <p:tavLst>
                                        <p:tav tm="0">
                                          <p:val>
                                            <p:strVal val="#ppt_x"/>
                                          </p:val>
                                        </p:tav>
                                        <p:tav tm="100000">
                                          <p:val>
                                            <p:strVal val="#ppt_x"/>
                                          </p:val>
                                        </p:tav>
                                      </p:tavLst>
                                    </p:anim>
                                    <p:anim calcmode="lin" valueType="num">
                                      <p:cBhvr>
                                        <p:cTn id="48" dur="1000" fill="hold"/>
                                        <p:tgtEl>
                                          <p:spTgt spid="98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76"/>
                                        </p:tgtEl>
                                        <p:attrNameLst>
                                          <p:attrName>style.visibility</p:attrName>
                                        </p:attrNameLst>
                                      </p:cBhvr>
                                      <p:to>
                                        <p:strVal val="visible"/>
                                      </p:to>
                                    </p:set>
                                    <p:animEffect transition="in" filter="fade">
                                      <p:cBhvr>
                                        <p:cTn id="51" dur="1000"/>
                                        <p:tgtEl>
                                          <p:spTgt spid="976"/>
                                        </p:tgtEl>
                                      </p:cBhvr>
                                    </p:animEffect>
                                    <p:anim calcmode="lin" valueType="num">
                                      <p:cBhvr>
                                        <p:cTn id="52" dur="1000" fill="hold"/>
                                        <p:tgtEl>
                                          <p:spTgt spid="976"/>
                                        </p:tgtEl>
                                        <p:attrNameLst>
                                          <p:attrName>ppt_x</p:attrName>
                                        </p:attrNameLst>
                                      </p:cBhvr>
                                      <p:tavLst>
                                        <p:tav tm="0">
                                          <p:val>
                                            <p:strVal val="#ppt_x"/>
                                          </p:val>
                                        </p:tav>
                                        <p:tav tm="100000">
                                          <p:val>
                                            <p:strVal val="#ppt_x"/>
                                          </p:val>
                                        </p:tav>
                                      </p:tavLst>
                                    </p:anim>
                                    <p:anim calcmode="lin" valueType="num">
                                      <p:cBhvr>
                                        <p:cTn id="53" dur="1000" fill="hold"/>
                                        <p:tgtEl>
                                          <p:spTgt spid="97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79"/>
                                        </p:tgtEl>
                                        <p:attrNameLst>
                                          <p:attrName>style.visibility</p:attrName>
                                        </p:attrNameLst>
                                      </p:cBhvr>
                                      <p:to>
                                        <p:strVal val="visible"/>
                                      </p:to>
                                    </p:set>
                                    <p:animEffect transition="in" filter="fade">
                                      <p:cBhvr>
                                        <p:cTn id="56" dur="1000"/>
                                        <p:tgtEl>
                                          <p:spTgt spid="979"/>
                                        </p:tgtEl>
                                      </p:cBhvr>
                                    </p:animEffect>
                                    <p:anim calcmode="lin" valueType="num">
                                      <p:cBhvr>
                                        <p:cTn id="57" dur="1000" fill="hold"/>
                                        <p:tgtEl>
                                          <p:spTgt spid="979"/>
                                        </p:tgtEl>
                                        <p:attrNameLst>
                                          <p:attrName>ppt_x</p:attrName>
                                        </p:attrNameLst>
                                      </p:cBhvr>
                                      <p:tavLst>
                                        <p:tav tm="0">
                                          <p:val>
                                            <p:strVal val="#ppt_x"/>
                                          </p:val>
                                        </p:tav>
                                        <p:tav tm="100000">
                                          <p:val>
                                            <p:strVal val="#ppt_x"/>
                                          </p:val>
                                        </p:tav>
                                      </p:tavLst>
                                    </p:anim>
                                    <p:anim calcmode="lin" valueType="num">
                                      <p:cBhvr>
                                        <p:cTn id="58" dur="1000" fill="hold"/>
                                        <p:tgtEl>
                                          <p:spTgt spid="97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78"/>
                                        </p:tgtEl>
                                        <p:attrNameLst>
                                          <p:attrName>style.visibility</p:attrName>
                                        </p:attrNameLst>
                                      </p:cBhvr>
                                      <p:to>
                                        <p:strVal val="visible"/>
                                      </p:to>
                                    </p:set>
                                    <p:animEffect transition="in" filter="fade">
                                      <p:cBhvr>
                                        <p:cTn id="61" dur="1000"/>
                                        <p:tgtEl>
                                          <p:spTgt spid="978"/>
                                        </p:tgtEl>
                                      </p:cBhvr>
                                    </p:animEffect>
                                    <p:anim calcmode="lin" valueType="num">
                                      <p:cBhvr>
                                        <p:cTn id="62" dur="1000" fill="hold"/>
                                        <p:tgtEl>
                                          <p:spTgt spid="978"/>
                                        </p:tgtEl>
                                        <p:attrNameLst>
                                          <p:attrName>ppt_x</p:attrName>
                                        </p:attrNameLst>
                                      </p:cBhvr>
                                      <p:tavLst>
                                        <p:tav tm="0">
                                          <p:val>
                                            <p:strVal val="#ppt_x"/>
                                          </p:val>
                                        </p:tav>
                                        <p:tav tm="100000">
                                          <p:val>
                                            <p:strVal val="#ppt_x"/>
                                          </p:val>
                                        </p:tav>
                                      </p:tavLst>
                                    </p:anim>
                                    <p:anim calcmode="lin" valueType="num">
                                      <p:cBhvr>
                                        <p:cTn id="63" dur="1000" fill="hold"/>
                                        <p:tgtEl>
                                          <p:spTgt spid="9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 grpId="0" animBg="1"/>
      <p:bldP spid="978" grpId="0" animBg="1"/>
      <p:bldP spid="979"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7" name="Picture 5" descr="dibutQD">
            <a:extLst>
              <a:ext uri="{FF2B5EF4-FFF2-40B4-BE49-F238E27FC236}">
                <a16:creationId xmlns:a16="http://schemas.microsoft.com/office/drawing/2014/main" id="{86B40B0D-B872-45B7-AA41-697AE814489C}"/>
              </a:ext>
            </a:extLst>
          </p:cNvPr>
          <p:cNvPicPr>
            <a:picLocks noChangeAspect="1" noChangeArrowheads="1"/>
          </p:cNvPicPr>
          <p:nvPr/>
        </p:nvPicPr>
        <p:blipFill>
          <a:blip r:embed="rId2"/>
          <a:srcRect/>
          <a:stretch>
            <a:fillRect/>
          </a:stretch>
        </p:blipFill>
        <p:spPr bwMode="auto">
          <a:xfrm>
            <a:off x="6096001" y="304800"/>
            <a:ext cx="4572000" cy="662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9559" name="Picture 7" descr="thoquangdung">
            <a:extLst>
              <a:ext uri="{FF2B5EF4-FFF2-40B4-BE49-F238E27FC236}">
                <a16:creationId xmlns:a16="http://schemas.microsoft.com/office/drawing/2014/main" id="{C2B377FC-8210-462A-AA4C-470F794043BA}"/>
              </a:ext>
            </a:extLst>
          </p:cNvPr>
          <p:cNvPicPr>
            <a:picLocks noChangeAspect="1" noChangeArrowheads="1"/>
          </p:cNvPicPr>
          <p:nvPr/>
        </p:nvPicPr>
        <p:blipFill>
          <a:blip r:embed="rId3">
            <a:lum bright="12000"/>
          </a:blip>
          <a:srcRect l="18224"/>
          <a:stretch>
            <a:fillRect/>
          </a:stretch>
        </p:blipFill>
        <p:spPr bwMode="auto">
          <a:xfrm>
            <a:off x="1828800" y="304800"/>
            <a:ext cx="4267200" cy="655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9559"/>
                                        </p:tgtEl>
                                        <p:attrNameLst>
                                          <p:attrName>style.visibility</p:attrName>
                                        </p:attrNameLst>
                                      </p:cBhvr>
                                      <p:to>
                                        <p:strVal val="visible"/>
                                      </p:to>
                                    </p:set>
                                    <p:animEffect transition="in" filter="blinds(horizontal)">
                                      <p:cBhvr>
                                        <p:cTn id="7" dur="500"/>
                                        <p:tgtEl>
                                          <p:spTgt spid="279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79557"/>
                                        </p:tgtEl>
                                        <p:attrNameLst>
                                          <p:attrName>style.visibility</p:attrName>
                                        </p:attrNameLst>
                                      </p:cBhvr>
                                      <p:to>
                                        <p:strVal val="visible"/>
                                      </p:to>
                                    </p:set>
                                    <p:animEffect transition="in" filter="blinds(horizontal)">
                                      <p:cBhvr>
                                        <p:cTn id="12" dur="500"/>
                                        <p:tgtEl>
                                          <p:spTgt spid="279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9" name="Picture 5" descr="tranhQD">
            <a:extLst>
              <a:ext uri="{FF2B5EF4-FFF2-40B4-BE49-F238E27FC236}">
                <a16:creationId xmlns:a16="http://schemas.microsoft.com/office/drawing/2014/main" id="{4F97E7FF-B016-4DE3-925B-445EC57C0FD6}"/>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7509"/>
                                        </p:tgtEl>
                                        <p:attrNameLst>
                                          <p:attrName>style.visibility</p:attrName>
                                        </p:attrNameLst>
                                      </p:cBhvr>
                                      <p:to>
                                        <p:strVal val="visible"/>
                                      </p:to>
                                    </p:set>
                                    <p:animEffect transition="in" filter="blinds(horizontal)">
                                      <p:cBhvr>
                                        <p:cTn id="7" dur="500"/>
                                        <p:tgtEl>
                                          <p:spTgt spid="27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TotalTime>
  <Words>4061</Words>
  <Application>Microsoft Macintosh PowerPoint</Application>
  <PresentationFormat>Widescreen</PresentationFormat>
  <Paragraphs>396</Paragraphs>
  <Slides>74</Slides>
  <Notes>59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Times New Roman</vt:lpstr>
      <vt:lpstr>Arial</vt:lpstr>
      <vt:lpstr>Verdana</vt:lpstr>
      <vt:lpstr>Abril Fatface</vt:lpstr>
      <vt:lpstr>Tahoma</vt:lpstr>
      <vt:lpstr>Barlow Condensed</vt:lpstr>
      <vt:lpstr>Just Another Hand</vt:lpstr>
      <vt:lpstr>Arrial</vt:lpstr>
      <vt:lpstr>Griffy</vt:lpstr>
      <vt:lpstr>Coming Soon</vt:lpstr>
      <vt:lpstr>Aldrich</vt:lpstr>
      <vt:lpstr>Calibri</vt:lpstr>
      <vt:lpstr>SlidesMania</vt:lpstr>
      <vt:lpstr>TÂY TIẾN (Quang Dũng) </vt:lpstr>
      <vt:lpstr>PowerPoint Presentation</vt:lpstr>
      <vt:lpstr>PowerPoint Presentation</vt:lpstr>
      <vt:lpstr>PowerPoint Presentation</vt:lpstr>
      <vt:lpstr>I</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KHÁM PHÁ VĂN BẢN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 Hai câu thơ đầu – nhân vật trữ tình bộc lộ nỗi nhớ trực tiếp</vt:lpstr>
      <vt:lpstr>2.2. Hình tượng nhân vật trữ tình</vt:lpstr>
      <vt:lpstr>PowerPoint Presentation</vt:lpstr>
      <vt:lpstr>PowerPoint Presentation</vt:lpstr>
      <vt:lpstr>PowerPoint Presentation</vt:lpstr>
      <vt:lpstr>PowerPoint Presentation</vt:lpstr>
      <vt:lpstr>PowerPoint Presentation</vt:lpstr>
      <vt:lpstr>* Hình tượng nhân vật trữ tình được khắc hoạ qua nỗi nhớ. Đó là nỗi nhớ về thiên nhiên (rừng núi), đoàn quân (Tây Tiến), nhớ về tình quân dân, nhớ về người lính.</vt:lpstr>
      <vt:lpstr>PowerPoint Presentation</vt:lpstr>
      <vt:lpstr>PowerPoint Presentation</vt:lpstr>
      <vt:lpstr>PowerPoint Presentation</vt:lpstr>
      <vt:lpstr>* Nhớ những kỉ niệm về tình quân dân</vt:lpstr>
      <vt:lpstr>Gợi nhớ lại đêm liên hoan văn nghệ của đơn vị </vt:lpstr>
      <vt:lpstr>Gợi nhớ lại đêm liên hoan văn nghệ của đơn vị </vt:lpstr>
      <vt:lpstr>Gợi nhớ lại đêm liên hoan văn nghệ của đơn vị </vt:lpstr>
      <vt:lpstr>Gợi nhớ lại đêm liên hoan văn nghệ của đơn vị </vt:lpstr>
      <vt:lpstr>Vẻ đẹp thiên nhiên </vt:lpstr>
      <vt:lpstr>Vẻ đẹp thiên nhiên </vt:lpstr>
      <vt:lpstr>* NHỚ VỀ CHÂN DUNG CỦA  NGƯỜI LÍNH TÂY TIẾN </vt:lpstr>
      <vt:lpstr>* Chân dung người lính Tây Tiến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Tây Tiến - Ngôn ngữ và biểu tượng </vt:lpstr>
      <vt:lpstr>3. Tây Tiến - Ngôn ngữ và biểu tượng </vt:lpstr>
      <vt:lpstr>3. Tây Tiến – Phong cách lãng mạn</vt:lpstr>
      <vt:lpstr>3. Tây Tiến – Phong cách lãng mạn</vt:lpstr>
      <vt:lpstr>III</vt:lpstr>
      <vt:lpstr>PowerPoint Presentation</vt:lpstr>
      <vt:lpstr>PowerPoint Presentation</vt:lpstr>
      <vt:lpstr>PowerPoint Presentation</vt:lpstr>
      <vt:lpstr>PowerPoint Presentation</vt:lpstr>
      <vt:lpstr>IV</vt:lpstr>
      <vt:lpstr>PowerPoint Presentation</vt:lpstr>
      <vt:lpstr>PowerPoint Presentation</vt:lpstr>
      <vt:lpstr>PowerPoint Presentation</vt:lpstr>
      <vt:lpstr>V</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TÂY TIẾN (Quang Dũng) </dc:title>
  <cp:lastModifiedBy>Nguyệt Lục</cp:lastModifiedBy>
  <cp:revision>69</cp:revision>
  <dcterms:modified xsi:type="dcterms:W3CDTF">2025-10-03T01:38:42Z</dcterms:modified>
</cp:coreProperties>
</file>