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79" r:id="rId1"/>
  </p:sldMasterIdLst>
  <p:notesMasterIdLst>
    <p:notesMasterId r:id="rId44"/>
  </p:notesMasterIdLst>
  <p:sldIdLst>
    <p:sldId id="407" r:id="rId2"/>
    <p:sldId id="417" r:id="rId3"/>
    <p:sldId id="418" r:id="rId4"/>
    <p:sldId id="261" r:id="rId5"/>
    <p:sldId id="274" r:id="rId6"/>
    <p:sldId id="358" r:id="rId7"/>
    <p:sldId id="264" r:id="rId8"/>
    <p:sldId id="410" r:id="rId9"/>
    <p:sldId id="349" r:id="rId10"/>
    <p:sldId id="353" r:id="rId11"/>
    <p:sldId id="352" r:id="rId12"/>
    <p:sldId id="350" r:id="rId13"/>
    <p:sldId id="347" r:id="rId14"/>
    <p:sldId id="312" r:id="rId15"/>
    <p:sldId id="414" r:id="rId16"/>
    <p:sldId id="324" r:id="rId17"/>
    <p:sldId id="422" r:id="rId18"/>
    <p:sldId id="423" r:id="rId19"/>
    <p:sldId id="424" r:id="rId20"/>
    <p:sldId id="425" r:id="rId21"/>
    <p:sldId id="374" r:id="rId22"/>
    <p:sldId id="427" r:id="rId23"/>
    <p:sldId id="428" r:id="rId24"/>
    <p:sldId id="429" r:id="rId25"/>
    <p:sldId id="430" r:id="rId26"/>
    <p:sldId id="431" r:id="rId27"/>
    <p:sldId id="432" r:id="rId28"/>
    <p:sldId id="433" r:id="rId29"/>
    <p:sldId id="434" r:id="rId30"/>
    <p:sldId id="435" r:id="rId31"/>
    <p:sldId id="436" r:id="rId32"/>
    <p:sldId id="437" r:id="rId33"/>
    <p:sldId id="443" r:id="rId34"/>
    <p:sldId id="441" r:id="rId35"/>
    <p:sldId id="445" r:id="rId36"/>
    <p:sldId id="426" r:id="rId37"/>
    <p:sldId id="442" r:id="rId38"/>
    <p:sldId id="420" r:id="rId39"/>
    <p:sldId id="421" r:id="rId40"/>
    <p:sldId id="447" r:id="rId41"/>
    <p:sldId id="444" r:id="rId42"/>
    <p:sldId id="449" r:id="rId43"/>
  </p:sldIdLst>
  <p:sldSz cx="12125325" cy="6858000"/>
  <p:notesSz cx="9144000" cy="6858000"/>
  <p:custDataLst>
    <p:tags r:id="rId45"/>
  </p:custDataLst>
  <p:defaultTextStyle>
    <a:defPPr>
      <a:defRPr lang="vi-VN"/>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249" autoAdjust="0"/>
  </p:normalViewPr>
  <p:slideViewPr>
    <p:cSldViewPr>
      <p:cViewPr varScale="1">
        <p:scale>
          <a:sx n="109" d="100"/>
          <a:sy n="109" d="100"/>
        </p:scale>
        <p:origin x="512" y="176"/>
      </p:cViewPr>
      <p:guideLst>
        <p:guide orient="horz" pos="2160"/>
        <p:guide pos="38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0488036-CFE7-1F1E-3605-38C4EDC32F82}"/>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mn-lt"/>
              </a:defRPr>
            </a:lvl1pPr>
          </a:lstStyle>
          <a:p>
            <a:pPr>
              <a:defRPr/>
            </a:pPr>
            <a:endParaRPr lang="en-US" altLang="vi-VN"/>
          </a:p>
        </p:txBody>
      </p:sp>
      <p:sp>
        <p:nvSpPr>
          <p:cNvPr id="31747" name="Rectangle 3">
            <a:extLst>
              <a:ext uri="{FF2B5EF4-FFF2-40B4-BE49-F238E27FC236}">
                <a16:creationId xmlns:a16="http://schemas.microsoft.com/office/drawing/2014/main" id="{0CA72EDE-4C6A-2D42-C303-613A3B086DE9}"/>
              </a:ext>
            </a:extLst>
          </p:cNvPr>
          <p:cNvSpPr>
            <a:spLocks noGrp="1" noChangeArrowheads="1"/>
          </p:cNvSpPr>
          <p:nvPr>
            <p:ph type="dt" idx="1"/>
          </p:nvPr>
        </p:nvSpPr>
        <p:spPr bwMode="auto">
          <a:xfrm>
            <a:off x="5179484"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mn-lt"/>
              </a:defRPr>
            </a:lvl1pPr>
          </a:lstStyle>
          <a:p>
            <a:pPr>
              <a:defRPr/>
            </a:pPr>
            <a:fld id="{B4DA1387-4D2B-AF4D-BB55-E68433597D96}" type="datetimeFigureOut">
              <a:rPr lang="en-US" altLang="vi-VN"/>
              <a:pPr>
                <a:defRPr/>
              </a:pPr>
              <a:t>8/29/25</a:t>
            </a:fld>
            <a:endParaRPr lang="en-US" altLang="vi-VN"/>
          </a:p>
        </p:txBody>
      </p:sp>
      <p:sp>
        <p:nvSpPr>
          <p:cNvPr id="3076" name="Rectangle 4">
            <a:extLst>
              <a:ext uri="{FF2B5EF4-FFF2-40B4-BE49-F238E27FC236}">
                <a16:creationId xmlns:a16="http://schemas.microsoft.com/office/drawing/2014/main" id="{3A51C208-2FB1-110B-DB48-A917A9DFA338}"/>
              </a:ext>
            </a:extLst>
          </p:cNvPr>
          <p:cNvSpPr>
            <a:spLocks noGrp="1" noRot="1" noChangeAspect="1" noChangeArrowheads="1" noTextEdit="1"/>
          </p:cNvSpPr>
          <p:nvPr>
            <p:ph type="sldImg" idx="2"/>
          </p:nvPr>
        </p:nvSpPr>
        <p:spPr bwMode="auto">
          <a:xfrm>
            <a:off x="2298700" y="514350"/>
            <a:ext cx="45466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69724E24-7CEF-1954-F486-E795BDDC672F}"/>
              </a:ext>
            </a:extLst>
          </p:cNvPr>
          <p:cNvSpPr>
            <a:spLocks noGrp="1" noChangeArrowheads="1"/>
          </p:cNvSpPr>
          <p:nvPr>
            <p:ph type="body" sz="quarter" idx="3"/>
          </p:nvPr>
        </p:nvSpPr>
        <p:spPr bwMode="auto">
          <a:xfrm>
            <a:off x="914400" y="3257550"/>
            <a:ext cx="73152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31750" name="Rectangle 6">
            <a:extLst>
              <a:ext uri="{FF2B5EF4-FFF2-40B4-BE49-F238E27FC236}">
                <a16:creationId xmlns:a16="http://schemas.microsoft.com/office/drawing/2014/main" id="{2CA8B930-07BF-9283-2005-D2F424D8717B}"/>
              </a:ext>
            </a:extLst>
          </p:cNvPr>
          <p:cNvSpPr>
            <a:spLocks noGrp="1" noChangeArrowheads="1"/>
          </p:cNvSpPr>
          <p:nvPr>
            <p:ph type="ftr" sz="quarter" idx="4"/>
          </p:nvPr>
        </p:nvSpPr>
        <p:spPr bwMode="auto">
          <a:xfrm>
            <a:off x="0" y="651391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mn-lt"/>
              </a:defRPr>
            </a:lvl1pPr>
          </a:lstStyle>
          <a:p>
            <a:pPr>
              <a:defRPr/>
            </a:pPr>
            <a:endParaRPr lang="en-US" altLang="vi-VN"/>
          </a:p>
        </p:txBody>
      </p:sp>
      <p:sp>
        <p:nvSpPr>
          <p:cNvPr id="31751" name="Rectangle 7">
            <a:extLst>
              <a:ext uri="{FF2B5EF4-FFF2-40B4-BE49-F238E27FC236}">
                <a16:creationId xmlns:a16="http://schemas.microsoft.com/office/drawing/2014/main" id="{485C2F4C-7A7F-73F6-36FF-DA5B7F1F5D97}"/>
              </a:ext>
            </a:extLst>
          </p:cNvPr>
          <p:cNvSpPr>
            <a:spLocks noGrp="1" noChangeArrowheads="1"/>
          </p:cNvSpPr>
          <p:nvPr>
            <p:ph type="sldNum" sz="quarter" idx="5"/>
          </p:nvPr>
        </p:nvSpPr>
        <p:spPr bwMode="auto">
          <a:xfrm>
            <a:off x="5179484" y="651391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15E06D-7D27-B84F-9609-3EFC9188DB0F}"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1138C65-D973-0164-562D-E4E8505E5661}"/>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E3550E7A-1F2A-19F5-2BEE-C1FC2B7FF3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p>
        </p:txBody>
      </p:sp>
      <p:sp>
        <p:nvSpPr>
          <p:cNvPr id="8196" name="Slide Number Placeholder 3">
            <a:extLst>
              <a:ext uri="{FF2B5EF4-FFF2-40B4-BE49-F238E27FC236}">
                <a16:creationId xmlns:a16="http://schemas.microsoft.com/office/drawing/2014/main" id="{AE0A267F-ACF1-F225-9C06-9434832728B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E8D419-2DE5-874A-BBCF-8A523F58C60B}" type="slidenum">
              <a:rPr lang="en-US" altLang="vi-VN" smtClean="0"/>
              <a:pPr/>
              <a:t>4</a:t>
            </a:fld>
            <a:endParaRPr lang="en-US"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E973E91-0C14-B5DB-524C-63D9C286F704}"/>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466FF9F8-847C-F759-B6B4-B163DD69B5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p>
        </p:txBody>
      </p:sp>
      <p:sp>
        <p:nvSpPr>
          <p:cNvPr id="10244" name="Slide Number Placeholder 3">
            <a:extLst>
              <a:ext uri="{FF2B5EF4-FFF2-40B4-BE49-F238E27FC236}">
                <a16:creationId xmlns:a16="http://schemas.microsoft.com/office/drawing/2014/main" id="{424E69E4-87BD-52E8-CB3A-80A198A3AD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119FF9-47C7-4E42-8AAD-B7B17D84D5C7}" type="slidenum">
              <a:rPr lang="en-US" altLang="vi-VN" smtClean="0"/>
              <a:pPr/>
              <a:t>5</a:t>
            </a:fld>
            <a:endParaRPr lang="en-US" alt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6EA381D-3B70-2714-4BF2-26244ED1E4B1}"/>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D833BBEE-E41B-F205-6FEA-7189110921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a-ES-valencia" altLang="ca-ES-valencia"/>
          </a:p>
        </p:txBody>
      </p:sp>
      <p:sp>
        <p:nvSpPr>
          <p:cNvPr id="12292" name="Slide Number Placeholder 3">
            <a:extLst>
              <a:ext uri="{FF2B5EF4-FFF2-40B4-BE49-F238E27FC236}">
                <a16:creationId xmlns:a16="http://schemas.microsoft.com/office/drawing/2014/main" id="{E166DB63-077E-E0B7-7048-BA94C562A9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a:defRPr>
                <a:solidFill>
                  <a:schemeClr val="tx1"/>
                </a:solidFill>
                <a:latin typeface="Calibri" panose="020F0502020204030204" pitchFamily="34" charset="0"/>
              </a:defRPr>
            </a:lvl1pPr>
            <a:lvl2pPr marL="742950" indent="-285750" defTabSz="1038225">
              <a:defRPr>
                <a:solidFill>
                  <a:schemeClr val="tx1"/>
                </a:solidFill>
                <a:latin typeface="Calibri" panose="020F0502020204030204" pitchFamily="34" charset="0"/>
              </a:defRPr>
            </a:lvl2pPr>
            <a:lvl3pPr marL="1143000" indent="-228600" defTabSz="1038225">
              <a:defRPr>
                <a:solidFill>
                  <a:schemeClr val="tx1"/>
                </a:solidFill>
                <a:latin typeface="Calibri" panose="020F0502020204030204" pitchFamily="34" charset="0"/>
              </a:defRPr>
            </a:lvl3pPr>
            <a:lvl4pPr marL="1600200" indent="-228600" defTabSz="1038225">
              <a:defRPr>
                <a:solidFill>
                  <a:schemeClr val="tx1"/>
                </a:solidFill>
                <a:latin typeface="Calibri" panose="020F0502020204030204" pitchFamily="34" charset="0"/>
              </a:defRPr>
            </a:lvl4pPr>
            <a:lvl5pPr marL="2057400" indent="-228600" defTabSz="1038225">
              <a:defRPr>
                <a:solidFill>
                  <a:schemeClr val="tx1"/>
                </a:solidFill>
                <a:latin typeface="Calibri" panose="020F0502020204030204" pitchFamily="34" charset="0"/>
              </a:defRPr>
            </a:lvl5pPr>
            <a:lvl6pPr marL="2514600" indent="-228600" defTabSz="1038225" eaLnBrk="0" fontAlgn="base" hangingPunct="0">
              <a:spcBef>
                <a:spcPct val="0"/>
              </a:spcBef>
              <a:spcAft>
                <a:spcPct val="0"/>
              </a:spcAft>
              <a:defRPr>
                <a:solidFill>
                  <a:schemeClr val="tx1"/>
                </a:solidFill>
                <a:latin typeface="Calibri" panose="020F0502020204030204" pitchFamily="34" charset="0"/>
              </a:defRPr>
            </a:lvl6pPr>
            <a:lvl7pPr marL="2971800" indent="-228600" defTabSz="1038225" eaLnBrk="0" fontAlgn="base" hangingPunct="0">
              <a:spcBef>
                <a:spcPct val="0"/>
              </a:spcBef>
              <a:spcAft>
                <a:spcPct val="0"/>
              </a:spcAft>
              <a:defRPr>
                <a:solidFill>
                  <a:schemeClr val="tx1"/>
                </a:solidFill>
                <a:latin typeface="Calibri" panose="020F0502020204030204" pitchFamily="34" charset="0"/>
              </a:defRPr>
            </a:lvl7pPr>
            <a:lvl8pPr marL="3429000" indent="-228600" defTabSz="1038225" eaLnBrk="0" fontAlgn="base" hangingPunct="0">
              <a:spcBef>
                <a:spcPct val="0"/>
              </a:spcBef>
              <a:spcAft>
                <a:spcPct val="0"/>
              </a:spcAft>
              <a:defRPr>
                <a:solidFill>
                  <a:schemeClr val="tx1"/>
                </a:solidFill>
                <a:latin typeface="Calibri" panose="020F0502020204030204" pitchFamily="34" charset="0"/>
              </a:defRPr>
            </a:lvl8pPr>
            <a:lvl9pPr marL="3886200" indent="-228600" defTabSz="1038225" eaLnBrk="0" fontAlgn="base" hangingPunct="0">
              <a:spcBef>
                <a:spcPct val="0"/>
              </a:spcBef>
              <a:spcAft>
                <a:spcPct val="0"/>
              </a:spcAft>
              <a:defRPr>
                <a:solidFill>
                  <a:schemeClr val="tx1"/>
                </a:solidFill>
                <a:latin typeface="Calibri" panose="020F0502020204030204" pitchFamily="34" charset="0"/>
              </a:defRPr>
            </a:lvl9pPr>
          </a:lstStyle>
          <a:p>
            <a:fld id="{25803AF9-0C39-0446-9F60-86533A4AC767}" type="slidenum">
              <a:rPr lang="ca-ES-valencia" altLang="ca-ES-valencia" smtClean="0"/>
              <a:pPr/>
              <a:t>6</a:t>
            </a:fld>
            <a:endParaRPr lang="ca-ES-valencia" altLang="ca-ES-valenci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75C41FE-B8EE-0CFE-8CCE-C298E7C09AF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B8D83585-471E-B899-8F35-7602E428B6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p>
        </p:txBody>
      </p:sp>
      <p:sp>
        <p:nvSpPr>
          <p:cNvPr id="21508" name="Slide Number Placeholder 3">
            <a:extLst>
              <a:ext uri="{FF2B5EF4-FFF2-40B4-BE49-F238E27FC236}">
                <a16:creationId xmlns:a16="http://schemas.microsoft.com/office/drawing/2014/main" id="{34045B52-1108-21DA-DE4C-E29CD6E6C8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8A0498-32F0-FE45-8873-21C6C66B2EE6}" type="slidenum">
              <a:rPr lang="en-US" altLang="vi-VN" smtClean="0"/>
              <a:pPr/>
              <a:t>14</a:t>
            </a:fld>
            <a:endParaRPr lang="en-US" alt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2632;g70c1df8b91_0_25:notes">
            <a:extLst>
              <a:ext uri="{FF2B5EF4-FFF2-40B4-BE49-F238E27FC236}">
                <a16:creationId xmlns:a16="http://schemas.microsoft.com/office/drawing/2014/main" id="{16044AFF-F128-0C8B-D565-09E4C46B5DE8}"/>
              </a:ext>
            </a:extLst>
          </p:cNvPr>
          <p:cNvSpPr>
            <a:spLocks noGrp="1" noRot="1" noChangeAspect="1" noTextEdit="1"/>
          </p:cNvSpPr>
          <p:nvPr>
            <p:ph type="sldImg" idx="2"/>
          </p:nvPr>
        </p:nvSpPr>
        <p:spPr>
          <a:xfrm>
            <a:off x="2298700" y="514350"/>
            <a:ext cx="4546600" cy="25717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41987" name="Google Shape;2633;g70c1df8b91_0_25:notes">
            <a:extLst>
              <a:ext uri="{FF2B5EF4-FFF2-40B4-BE49-F238E27FC236}">
                <a16:creationId xmlns:a16="http://schemas.microsoft.com/office/drawing/2014/main" id="{2C6F7690-36AB-B941-7678-EE65398E9CB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4B077FF-D84C-D65C-376C-FD2334B0C433}"/>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046D941B-7D92-173B-2121-003F410832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a-ES-valencia" altLang="ca-ES-valencia"/>
          </a:p>
        </p:txBody>
      </p:sp>
      <p:sp>
        <p:nvSpPr>
          <p:cNvPr id="44036" name="Slide Number Placeholder 3">
            <a:extLst>
              <a:ext uri="{FF2B5EF4-FFF2-40B4-BE49-F238E27FC236}">
                <a16:creationId xmlns:a16="http://schemas.microsoft.com/office/drawing/2014/main" id="{C05EB18B-BC42-7963-0836-C864BE0663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a:defRPr>
                <a:solidFill>
                  <a:schemeClr val="tx1"/>
                </a:solidFill>
                <a:latin typeface="Calibri" panose="020F0502020204030204" pitchFamily="34" charset="0"/>
              </a:defRPr>
            </a:lvl1pPr>
            <a:lvl2pPr marL="742950" indent="-285750" defTabSz="1038225">
              <a:defRPr>
                <a:solidFill>
                  <a:schemeClr val="tx1"/>
                </a:solidFill>
                <a:latin typeface="Calibri" panose="020F0502020204030204" pitchFamily="34" charset="0"/>
              </a:defRPr>
            </a:lvl2pPr>
            <a:lvl3pPr marL="1143000" indent="-228600" defTabSz="1038225">
              <a:defRPr>
                <a:solidFill>
                  <a:schemeClr val="tx1"/>
                </a:solidFill>
                <a:latin typeface="Calibri" panose="020F0502020204030204" pitchFamily="34" charset="0"/>
              </a:defRPr>
            </a:lvl3pPr>
            <a:lvl4pPr marL="1600200" indent="-228600" defTabSz="1038225">
              <a:defRPr>
                <a:solidFill>
                  <a:schemeClr val="tx1"/>
                </a:solidFill>
                <a:latin typeface="Calibri" panose="020F0502020204030204" pitchFamily="34" charset="0"/>
              </a:defRPr>
            </a:lvl4pPr>
            <a:lvl5pPr marL="2057400" indent="-228600" defTabSz="1038225">
              <a:defRPr>
                <a:solidFill>
                  <a:schemeClr val="tx1"/>
                </a:solidFill>
                <a:latin typeface="Calibri" panose="020F0502020204030204" pitchFamily="34" charset="0"/>
              </a:defRPr>
            </a:lvl5pPr>
            <a:lvl6pPr marL="2514600" indent="-228600" defTabSz="1038225" eaLnBrk="0" fontAlgn="base" hangingPunct="0">
              <a:spcBef>
                <a:spcPct val="0"/>
              </a:spcBef>
              <a:spcAft>
                <a:spcPct val="0"/>
              </a:spcAft>
              <a:defRPr>
                <a:solidFill>
                  <a:schemeClr val="tx1"/>
                </a:solidFill>
                <a:latin typeface="Calibri" panose="020F0502020204030204" pitchFamily="34" charset="0"/>
              </a:defRPr>
            </a:lvl6pPr>
            <a:lvl7pPr marL="2971800" indent="-228600" defTabSz="1038225" eaLnBrk="0" fontAlgn="base" hangingPunct="0">
              <a:spcBef>
                <a:spcPct val="0"/>
              </a:spcBef>
              <a:spcAft>
                <a:spcPct val="0"/>
              </a:spcAft>
              <a:defRPr>
                <a:solidFill>
                  <a:schemeClr val="tx1"/>
                </a:solidFill>
                <a:latin typeface="Calibri" panose="020F0502020204030204" pitchFamily="34" charset="0"/>
              </a:defRPr>
            </a:lvl7pPr>
            <a:lvl8pPr marL="3429000" indent="-228600" defTabSz="1038225" eaLnBrk="0" fontAlgn="base" hangingPunct="0">
              <a:spcBef>
                <a:spcPct val="0"/>
              </a:spcBef>
              <a:spcAft>
                <a:spcPct val="0"/>
              </a:spcAft>
              <a:defRPr>
                <a:solidFill>
                  <a:schemeClr val="tx1"/>
                </a:solidFill>
                <a:latin typeface="Calibri" panose="020F0502020204030204" pitchFamily="34" charset="0"/>
              </a:defRPr>
            </a:lvl8pPr>
            <a:lvl9pPr marL="3886200" indent="-228600" defTabSz="1038225" eaLnBrk="0" fontAlgn="base" hangingPunct="0">
              <a:spcBef>
                <a:spcPct val="0"/>
              </a:spcBef>
              <a:spcAft>
                <a:spcPct val="0"/>
              </a:spcAft>
              <a:defRPr>
                <a:solidFill>
                  <a:schemeClr val="tx1"/>
                </a:solidFill>
                <a:latin typeface="Calibri" panose="020F0502020204030204" pitchFamily="34" charset="0"/>
              </a:defRPr>
            </a:lvl9pPr>
          </a:lstStyle>
          <a:p>
            <a:fld id="{546D70DD-8327-8942-A335-0F1AAD779535}" type="slidenum">
              <a:rPr lang="ca-ES-valencia" altLang="ca-ES-valencia" smtClean="0"/>
              <a:pPr/>
              <a:t>35</a:t>
            </a:fld>
            <a:endParaRPr lang="ca-ES-valencia" altLang="ca-ES-valenci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B056F29-CBDA-8C03-D573-C331BE3FEB5E}"/>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FCFCF3FF-7B56-AAC7-8CDE-DD33AEC262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a-ES-valencia" altLang="ca-ES-valencia"/>
          </a:p>
        </p:txBody>
      </p:sp>
      <p:sp>
        <p:nvSpPr>
          <p:cNvPr id="46084" name="Slide Number Placeholder 3">
            <a:extLst>
              <a:ext uri="{FF2B5EF4-FFF2-40B4-BE49-F238E27FC236}">
                <a16:creationId xmlns:a16="http://schemas.microsoft.com/office/drawing/2014/main" id="{779DB5C3-0C2A-A1CF-4948-CDA7B44C90C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8225">
              <a:defRPr>
                <a:solidFill>
                  <a:schemeClr val="tx1"/>
                </a:solidFill>
                <a:latin typeface="Calibri" panose="020F0502020204030204" pitchFamily="34" charset="0"/>
              </a:defRPr>
            </a:lvl1pPr>
            <a:lvl2pPr marL="742950" indent="-285750" defTabSz="1038225">
              <a:defRPr>
                <a:solidFill>
                  <a:schemeClr val="tx1"/>
                </a:solidFill>
                <a:latin typeface="Calibri" panose="020F0502020204030204" pitchFamily="34" charset="0"/>
              </a:defRPr>
            </a:lvl2pPr>
            <a:lvl3pPr marL="1143000" indent="-228600" defTabSz="1038225">
              <a:defRPr>
                <a:solidFill>
                  <a:schemeClr val="tx1"/>
                </a:solidFill>
                <a:latin typeface="Calibri" panose="020F0502020204030204" pitchFamily="34" charset="0"/>
              </a:defRPr>
            </a:lvl3pPr>
            <a:lvl4pPr marL="1600200" indent="-228600" defTabSz="1038225">
              <a:defRPr>
                <a:solidFill>
                  <a:schemeClr val="tx1"/>
                </a:solidFill>
                <a:latin typeface="Calibri" panose="020F0502020204030204" pitchFamily="34" charset="0"/>
              </a:defRPr>
            </a:lvl4pPr>
            <a:lvl5pPr marL="2057400" indent="-228600" defTabSz="1038225">
              <a:defRPr>
                <a:solidFill>
                  <a:schemeClr val="tx1"/>
                </a:solidFill>
                <a:latin typeface="Calibri" panose="020F0502020204030204" pitchFamily="34" charset="0"/>
              </a:defRPr>
            </a:lvl5pPr>
            <a:lvl6pPr marL="2514600" indent="-228600" defTabSz="1038225" eaLnBrk="0" fontAlgn="base" hangingPunct="0">
              <a:spcBef>
                <a:spcPct val="0"/>
              </a:spcBef>
              <a:spcAft>
                <a:spcPct val="0"/>
              </a:spcAft>
              <a:defRPr>
                <a:solidFill>
                  <a:schemeClr val="tx1"/>
                </a:solidFill>
                <a:latin typeface="Calibri" panose="020F0502020204030204" pitchFamily="34" charset="0"/>
              </a:defRPr>
            </a:lvl6pPr>
            <a:lvl7pPr marL="2971800" indent="-228600" defTabSz="1038225" eaLnBrk="0" fontAlgn="base" hangingPunct="0">
              <a:spcBef>
                <a:spcPct val="0"/>
              </a:spcBef>
              <a:spcAft>
                <a:spcPct val="0"/>
              </a:spcAft>
              <a:defRPr>
                <a:solidFill>
                  <a:schemeClr val="tx1"/>
                </a:solidFill>
                <a:latin typeface="Calibri" panose="020F0502020204030204" pitchFamily="34" charset="0"/>
              </a:defRPr>
            </a:lvl7pPr>
            <a:lvl8pPr marL="3429000" indent="-228600" defTabSz="1038225" eaLnBrk="0" fontAlgn="base" hangingPunct="0">
              <a:spcBef>
                <a:spcPct val="0"/>
              </a:spcBef>
              <a:spcAft>
                <a:spcPct val="0"/>
              </a:spcAft>
              <a:defRPr>
                <a:solidFill>
                  <a:schemeClr val="tx1"/>
                </a:solidFill>
                <a:latin typeface="Calibri" panose="020F0502020204030204" pitchFamily="34" charset="0"/>
              </a:defRPr>
            </a:lvl8pPr>
            <a:lvl9pPr marL="3886200" indent="-228600" defTabSz="1038225" eaLnBrk="0" fontAlgn="base" hangingPunct="0">
              <a:spcBef>
                <a:spcPct val="0"/>
              </a:spcBef>
              <a:spcAft>
                <a:spcPct val="0"/>
              </a:spcAft>
              <a:defRPr>
                <a:solidFill>
                  <a:schemeClr val="tx1"/>
                </a:solidFill>
                <a:latin typeface="Calibri" panose="020F0502020204030204" pitchFamily="34" charset="0"/>
              </a:defRPr>
            </a:lvl9pPr>
          </a:lstStyle>
          <a:p>
            <a:fld id="{209B6DC6-1F92-724E-99F2-8F54D5CD1005}" type="slidenum">
              <a:rPr lang="ca-ES-valencia" altLang="ca-ES-valencia" smtClean="0"/>
              <a:pPr/>
              <a:t>36</a:t>
            </a:fld>
            <a:endParaRPr lang="ca-ES-valencia" altLang="ca-ES-valenci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5666" y="1122363"/>
            <a:ext cx="9093994" cy="2387600"/>
          </a:xfrm>
        </p:spPr>
        <p:txBody>
          <a:bodyPr anchor="b"/>
          <a:lstStyle>
            <a:lvl1pPr algn="ctr">
              <a:defRPr sz="5967"/>
            </a:lvl1pPr>
          </a:lstStyle>
          <a:p>
            <a:r>
              <a:rPr lang="en-US"/>
              <a:t>Click to edit Master title style</a:t>
            </a:r>
            <a:endParaRPr lang="vi-VN"/>
          </a:p>
        </p:txBody>
      </p:sp>
      <p:sp>
        <p:nvSpPr>
          <p:cNvPr id="3" name="Subtitle 2"/>
          <p:cNvSpPr>
            <a:spLocks noGrp="1"/>
          </p:cNvSpPr>
          <p:nvPr>
            <p:ph type="subTitle" idx="1"/>
          </p:nvPr>
        </p:nvSpPr>
        <p:spPr>
          <a:xfrm>
            <a:off x="1515666" y="3602038"/>
            <a:ext cx="9093994" cy="1655762"/>
          </a:xfrm>
        </p:spPr>
        <p:txBody>
          <a:bodyPr/>
          <a:lstStyle>
            <a:lvl1pPr marL="0" indent="0" algn="ctr">
              <a:buNone/>
              <a:defRPr sz="2387"/>
            </a:lvl1pPr>
            <a:lvl2pPr marL="454685" indent="0" algn="ctr">
              <a:buNone/>
              <a:defRPr sz="1989"/>
            </a:lvl2pPr>
            <a:lvl3pPr marL="909371" indent="0" algn="ctr">
              <a:buNone/>
              <a:defRPr sz="1790"/>
            </a:lvl3pPr>
            <a:lvl4pPr marL="1364056" indent="0" algn="ctr">
              <a:buNone/>
              <a:defRPr sz="1591"/>
            </a:lvl4pPr>
            <a:lvl5pPr marL="1818742" indent="0" algn="ctr">
              <a:buNone/>
              <a:defRPr sz="1591"/>
            </a:lvl5pPr>
            <a:lvl6pPr marL="2273427" indent="0" algn="ctr">
              <a:buNone/>
              <a:defRPr sz="1591"/>
            </a:lvl6pPr>
            <a:lvl7pPr marL="2728112" indent="0" algn="ctr">
              <a:buNone/>
              <a:defRPr sz="1591"/>
            </a:lvl7pPr>
            <a:lvl8pPr marL="3182798" indent="0" algn="ctr">
              <a:buNone/>
              <a:defRPr sz="1591"/>
            </a:lvl8pPr>
            <a:lvl9pPr marL="3637483" indent="0" algn="ctr">
              <a:buNone/>
              <a:defRPr sz="1591"/>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2984D67-039C-7E79-32D2-E05BD951814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11F6CF-5849-7747-0217-4379F0D43881}"/>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6" name="Slide Number Placeholder 5">
            <a:extLst>
              <a:ext uri="{FF2B5EF4-FFF2-40B4-BE49-F238E27FC236}">
                <a16:creationId xmlns:a16="http://schemas.microsoft.com/office/drawing/2014/main" id="{DCAC813F-CAD9-BC12-8F39-1772935F8717}"/>
              </a:ext>
            </a:extLst>
          </p:cNvPr>
          <p:cNvSpPr>
            <a:spLocks noGrp="1"/>
          </p:cNvSpPr>
          <p:nvPr>
            <p:ph type="sldNum" sz="quarter" idx="12"/>
          </p:nvPr>
        </p:nvSpPr>
        <p:spPr/>
        <p:txBody>
          <a:bodyPr/>
          <a:lstStyle>
            <a:lvl1pPr>
              <a:defRPr/>
            </a:lvl1pPr>
          </a:lstStyle>
          <a:p>
            <a:pPr>
              <a:defRPr/>
            </a:pPr>
            <a:fld id="{3D5ADA73-A356-8B43-B0EA-F410B8A2D3D4}" type="slidenum">
              <a:rPr lang="en-US" altLang="vi-VN"/>
              <a:pPr>
                <a:defRPr/>
              </a:pPr>
              <a:t>‹#›</a:t>
            </a:fld>
            <a:endParaRPr lang="en-US" altLang="vi-VN"/>
          </a:p>
        </p:txBody>
      </p:sp>
    </p:spTree>
    <p:extLst>
      <p:ext uri="{BB962C8B-B14F-4D97-AF65-F5344CB8AC3E}">
        <p14:creationId xmlns:p14="http://schemas.microsoft.com/office/powerpoint/2010/main" val="137844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DE206E-7FE1-B0C1-FE43-478C153149D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981B043-21EB-F3B3-9D56-AD546E83A171}"/>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6" name="Slide Number Placeholder 5">
            <a:extLst>
              <a:ext uri="{FF2B5EF4-FFF2-40B4-BE49-F238E27FC236}">
                <a16:creationId xmlns:a16="http://schemas.microsoft.com/office/drawing/2014/main" id="{A00E5262-0847-9FBB-DC89-E2E5A1B4447E}"/>
              </a:ext>
            </a:extLst>
          </p:cNvPr>
          <p:cNvSpPr>
            <a:spLocks noGrp="1"/>
          </p:cNvSpPr>
          <p:nvPr>
            <p:ph type="sldNum" sz="quarter" idx="12"/>
          </p:nvPr>
        </p:nvSpPr>
        <p:spPr/>
        <p:txBody>
          <a:bodyPr/>
          <a:lstStyle>
            <a:lvl1pPr>
              <a:defRPr/>
            </a:lvl1pPr>
          </a:lstStyle>
          <a:p>
            <a:pPr>
              <a:defRPr/>
            </a:pPr>
            <a:fld id="{F787CCEE-55C7-1042-8EA7-AF85ED4BAA2F}" type="slidenum">
              <a:rPr lang="en-US" altLang="vi-VN"/>
              <a:pPr>
                <a:defRPr/>
              </a:pPr>
              <a:t>‹#›</a:t>
            </a:fld>
            <a:endParaRPr lang="en-US" altLang="vi-VN"/>
          </a:p>
        </p:txBody>
      </p:sp>
    </p:spTree>
    <p:extLst>
      <p:ext uri="{BB962C8B-B14F-4D97-AF65-F5344CB8AC3E}">
        <p14:creationId xmlns:p14="http://schemas.microsoft.com/office/powerpoint/2010/main" val="313558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77186" y="365125"/>
            <a:ext cx="2614523"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3616" y="365125"/>
            <a:ext cx="769200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5A93288-F1E8-BCB6-592C-9257820A45F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109F75-BA1A-FD42-B8FD-90C7A7B4B811}"/>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6" name="Slide Number Placeholder 5">
            <a:extLst>
              <a:ext uri="{FF2B5EF4-FFF2-40B4-BE49-F238E27FC236}">
                <a16:creationId xmlns:a16="http://schemas.microsoft.com/office/drawing/2014/main" id="{F7F761F2-4833-A190-0A01-D3C36D38CE11}"/>
              </a:ext>
            </a:extLst>
          </p:cNvPr>
          <p:cNvSpPr>
            <a:spLocks noGrp="1"/>
          </p:cNvSpPr>
          <p:nvPr>
            <p:ph type="sldNum" sz="quarter" idx="12"/>
          </p:nvPr>
        </p:nvSpPr>
        <p:spPr/>
        <p:txBody>
          <a:bodyPr/>
          <a:lstStyle>
            <a:lvl1pPr>
              <a:defRPr/>
            </a:lvl1pPr>
          </a:lstStyle>
          <a:p>
            <a:pPr>
              <a:defRPr/>
            </a:pPr>
            <a:fld id="{1FBBEFAF-7BAD-834F-B894-A69ABE66728C}" type="slidenum">
              <a:rPr lang="en-US" altLang="vi-VN"/>
              <a:pPr>
                <a:defRPr/>
              </a:pPr>
              <a:t>‹#›</a:t>
            </a:fld>
            <a:endParaRPr lang="en-US" altLang="vi-VN"/>
          </a:p>
        </p:txBody>
      </p:sp>
    </p:spTree>
    <p:extLst>
      <p:ext uri="{BB962C8B-B14F-4D97-AF65-F5344CB8AC3E}">
        <p14:creationId xmlns:p14="http://schemas.microsoft.com/office/powerpoint/2010/main" val="251886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tx2"/>
        </a:solidFill>
        <a:effectLst/>
      </p:bgPr>
    </p:bg>
    <p:spTree>
      <p:nvGrpSpPr>
        <p:cNvPr id="1" name="Shape 21"/>
        <p:cNvGrpSpPr/>
        <p:nvPr/>
      </p:nvGrpSpPr>
      <p:grpSpPr>
        <a:xfrm>
          <a:off x="0" y="0"/>
          <a:ext cx="0" cy="0"/>
          <a:chOff x="0" y="0"/>
          <a:chExt cx="0" cy="0"/>
        </a:xfrm>
      </p:grpSpPr>
      <p:pic>
        <p:nvPicPr>
          <p:cNvPr id="2" name="Google Shape;22;p5">
            <a:extLst>
              <a:ext uri="{FF2B5EF4-FFF2-40B4-BE49-F238E27FC236}">
                <a16:creationId xmlns:a16="http://schemas.microsoft.com/office/drawing/2014/main" id="{CE9C1774-031F-CD06-D465-CBE3BB02174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5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Google Shape;23;p5"/>
          <p:cNvSpPr txBox="1">
            <a:spLocks noGrp="1"/>
          </p:cNvSpPr>
          <p:nvPr>
            <p:ph type="subTitle" idx="1"/>
          </p:nvPr>
        </p:nvSpPr>
        <p:spPr>
          <a:xfrm>
            <a:off x="961745" y="4767133"/>
            <a:ext cx="4285634" cy="1460800"/>
          </a:xfrm>
          <a:prstGeom prst="rect">
            <a:avLst/>
          </a:prstGeom>
        </p:spPr>
        <p:txBody>
          <a:bodyPr spcFirstLastPara="1" lIns="91425" tIns="91425" rIns="91425" bIns="91425">
            <a:noAutofit/>
          </a:bodyPr>
          <a:lstStyle>
            <a:lvl1pPr lvl="0" rtl="0">
              <a:lnSpc>
                <a:spcPct val="100000"/>
              </a:lnSpc>
              <a:spcBef>
                <a:spcPts val="0"/>
              </a:spcBef>
              <a:spcAft>
                <a:spcPts val="0"/>
              </a:spcAft>
              <a:buNone/>
              <a:defRPr sz="1867">
                <a:solidFill>
                  <a:schemeClr val="accent5"/>
                </a:solidFill>
              </a:defRPr>
            </a:lvl1pPr>
            <a:lvl2pPr lvl="1" rtl="0">
              <a:lnSpc>
                <a:spcPct val="100000"/>
              </a:lnSpc>
              <a:spcBef>
                <a:spcPts val="2133"/>
              </a:spcBef>
              <a:spcAft>
                <a:spcPts val="0"/>
              </a:spcAft>
              <a:buNone/>
              <a:defRPr sz="1867">
                <a:solidFill>
                  <a:schemeClr val="accent5"/>
                </a:solidFill>
              </a:defRPr>
            </a:lvl2pPr>
            <a:lvl3pPr lvl="2" rtl="0">
              <a:lnSpc>
                <a:spcPct val="100000"/>
              </a:lnSpc>
              <a:spcBef>
                <a:spcPts val="2133"/>
              </a:spcBef>
              <a:spcAft>
                <a:spcPts val="0"/>
              </a:spcAft>
              <a:buNone/>
              <a:defRPr sz="1867">
                <a:solidFill>
                  <a:schemeClr val="accent5"/>
                </a:solidFill>
              </a:defRPr>
            </a:lvl3pPr>
            <a:lvl4pPr lvl="3" rtl="0">
              <a:lnSpc>
                <a:spcPct val="100000"/>
              </a:lnSpc>
              <a:spcBef>
                <a:spcPts val="2133"/>
              </a:spcBef>
              <a:spcAft>
                <a:spcPts val="0"/>
              </a:spcAft>
              <a:buNone/>
              <a:defRPr sz="1867">
                <a:solidFill>
                  <a:schemeClr val="accent5"/>
                </a:solidFill>
              </a:defRPr>
            </a:lvl4pPr>
            <a:lvl5pPr lvl="4" rtl="0">
              <a:lnSpc>
                <a:spcPct val="100000"/>
              </a:lnSpc>
              <a:spcBef>
                <a:spcPts val="2133"/>
              </a:spcBef>
              <a:spcAft>
                <a:spcPts val="0"/>
              </a:spcAft>
              <a:buNone/>
              <a:defRPr sz="1867">
                <a:solidFill>
                  <a:schemeClr val="accent5"/>
                </a:solidFill>
              </a:defRPr>
            </a:lvl5pPr>
            <a:lvl6pPr lvl="5" rtl="0">
              <a:lnSpc>
                <a:spcPct val="100000"/>
              </a:lnSpc>
              <a:spcBef>
                <a:spcPts val="2133"/>
              </a:spcBef>
              <a:spcAft>
                <a:spcPts val="0"/>
              </a:spcAft>
              <a:buNone/>
              <a:defRPr sz="1867">
                <a:solidFill>
                  <a:schemeClr val="accent5"/>
                </a:solidFill>
              </a:defRPr>
            </a:lvl6pPr>
            <a:lvl7pPr lvl="6" rtl="0">
              <a:lnSpc>
                <a:spcPct val="100000"/>
              </a:lnSpc>
              <a:spcBef>
                <a:spcPts val="2133"/>
              </a:spcBef>
              <a:spcAft>
                <a:spcPts val="0"/>
              </a:spcAft>
              <a:buNone/>
              <a:defRPr sz="1867">
                <a:solidFill>
                  <a:schemeClr val="accent5"/>
                </a:solidFill>
              </a:defRPr>
            </a:lvl7pPr>
            <a:lvl8pPr lvl="7" rtl="0">
              <a:lnSpc>
                <a:spcPct val="100000"/>
              </a:lnSpc>
              <a:spcBef>
                <a:spcPts val="2133"/>
              </a:spcBef>
              <a:spcAft>
                <a:spcPts val="0"/>
              </a:spcAft>
              <a:buNone/>
              <a:defRPr sz="1867">
                <a:solidFill>
                  <a:schemeClr val="accent5"/>
                </a:solidFill>
              </a:defRPr>
            </a:lvl8pPr>
            <a:lvl9pPr lvl="8" rtl="0">
              <a:lnSpc>
                <a:spcPct val="100000"/>
              </a:lnSpc>
              <a:spcBef>
                <a:spcPts val="2133"/>
              </a:spcBef>
              <a:spcAft>
                <a:spcPts val="2133"/>
              </a:spcAft>
              <a:buNone/>
              <a:defRPr sz="1867">
                <a:solidFill>
                  <a:schemeClr val="accent5"/>
                </a:solidFill>
              </a:defRPr>
            </a:lvl9pPr>
          </a:lstStyle>
          <a:p>
            <a:endParaRPr/>
          </a:p>
        </p:txBody>
      </p:sp>
      <p:sp>
        <p:nvSpPr>
          <p:cNvPr id="24" name="Google Shape;24;p5"/>
          <p:cNvSpPr txBox="1">
            <a:spLocks noGrp="1"/>
          </p:cNvSpPr>
          <p:nvPr>
            <p:ph type="subTitle" idx="2"/>
          </p:nvPr>
        </p:nvSpPr>
        <p:spPr>
          <a:xfrm>
            <a:off x="6894123" y="4767100"/>
            <a:ext cx="4285634" cy="1460800"/>
          </a:xfrm>
          <a:prstGeom prst="rect">
            <a:avLst/>
          </a:prstGeom>
        </p:spPr>
        <p:txBody>
          <a:bodyPr spcFirstLastPara="1" lIns="91425" tIns="91425" rIns="91425" bIns="91425">
            <a:noAutofit/>
          </a:bodyPr>
          <a:lstStyle>
            <a:lvl1pPr lvl="0" rtl="0">
              <a:lnSpc>
                <a:spcPct val="100000"/>
              </a:lnSpc>
              <a:spcBef>
                <a:spcPts val="0"/>
              </a:spcBef>
              <a:spcAft>
                <a:spcPts val="0"/>
              </a:spcAft>
              <a:buNone/>
              <a:defRPr sz="1867">
                <a:solidFill>
                  <a:schemeClr val="accent5"/>
                </a:solidFill>
              </a:defRPr>
            </a:lvl1pPr>
            <a:lvl2pPr lvl="1" rtl="0">
              <a:lnSpc>
                <a:spcPct val="100000"/>
              </a:lnSpc>
              <a:spcBef>
                <a:spcPts val="2133"/>
              </a:spcBef>
              <a:spcAft>
                <a:spcPts val="0"/>
              </a:spcAft>
              <a:buNone/>
              <a:defRPr sz="1867">
                <a:solidFill>
                  <a:schemeClr val="accent5"/>
                </a:solidFill>
              </a:defRPr>
            </a:lvl2pPr>
            <a:lvl3pPr lvl="2" rtl="0">
              <a:lnSpc>
                <a:spcPct val="100000"/>
              </a:lnSpc>
              <a:spcBef>
                <a:spcPts val="2133"/>
              </a:spcBef>
              <a:spcAft>
                <a:spcPts val="0"/>
              </a:spcAft>
              <a:buNone/>
              <a:defRPr sz="1867">
                <a:solidFill>
                  <a:schemeClr val="accent5"/>
                </a:solidFill>
              </a:defRPr>
            </a:lvl3pPr>
            <a:lvl4pPr lvl="3" rtl="0">
              <a:lnSpc>
                <a:spcPct val="100000"/>
              </a:lnSpc>
              <a:spcBef>
                <a:spcPts val="2133"/>
              </a:spcBef>
              <a:spcAft>
                <a:spcPts val="0"/>
              </a:spcAft>
              <a:buNone/>
              <a:defRPr sz="1867">
                <a:solidFill>
                  <a:schemeClr val="accent5"/>
                </a:solidFill>
              </a:defRPr>
            </a:lvl4pPr>
            <a:lvl5pPr lvl="4" rtl="0">
              <a:lnSpc>
                <a:spcPct val="100000"/>
              </a:lnSpc>
              <a:spcBef>
                <a:spcPts val="2133"/>
              </a:spcBef>
              <a:spcAft>
                <a:spcPts val="0"/>
              </a:spcAft>
              <a:buNone/>
              <a:defRPr sz="1867">
                <a:solidFill>
                  <a:schemeClr val="accent5"/>
                </a:solidFill>
              </a:defRPr>
            </a:lvl5pPr>
            <a:lvl6pPr lvl="5" rtl="0">
              <a:lnSpc>
                <a:spcPct val="100000"/>
              </a:lnSpc>
              <a:spcBef>
                <a:spcPts val="2133"/>
              </a:spcBef>
              <a:spcAft>
                <a:spcPts val="0"/>
              </a:spcAft>
              <a:buNone/>
              <a:defRPr sz="1867">
                <a:solidFill>
                  <a:schemeClr val="accent5"/>
                </a:solidFill>
              </a:defRPr>
            </a:lvl6pPr>
            <a:lvl7pPr lvl="6" rtl="0">
              <a:lnSpc>
                <a:spcPct val="100000"/>
              </a:lnSpc>
              <a:spcBef>
                <a:spcPts val="2133"/>
              </a:spcBef>
              <a:spcAft>
                <a:spcPts val="0"/>
              </a:spcAft>
              <a:buNone/>
              <a:defRPr sz="1867">
                <a:solidFill>
                  <a:schemeClr val="accent5"/>
                </a:solidFill>
              </a:defRPr>
            </a:lvl7pPr>
            <a:lvl8pPr lvl="7" rtl="0">
              <a:lnSpc>
                <a:spcPct val="100000"/>
              </a:lnSpc>
              <a:spcBef>
                <a:spcPts val="2133"/>
              </a:spcBef>
              <a:spcAft>
                <a:spcPts val="0"/>
              </a:spcAft>
              <a:buNone/>
              <a:defRPr sz="1867">
                <a:solidFill>
                  <a:schemeClr val="accent5"/>
                </a:solidFill>
              </a:defRPr>
            </a:lvl8pPr>
            <a:lvl9pPr lvl="8" rtl="0">
              <a:lnSpc>
                <a:spcPct val="100000"/>
              </a:lnSpc>
              <a:spcBef>
                <a:spcPts val="2133"/>
              </a:spcBef>
              <a:spcAft>
                <a:spcPts val="2133"/>
              </a:spcAft>
              <a:buNone/>
              <a:defRPr sz="1867">
                <a:solidFill>
                  <a:schemeClr val="accent5"/>
                </a:solidFill>
              </a:defRPr>
            </a:lvl9pPr>
          </a:lstStyle>
          <a:p>
            <a:endParaRPr/>
          </a:p>
        </p:txBody>
      </p:sp>
      <p:sp>
        <p:nvSpPr>
          <p:cNvPr id="25" name="Google Shape;25;p5"/>
          <p:cNvSpPr txBox="1">
            <a:spLocks noGrp="1"/>
          </p:cNvSpPr>
          <p:nvPr>
            <p:ph type="subTitle" idx="3"/>
          </p:nvPr>
        </p:nvSpPr>
        <p:spPr>
          <a:xfrm>
            <a:off x="961745" y="3830467"/>
            <a:ext cx="4285634" cy="1041600"/>
          </a:xfrm>
          <a:prstGeom prst="rect">
            <a:avLst/>
          </a:prstGeom>
          <a:noFill/>
        </p:spPr>
        <p:txBody>
          <a:bodyPr spcFirstLastPara="1" lIns="91425" tIns="91425" rIns="91425" bIns="0" anchor="b">
            <a:noAutofit/>
          </a:bodyPr>
          <a:lstStyle>
            <a:lvl1pPr lvl="0" rtl="0">
              <a:lnSpc>
                <a:spcPct val="100000"/>
              </a:lnSpc>
              <a:spcBef>
                <a:spcPts val="0"/>
              </a:spcBef>
              <a:spcAft>
                <a:spcPts val="0"/>
              </a:spcAft>
              <a:buNone/>
              <a:defRPr sz="4000" b="1">
                <a:solidFill>
                  <a:schemeClr val="accent5"/>
                </a:solidFill>
                <a:latin typeface="Tulpen One"/>
                <a:ea typeface="Tulpen One"/>
                <a:cs typeface="Tulpen One"/>
                <a:sym typeface="Tulpen One"/>
              </a:defRPr>
            </a:lvl1pPr>
            <a:lvl2pPr lvl="1" rtl="0">
              <a:lnSpc>
                <a:spcPct val="100000"/>
              </a:lnSpc>
              <a:spcBef>
                <a:spcPts val="2133"/>
              </a:spcBef>
              <a:spcAft>
                <a:spcPts val="0"/>
              </a:spcAft>
              <a:buNone/>
              <a:defRPr sz="4000" b="1">
                <a:solidFill>
                  <a:schemeClr val="accent5"/>
                </a:solidFill>
                <a:latin typeface="Tulpen One"/>
                <a:ea typeface="Tulpen One"/>
                <a:cs typeface="Tulpen One"/>
                <a:sym typeface="Tulpen One"/>
              </a:defRPr>
            </a:lvl2pPr>
            <a:lvl3pPr lvl="2" rtl="0">
              <a:lnSpc>
                <a:spcPct val="100000"/>
              </a:lnSpc>
              <a:spcBef>
                <a:spcPts val="2133"/>
              </a:spcBef>
              <a:spcAft>
                <a:spcPts val="0"/>
              </a:spcAft>
              <a:buNone/>
              <a:defRPr sz="4000" b="1">
                <a:solidFill>
                  <a:schemeClr val="accent5"/>
                </a:solidFill>
                <a:latin typeface="Tulpen One"/>
                <a:ea typeface="Tulpen One"/>
                <a:cs typeface="Tulpen One"/>
                <a:sym typeface="Tulpen One"/>
              </a:defRPr>
            </a:lvl3pPr>
            <a:lvl4pPr lvl="3" rtl="0">
              <a:lnSpc>
                <a:spcPct val="100000"/>
              </a:lnSpc>
              <a:spcBef>
                <a:spcPts val="2133"/>
              </a:spcBef>
              <a:spcAft>
                <a:spcPts val="0"/>
              </a:spcAft>
              <a:buNone/>
              <a:defRPr sz="4000" b="1">
                <a:solidFill>
                  <a:schemeClr val="accent5"/>
                </a:solidFill>
                <a:latin typeface="Tulpen One"/>
                <a:ea typeface="Tulpen One"/>
                <a:cs typeface="Tulpen One"/>
                <a:sym typeface="Tulpen One"/>
              </a:defRPr>
            </a:lvl4pPr>
            <a:lvl5pPr lvl="4" rtl="0">
              <a:lnSpc>
                <a:spcPct val="100000"/>
              </a:lnSpc>
              <a:spcBef>
                <a:spcPts val="2133"/>
              </a:spcBef>
              <a:spcAft>
                <a:spcPts val="0"/>
              </a:spcAft>
              <a:buNone/>
              <a:defRPr sz="4000" b="1">
                <a:solidFill>
                  <a:schemeClr val="accent5"/>
                </a:solidFill>
                <a:latin typeface="Tulpen One"/>
                <a:ea typeface="Tulpen One"/>
                <a:cs typeface="Tulpen One"/>
                <a:sym typeface="Tulpen One"/>
              </a:defRPr>
            </a:lvl5pPr>
            <a:lvl6pPr lvl="5" rtl="0">
              <a:lnSpc>
                <a:spcPct val="100000"/>
              </a:lnSpc>
              <a:spcBef>
                <a:spcPts val="2133"/>
              </a:spcBef>
              <a:spcAft>
                <a:spcPts val="0"/>
              </a:spcAft>
              <a:buNone/>
              <a:defRPr sz="4000" b="1">
                <a:solidFill>
                  <a:schemeClr val="accent5"/>
                </a:solidFill>
                <a:latin typeface="Tulpen One"/>
                <a:ea typeface="Tulpen One"/>
                <a:cs typeface="Tulpen One"/>
                <a:sym typeface="Tulpen One"/>
              </a:defRPr>
            </a:lvl6pPr>
            <a:lvl7pPr lvl="6" rtl="0">
              <a:lnSpc>
                <a:spcPct val="100000"/>
              </a:lnSpc>
              <a:spcBef>
                <a:spcPts val="2133"/>
              </a:spcBef>
              <a:spcAft>
                <a:spcPts val="0"/>
              </a:spcAft>
              <a:buNone/>
              <a:defRPr sz="4000" b="1">
                <a:solidFill>
                  <a:schemeClr val="accent5"/>
                </a:solidFill>
                <a:latin typeface="Tulpen One"/>
                <a:ea typeface="Tulpen One"/>
                <a:cs typeface="Tulpen One"/>
                <a:sym typeface="Tulpen One"/>
              </a:defRPr>
            </a:lvl7pPr>
            <a:lvl8pPr lvl="7" rtl="0">
              <a:lnSpc>
                <a:spcPct val="100000"/>
              </a:lnSpc>
              <a:spcBef>
                <a:spcPts val="2133"/>
              </a:spcBef>
              <a:spcAft>
                <a:spcPts val="0"/>
              </a:spcAft>
              <a:buNone/>
              <a:defRPr sz="4000" b="1">
                <a:solidFill>
                  <a:schemeClr val="accent5"/>
                </a:solidFill>
                <a:latin typeface="Tulpen One"/>
                <a:ea typeface="Tulpen One"/>
                <a:cs typeface="Tulpen One"/>
                <a:sym typeface="Tulpen One"/>
              </a:defRPr>
            </a:lvl8pPr>
            <a:lvl9pPr lvl="8" rtl="0">
              <a:lnSpc>
                <a:spcPct val="100000"/>
              </a:lnSpc>
              <a:spcBef>
                <a:spcPts val="2133"/>
              </a:spcBef>
              <a:spcAft>
                <a:spcPts val="2133"/>
              </a:spcAft>
              <a:buNone/>
              <a:defRPr sz="4000" b="1">
                <a:solidFill>
                  <a:schemeClr val="accent5"/>
                </a:solidFill>
                <a:latin typeface="Tulpen One"/>
                <a:ea typeface="Tulpen One"/>
                <a:cs typeface="Tulpen One"/>
                <a:sym typeface="Tulpen One"/>
              </a:defRPr>
            </a:lvl9pPr>
          </a:lstStyle>
          <a:p>
            <a:endParaRPr/>
          </a:p>
        </p:txBody>
      </p:sp>
      <p:sp>
        <p:nvSpPr>
          <p:cNvPr id="26" name="Google Shape;26;p5"/>
          <p:cNvSpPr txBox="1">
            <a:spLocks noGrp="1"/>
          </p:cNvSpPr>
          <p:nvPr>
            <p:ph type="subTitle" idx="4"/>
          </p:nvPr>
        </p:nvSpPr>
        <p:spPr>
          <a:xfrm>
            <a:off x="6894123" y="3837133"/>
            <a:ext cx="4285634" cy="1041600"/>
          </a:xfrm>
          <a:prstGeom prst="rect">
            <a:avLst/>
          </a:prstGeom>
          <a:noFill/>
        </p:spPr>
        <p:txBody>
          <a:bodyPr spcFirstLastPara="1" lIns="91425" tIns="91425" rIns="91425" bIns="0" anchor="b">
            <a:noAutofit/>
          </a:bodyPr>
          <a:lstStyle>
            <a:lvl1pPr lvl="0" rtl="0">
              <a:lnSpc>
                <a:spcPct val="100000"/>
              </a:lnSpc>
              <a:spcBef>
                <a:spcPts val="0"/>
              </a:spcBef>
              <a:spcAft>
                <a:spcPts val="0"/>
              </a:spcAft>
              <a:buNone/>
              <a:defRPr sz="4000" b="1">
                <a:solidFill>
                  <a:schemeClr val="accent5"/>
                </a:solidFill>
                <a:latin typeface="Tulpen One"/>
                <a:ea typeface="Tulpen One"/>
                <a:cs typeface="Tulpen One"/>
                <a:sym typeface="Tulpen One"/>
              </a:defRPr>
            </a:lvl1pPr>
            <a:lvl2pPr lvl="1" rtl="0">
              <a:lnSpc>
                <a:spcPct val="100000"/>
              </a:lnSpc>
              <a:spcBef>
                <a:spcPts val="2133"/>
              </a:spcBef>
              <a:spcAft>
                <a:spcPts val="0"/>
              </a:spcAft>
              <a:buNone/>
              <a:defRPr sz="4000" b="1">
                <a:solidFill>
                  <a:schemeClr val="accent5"/>
                </a:solidFill>
                <a:latin typeface="Tulpen One"/>
                <a:ea typeface="Tulpen One"/>
                <a:cs typeface="Tulpen One"/>
                <a:sym typeface="Tulpen One"/>
              </a:defRPr>
            </a:lvl2pPr>
            <a:lvl3pPr lvl="2" rtl="0">
              <a:lnSpc>
                <a:spcPct val="100000"/>
              </a:lnSpc>
              <a:spcBef>
                <a:spcPts val="2133"/>
              </a:spcBef>
              <a:spcAft>
                <a:spcPts val="0"/>
              </a:spcAft>
              <a:buNone/>
              <a:defRPr sz="4000" b="1">
                <a:solidFill>
                  <a:schemeClr val="accent5"/>
                </a:solidFill>
                <a:latin typeface="Tulpen One"/>
                <a:ea typeface="Tulpen One"/>
                <a:cs typeface="Tulpen One"/>
                <a:sym typeface="Tulpen One"/>
              </a:defRPr>
            </a:lvl3pPr>
            <a:lvl4pPr lvl="3" rtl="0">
              <a:lnSpc>
                <a:spcPct val="100000"/>
              </a:lnSpc>
              <a:spcBef>
                <a:spcPts val="2133"/>
              </a:spcBef>
              <a:spcAft>
                <a:spcPts val="0"/>
              </a:spcAft>
              <a:buNone/>
              <a:defRPr sz="4000" b="1">
                <a:solidFill>
                  <a:schemeClr val="accent5"/>
                </a:solidFill>
                <a:latin typeface="Tulpen One"/>
                <a:ea typeface="Tulpen One"/>
                <a:cs typeface="Tulpen One"/>
                <a:sym typeface="Tulpen One"/>
              </a:defRPr>
            </a:lvl4pPr>
            <a:lvl5pPr lvl="4" rtl="0">
              <a:lnSpc>
                <a:spcPct val="100000"/>
              </a:lnSpc>
              <a:spcBef>
                <a:spcPts val="2133"/>
              </a:spcBef>
              <a:spcAft>
                <a:spcPts val="0"/>
              </a:spcAft>
              <a:buNone/>
              <a:defRPr sz="4000" b="1">
                <a:solidFill>
                  <a:schemeClr val="accent5"/>
                </a:solidFill>
                <a:latin typeface="Tulpen One"/>
                <a:ea typeface="Tulpen One"/>
                <a:cs typeface="Tulpen One"/>
                <a:sym typeface="Tulpen One"/>
              </a:defRPr>
            </a:lvl5pPr>
            <a:lvl6pPr lvl="5" rtl="0">
              <a:lnSpc>
                <a:spcPct val="100000"/>
              </a:lnSpc>
              <a:spcBef>
                <a:spcPts val="2133"/>
              </a:spcBef>
              <a:spcAft>
                <a:spcPts val="0"/>
              </a:spcAft>
              <a:buNone/>
              <a:defRPr sz="4000" b="1">
                <a:solidFill>
                  <a:schemeClr val="accent5"/>
                </a:solidFill>
                <a:latin typeface="Tulpen One"/>
                <a:ea typeface="Tulpen One"/>
                <a:cs typeface="Tulpen One"/>
                <a:sym typeface="Tulpen One"/>
              </a:defRPr>
            </a:lvl6pPr>
            <a:lvl7pPr lvl="6" rtl="0">
              <a:lnSpc>
                <a:spcPct val="100000"/>
              </a:lnSpc>
              <a:spcBef>
                <a:spcPts val="2133"/>
              </a:spcBef>
              <a:spcAft>
                <a:spcPts val="0"/>
              </a:spcAft>
              <a:buNone/>
              <a:defRPr sz="4000" b="1">
                <a:solidFill>
                  <a:schemeClr val="accent5"/>
                </a:solidFill>
                <a:latin typeface="Tulpen One"/>
                <a:ea typeface="Tulpen One"/>
                <a:cs typeface="Tulpen One"/>
                <a:sym typeface="Tulpen One"/>
              </a:defRPr>
            </a:lvl7pPr>
            <a:lvl8pPr lvl="7" rtl="0">
              <a:lnSpc>
                <a:spcPct val="100000"/>
              </a:lnSpc>
              <a:spcBef>
                <a:spcPts val="2133"/>
              </a:spcBef>
              <a:spcAft>
                <a:spcPts val="0"/>
              </a:spcAft>
              <a:buNone/>
              <a:defRPr sz="4000" b="1">
                <a:solidFill>
                  <a:schemeClr val="accent5"/>
                </a:solidFill>
                <a:latin typeface="Tulpen One"/>
                <a:ea typeface="Tulpen One"/>
                <a:cs typeface="Tulpen One"/>
                <a:sym typeface="Tulpen One"/>
              </a:defRPr>
            </a:lvl8pPr>
            <a:lvl9pPr lvl="8" rtl="0">
              <a:lnSpc>
                <a:spcPct val="100000"/>
              </a:lnSpc>
              <a:spcBef>
                <a:spcPts val="2133"/>
              </a:spcBef>
              <a:spcAft>
                <a:spcPts val="2133"/>
              </a:spcAft>
              <a:buNone/>
              <a:defRPr sz="4000" b="1">
                <a:solidFill>
                  <a:schemeClr val="accent5"/>
                </a:solidFill>
                <a:latin typeface="Tulpen One"/>
                <a:ea typeface="Tulpen One"/>
                <a:cs typeface="Tulpen One"/>
                <a:sym typeface="Tulpen One"/>
              </a:defRPr>
            </a:lvl9pPr>
          </a:lstStyle>
          <a:p>
            <a:endParaRPr/>
          </a:p>
        </p:txBody>
      </p:sp>
      <p:sp>
        <p:nvSpPr>
          <p:cNvPr id="27" name="Google Shape;27;p5"/>
          <p:cNvSpPr txBox="1">
            <a:spLocks noGrp="1"/>
          </p:cNvSpPr>
          <p:nvPr>
            <p:ph type="ctrTitle"/>
          </p:nvPr>
        </p:nvSpPr>
        <p:spPr>
          <a:xfrm>
            <a:off x="954817" y="465423"/>
            <a:ext cx="9634223" cy="1113200"/>
          </a:xfrm>
          <a:prstGeom prst="rect">
            <a:avLst/>
          </a:prstGeom>
        </p:spPr>
        <p:txBody>
          <a:bodyPr spcFirstLastPara="1" lIns="91425" tIns="91425" rIns="91425" bIns="91425" anchor="t">
            <a:noAutofit/>
          </a:bodyPr>
          <a:lstStyle>
            <a:lvl1pPr lvl="0" rtl="0">
              <a:spcBef>
                <a:spcPts val="0"/>
              </a:spcBef>
              <a:spcAft>
                <a:spcPts val="0"/>
              </a:spcAft>
              <a:buClr>
                <a:srgbClr val="F3F3F3"/>
              </a:buClr>
              <a:buSzPts val="2400"/>
              <a:buNone/>
              <a:defRPr sz="4000"/>
            </a:lvl1pPr>
            <a:lvl2pPr lvl="1" rtl="0">
              <a:spcBef>
                <a:spcPts val="0"/>
              </a:spcBef>
              <a:spcAft>
                <a:spcPts val="0"/>
              </a:spcAft>
              <a:buClr>
                <a:schemeClr val="hlink"/>
              </a:buClr>
              <a:buSzPts val="2400"/>
              <a:buNone/>
              <a:defRPr sz="3200">
                <a:solidFill>
                  <a:schemeClr val="hlink"/>
                </a:solidFill>
              </a:defRPr>
            </a:lvl2pPr>
            <a:lvl3pPr lvl="2" rtl="0">
              <a:spcBef>
                <a:spcPts val="0"/>
              </a:spcBef>
              <a:spcAft>
                <a:spcPts val="0"/>
              </a:spcAft>
              <a:buClr>
                <a:schemeClr val="hlink"/>
              </a:buClr>
              <a:buSzPts val="2400"/>
              <a:buNone/>
              <a:defRPr sz="3200">
                <a:solidFill>
                  <a:schemeClr val="hlink"/>
                </a:solidFill>
              </a:defRPr>
            </a:lvl3pPr>
            <a:lvl4pPr lvl="3" rtl="0">
              <a:spcBef>
                <a:spcPts val="0"/>
              </a:spcBef>
              <a:spcAft>
                <a:spcPts val="0"/>
              </a:spcAft>
              <a:buClr>
                <a:schemeClr val="hlink"/>
              </a:buClr>
              <a:buSzPts val="2400"/>
              <a:buNone/>
              <a:defRPr sz="3200">
                <a:solidFill>
                  <a:schemeClr val="hlink"/>
                </a:solidFill>
              </a:defRPr>
            </a:lvl4pPr>
            <a:lvl5pPr lvl="4" rtl="0">
              <a:spcBef>
                <a:spcPts val="0"/>
              </a:spcBef>
              <a:spcAft>
                <a:spcPts val="0"/>
              </a:spcAft>
              <a:buClr>
                <a:schemeClr val="hlink"/>
              </a:buClr>
              <a:buSzPts val="2400"/>
              <a:buNone/>
              <a:defRPr sz="3200">
                <a:solidFill>
                  <a:schemeClr val="hlink"/>
                </a:solidFill>
              </a:defRPr>
            </a:lvl5pPr>
            <a:lvl6pPr lvl="5" rtl="0">
              <a:spcBef>
                <a:spcPts val="0"/>
              </a:spcBef>
              <a:spcAft>
                <a:spcPts val="0"/>
              </a:spcAft>
              <a:buClr>
                <a:schemeClr val="hlink"/>
              </a:buClr>
              <a:buSzPts val="2400"/>
              <a:buNone/>
              <a:defRPr sz="3200">
                <a:solidFill>
                  <a:schemeClr val="hlink"/>
                </a:solidFill>
              </a:defRPr>
            </a:lvl6pPr>
            <a:lvl7pPr lvl="6" rtl="0">
              <a:spcBef>
                <a:spcPts val="0"/>
              </a:spcBef>
              <a:spcAft>
                <a:spcPts val="0"/>
              </a:spcAft>
              <a:buClr>
                <a:schemeClr val="hlink"/>
              </a:buClr>
              <a:buSzPts val="2400"/>
              <a:buNone/>
              <a:defRPr sz="3200">
                <a:solidFill>
                  <a:schemeClr val="hlink"/>
                </a:solidFill>
              </a:defRPr>
            </a:lvl7pPr>
            <a:lvl8pPr lvl="7" rtl="0">
              <a:spcBef>
                <a:spcPts val="0"/>
              </a:spcBef>
              <a:spcAft>
                <a:spcPts val="0"/>
              </a:spcAft>
              <a:buClr>
                <a:schemeClr val="hlink"/>
              </a:buClr>
              <a:buSzPts val="2400"/>
              <a:buNone/>
              <a:defRPr sz="3200">
                <a:solidFill>
                  <a:schemeClr val="hlink"/>
                </a:solidFill>
              </a:defRPr>
            </a:lvl8pPr>
            <a:lvl9pPr lvl="8" rtl="0">
              <a:spcBef>
                <a:spcPts val="0"/>
              </a:spcBef>
              <a:spcAft>
                <a:spcPts val="0"/>
              </a:spcAft>
              <a:buClr>
                <a:schemeClr val="hlink"/>
              </a:buClr>
              <a:buSzPts val="2400"/>
              <a:buNone/>
              <a:defRPr sz="3200">
                <a:solidFill>
                  <a:schemeClr val="hlink"/>
                </a:solidFill>
              </a:defRPr>
            </a:lvl9pPr>
          </a:lstStyle>
          <a:p>
            <a:endParaRPr/>
          </a:p>
        </p:txBody>
      </p:sp>
    </p:spTree>
    <p:extLst>
      <p:ext uri="{BB962C8B-B14F-4D97-AF65-F5344CB8AC3E}">
        <p14:creationId xmlns:p14="http://schemas.microsoft.com/office/powerpoint/2010/main" val="238334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A2C835-BC74-4DFA-2ABB-E920B339D50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A24647D-4CDC-F466-8CEC-7EF7D7B34ED6}"/>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6" name="Slide Number Placeholder 5">
            <a:extLst>
              <a:ext uri="{FF2B5EF4-FFF2-40B4-BE49-F238E27FC236}">
                <a16:creationId xmlns:a16="http://schemas.microsoft.com/office/drawing/2014/main" id="{AE8EB7B0-C5E2-B89D-B287-1255BB9C08FE}"/>
              </a:ext>
            </a:extLst>
          </p:cNvPr>
          <p:cNvSpPr>
            <a:spLocks noGrp="1"/>
          </p:cNvSpPr>
          <p:nvPr>
            <p:ph type="sldNum" sz="quarter" idx="12"/>
          </p:nvPr>
        </p:nvSpPr>
        <p:spPr/>
        <p:txBody>
          <a:bodyPr/>
          <a:lstStyle>
            <a:lvl1pPr>
              <a:defRPr/>
            </a:lvl1pPr>
          </a:lstStyle>
          <a:p>
            <a:pPr>
              <a:defRPr/>
            </a:pPr>
            <a:fld id="{860AE573-E45B-5C4F-B6E6-C0B54C61557A}" type="slidenum">
              <a:rPr lang="en-US" altLang="vi-VN"/>
              <a:pPr>
                <a:defRPr/>
              </a:pPr>
              <a:t>‹#›</a:t>
            </a:fld>
            <a:endParaRPr lang="en-US" altLang="vi-VN"/>
          </a:p>
        </p:txBody>
      </p:sp>
    </p:spTree>
    <p:extLst>
      <p:ext uri="{BB962C8B-B14F-4D97-AF65-F5344CB8AC3E}">
        <p14:creationId xmlns:p14="http://schemas.microsoft.com/office/powerpoint/2010/main" val="91444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7301" y="1709739"/>
            <a:ext cx="10458093" cy="2852737"/>
          </a:xfrm>
        </p:spPr>
        <p:txBody>
          <a:bodyPr anchor="b"/>
          <a:lstStyle>
            <a:lvl1pPr>
              <a:defRPr sz="5967"/>
            </a:lvl1pPr>
          </a:lstStyle>
          <a:p>
            <a:r>
              <a:rPr lang="en-US"/>
              <a:t>Click to edit Master title style</a:t>
            </a:r>
            <a:endParaRPr lang="vi-VN"/>
          </a:p>
        </p:txBody>
      </p:sp>
      <p:sp>
        <p:nvSpPr>
          <p:cNvPr id="3" name="Text Placeholder 2"/>
          <p:cNvSpPr>
            <a:spLocks noGrp="1"/>
          </p:cNvSpPr>
          <p:nvPr>
            <p:ph type="body" idx="1"/>
          </p:nvPr>
        </p:nvSpPr>
        <p:spPr>
          <a:xfrm>
            <a:off x="827301" y="4589464"/>
            <a:ext cx="10458093" cy="1500187"/>
          </a:xfrm>
        </p:spPr>
        <p:txBody>
          <a:bodyPr/>
          <a:lstStyle>
            <a:lvl1pPr marL="0" indent="0">
              <a:buNone/>
              <a:defRPr sz="2387">
                <a:solidFill>
                  <a:schemeClr val="tx1">
                    <a:tint val="75000"/>
                  </a:schemeClr>
                </a:solidFill>
              </a:defRPr>
            </a:lvl1pPr>
            <a:lvl2pPr marL="454685" indent="0">
              <a:buNone/>
              <a:defRPr sz="1989">
                <a:solidFill>
                  <a:schemeClr val="tx1">
                    <a:tint val="75000"/>
                  </a:schemeClr>
                </a:solidFill>
              </a:defRPr>
            </a:lvl2pPr>
            <a:lvl3pPr marL="909371" indent="0">
              <a:buNone/>
              <a:defRPr sz="1790">
                <a:solidFill>
                  <a:schemeClr val="tx1">
                    <a:tint val="75000"/>
                  </a:schemeClr>
                </a:solidFill>
              </a:defRPr>
            </a:lvl3pPr>
            <a:lvl4pPr marL="1364056" indent="0">
              <a:buNone/>
              <a:defRPr sz="1591">
                <a:solidFill>
                  <a:schemeClr val="tx1">
                    <a:tint val="75000"/>
                  </a:schemeClr>
                </a:solidFill>
              </a:defRPr>
            </a:lvl4pPr>
            <a:lvl5pPr marL="1818742" indent="0">
              <a:buNone/>
              <a:defRPr sz="1591">
                <a:solidFill>
                  <a:schemeClr val="tx1">
                    <a:tint val="75000"/>
                  </a:schemeClr>
                </a:solidFill>
              </a:defRPr>
            </a:lvl5pPr>
            <a:lvl6pPr marL="2273427" indent="0">
              <a:buNone/>
              <a:defRPr sz="1591">
                <a:solidFill>
                  <a:schemeClr val="tx1">
                    <a:tint val="75000"/>
                  </a:schemeClr>
                </a:solidFill>
              </a:defRPr>
            </a:lvl6pPr>
            <a:lvl7pPr marL="2728112" indent="0">
              <a:buNone/>
              <a:defRPr sz="1591">
                <a:solidFill>
                  <a:schemeClr val="tx1">
                    <a:tint val="75000"/>
                  </a:schemeClr>
                </a:solidFill>
              </a:defRPr>
            </a:lvl7pPr>
            <a:lvl8pPr marL="3182798" indent="0">
              <a:buNone/>
              <a:defRPr sz="1591">
                <a:solidFill>
                  <a:schemeClr val="tx1">
                    <a:tint val="75000"/>
                  </a:schemeClr>
                </a:solidFill>
              </a:defRPr>
            </a:lvl8pPr>
            <a:lvl9pPr marL="3637483" indent="0">
              <a:buNone/>
              <a:defRPr sz="159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D6AC9-B627-413D-8119-F6465F14763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4930DE-3136-888C-60C1-BF92424128CA}"/>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6" name="Slide Number Placeholder 5">
            <a:extLst>
              <a:ext uri="{FF2B5EF4-FFF2-40B4-BE49-F238E27FC236}">
                <a16:creationId xmlns:a16="http://schemas.microsoft.com/office/drawing/2014/main" id="{9C49FB46-4029-B54B-93B6-CF65601ED48A}"/>
              </a:ext>
            </a:extLst>
          </p:cNvPr>
          <p:cNvSpPr>
            <a:spLocks noGrp="1"/>
          </p:cNvSpPr>
          <p:nvPr>
            <p:ph type="sldNum" sz="quarter" idx="12"/>
          </p:nvPr>
        </p:nvSpPr>
        <p:spPr/>
        <p:txBody>
          <a:bodyPr/>
          <a:lstStyle>
            <a:lvl1pPr>
              <a:defRPr/>
            </a:lvl1pPr>
          </a:lstStyle>
          <a:p>
            <a:pPr>
              <a:defRPr/>
            </a:pPr>
            <a:fld id="{43B49491-9E5C-2842-8F16-7D098EA41F88}" type="slidenum">
              <a:rPr lang="en-US" altLang="vi-VN"/>
              <a:pPr>
                <a:defRPr/>
              </a:pPr>
              <a:t>‹#›</a:t>
            </a:fld>
            <a:endParaRPr lang="en-US" altLang="vi-VN"/>
          </a:p>
        </p:txBody>
      </p:sp>
    </p:spTree>
    <p:extLst>
      <p:ext uri="{BB962C8B-B14F-4D97-AF65-F5344CB8AC3E}">
        <p14:creationId xmlns:p14="http://schemas.microsoft.com/office/powerpoint/2010/main" val="55520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3616" y="1825625"/>
            <a:ext cx="51532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38446" y="1825625"/>
            <a:ext cx="51532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B49FDBD7-2039-478C-877C-663B9974DAE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0856F95-CEAB-8CC2-CEEC-371BD1E290E6}"/>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7" name="Slide Number Placeholder 5">
            <a:extLst>
              <a:ext uri="{FF2B5EF4-FFF2-40B4-BE49-F238E27FC236}">
                <a16:creationId xmlns:a16="http://schemas.microsoft.com/office/drawing/2014/main" id="{74049060-14F3-BE45-68B9-0618645321C6}"/>
              </a:ext>
            </a:extLst>
          </p:cNvPr>
          <p:cNvSpPr>
            <a:spLocks noGrp="1"/>
          </p:cNvSpPr>
          <p:nvPr>
            <p:ph type="sldNum" sz="quarter" idx="12"/>
          </p:nvPr>
        </p:nvSpPr>
        <p:spPr/>
        <p:txBody>
          <a:bodyPr/>
          <a:lstStyle>
            <a:lvl1pPr>
              <a:defRPr/>
            </a:lvl1pPr>
          </a:lstStyle>
          <a:p>
            <a:pPr>
              <a:defRPr/>
            </a:pPr>
            <a:fld id="{EFA5371B-8FA6-3145-AC77-20681E8B2C4B}" type="slidenum">
              <a:rPr lang="en-US" altLang="vi-VN"/>
              <a:pPr>
                <a:defRPr/>
              </a:pPr>
              <a:t>‹#›</a:t>
            </a:fld>
            <a:endParaRPr lang="en-US" altLang="vi-VN"/>
          </a:p>
        </p:txBody>
      </p:sp>
    </p:spTree>
    <p:extLst>
      <p:ext uri="{BB962C8B-B14F-4D97-AF65-F5344CB8AC3E}">
        <p14:creationId xmlns:p14="http://schemas.microsoft.com/office/powerpoint/2010/main" val="143257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5195" y="365126"/>
            <a:ext cx="10458093"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5196" y="1681163"/>
            <a:ext cx="5129580" cy="823912"/>
          </a:xfrm>
        </p:spPr>
        <p:txBody>
          <a:bodyPr anchor="b"/>
          <a:lstStyle>
            <a:lvl1pPr marL="0" indent="0">
              <a:buNone/>
              <a:defRPr sz="2387" b="1"/>
            </a:lvl1pPr>
            <a:lvl2pPr marL="454685" indent="0">
              <a:buNone/>
              <a:defRPr sz="1989" b="1"/>
            </a:lvl2pPr>
            <a:lvl3pPr marL="909371" indent="0">
              <a:buNone/>
              <a:defRPr sz="1790" b="1"/>
            </a:lvl3pPr>
            <a:lvl4pPr marL="1364056" indent="0">
              <a:buNone/>
              <a:defRPr sz="1591" b="1"/>
            </a:lvl4pPr>
            <a:lvl5pPr marL="1818742" indent="0">
              <a:buNone/>
              <a:defRPr sz="1591" b="1"/>
            </a:lvl5pPr>
            <a:lvl6pPr marL="2273427" indent="0">
              <a:buNone/>
              <a:defRPr sz="1591" b="1"/>
            </a:lvl6pPr>
            <a:lvl7pPr marL="2728112" indent="0">
              <a:buNone/>
              <a:defRPr sz="1591" b="1"/>
            </a:lvl7pPr>
            <a:lvl8pPr marL="3182798" indent="0">
              <a:buNone/>
              <a:defRPr sz="1591" b="1"/>
            </a:lvl8pPr>
            <a:lvl9pPr marL="3637483" indent="0">
              <a:buNone/>
              <a:defRPr sz="1591" b="1"/>
            </a:lvl9pPr>
          </a:lstStyle>
          <a:p>
            <a:pPr lvl="0"/>
            <a:r>
              <a:rPr lang="en-US"/>
              <a:t>Click to edit Master text styles</a:t>
            </a:r>
          </a:p>
        </p:txBody>
      </p:sp>
      <p:sp>
        <p:nvSpPr>
          <p:cNvPr id="4" name="Content Placeholder 3"/>
          <p:cNvSpPr>
            <a:spLocks noGrp="1"/>
          </p:cNvSpPr>
          <p:nvPr>
            <p:ph sz="half" idx="2"/>
          </p:nvPr>
        </p:nvSpPr>
        <p:spPr>
          <a:xfrm>
            <a:off x="835196" y="2505075"/>
            <a:ext cx="51295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38446" y="1681163"/>
            <a:ext cx="5154842" cy="823912"/>
          </a:xfrm>
        </p:spPr>
        <p:txBody>
          <a:bodyPr anchor="b"/>
          <a:lstStyle>
            <a:lvl1pPr marL="0" indent="0">
              <a:buNone/>
              <a:defRPr sz="2387" b="1"/>
            </a:lvl1pPr>
            <a:lvl2pPr marL="454685" indent="0">
              <a:buNone/>
              <a:defRPr sz="1989" b="1"/>
            </a:lvl2pPr>
            <a:lvl3pPr marL="909371" indent="0">
              <a:buNone/>
              <a:defRPr sz="1790" b="1"/>
            </a:lvl3pPr>
            <a:lvl4pPr marL="1364056" indent="0">
              <a:buNone/>
              <a:defRPr sz="1591" b="1"/>
            </a:lvl4pPr>
            <a:lvl5pPr marL="1818742" indent="0">
              <a:buNone/>
              <a:defRPr sz="1591" b="1"/>
            </a:lvl5pPr>
            <a:lvl6pPr marL="2273427" indent="0">
              <a:buNone/>
              <a:defRPr sz="1591" b="1"/>
            </a:lvl6pPr>
            <a:lvl7pPr marL="2728112" indent="0">
              <a:buNone/>
              <a:defRPr sz="1591" b="1"/>
            </a:lvl7pPr>
            <a:lvl8pPr marL="3182798" indent="0">
              <a:buNone/>
              <a:defRPr sz="1591" b="1"/>
            </a:lvl8pPr>
            <a:lvl9pPr marL="3637483" indent="0">
              <a:buNone/>
              <a:defRPr sz="1591" b="1"/>
            </a:lvl9pPr>
          </a:lstStyle>
          <a:p>
            <a:pPr lvl="0"/>
            <a:r>
              <a:rPr lang="en-US"/>
              <a:t>Click to edit Master text styles</a:t>
            </a:r>
          </a:p>
        </p:txBody>
      </p:sp>
      <p:sp>
        <p:nvSpPr>
          <p:cNvPr id="6" name="Content Placeholder 5"/>
          <p:cNvSpPr>
            <a:spLocks noGrp="1"/>
          </p:cNvSpPr>
          <p:nvPr>
            <p:ph sz="quarter" idx="4"/>
          </p:nvPr>
        </p:nvSpPr>
        <p:spPr>
          <a:xfrm>
            <a:off x="6138446" y="2505075"/>
            <a:ext cx="51548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5D7A54BF-C641-BFD9-7EA9-ACCDFC41B75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F13E1FE-370A-7DEF-D8DE-DD57B25FB64F}"/>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9" name="Slide Number Placeholder 5">
            <a:extLst>
              <a:ext uri="{FF2B5EF4-FFF2-40B4-BE49-F238E27FC236}">
                <a16:creationId xmlns:a16="http://schemas.microsoft.com/office/drawing/2014/main" id="{A811DB8B-F8D1-5497-8800-F4645362E25F}"/>
              </a:ext>
            </a:extLst>
          </p:cNvPr>
          <p:cNvSpPr>
            <a:spLocks noGrp="1"/>
          </p:cNvSpPr>
          <p:nvPr>
            <p:ph type="sldNum" sz="quarter" idx="12"/>
          </p:nvPr>
        </p:nvSpPr>
        <p:spPr/>
        <p:txBody>
          <a:bodyPr/>
          <a:lstStyle>
            <a:lvl1pPr>
              <a:defRPr/>
            </a:lvl1pPr>
          </a:lstStyle>
          <a:p>
            <a:pPr>
              <a:defRPr/>
            </a:pPr>
            <a:fld id="{A5992A01-CDE1-2744-A104-8F169A38FE7B}" type="slidenum">
              <a:rPr lang="en-US" altLang="vi-VN"/>
              <a:pPr>
                <a:defRPr/>
              </a:pPr>
              <a:t>‹#›</a:t>
            </a:fld>
            <a:endParaRPr lang="en-US" altLang="vi-VN"/>
          </a:p>
        </p:txBody>
      </p:sp>
    </p:spTree>
    <p:extLst>
      <p:ext uri="{BB962C8B-B14F-4D97-AF65-F5344CB8AC3E}">
        <p14:creationId xmlns:p14="http://schemas.microsoft.com/office/powerpoint/2010/main" val="332463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E9B3C97F-DBCE-FECE-48DD-F7D32404CFD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AB2246D-B0D5-B0E3-7E3E-838E18D178FF}"/>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5" name="Slide Number Placeholder 5">
            <a:extLst>
              <a:ext uri="{FF2B5EF4-FFF2-40B4-BE49-F238E27FC236}">
                <a16:creationId xmlns:a16="http://schemas.microsoft.com/office/drawing/2014/main" id="{FBE585CE-CA19-6B81-DDB1-BB27694A25E6}"/>
              </a:ext>
            </a:extLst>
          </p:cNvPr>
          <p:cNvSpPr>
            <a:spLocks noGrp="1"/>
          </p:cNvSpPr>
          <p:nvPr>
            <p:ph type="sldNum" sz="quarter" idx="12"/>
          </p:nvPr>
        </p:nvSpPr>
        <p:spPr/>
        <p:txBody>
          <a:bodyPr/>
          <a:lstStyle>
            <a:lvl1pPr>
              <a:defRPr/>
            </a:lvl1pPr>
          </a:lstStyle>
          <a:p>
            <a:pPr>
              <a:defRPr/>
            </a:pPr>
            <a:fld id="{3E8B4A45-F437-1745-A366-99007359C5CD}" type="slidenum">
              <a:rPr lang="en-US" altLang="vi-VN"/>
              <a:pPr>
                <a:defRPr/>
              </a:pPr>
              <a:t>‹#›</a:t>
            </a:fld>
            <a:endParaRPr lang="en-US" altLang="vi-VN"/>
          </a:p>
        </p:txBody>
      </p:sp>
    </p:spTree>
    <p:extLst>
      <p:ext uri="{BB962C8B-B14F-4D97-AF65-F5344CB8AC3E}">
        <p14:creationId xmlns:p14="http://schemas.microsoft.com/office/powerpoint/2010/main" val="161378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1630C8-F50F-5327-7BF3-09F15866E60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092E34E-2FB5-85B8-264E-6795CBEE1516}"/>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4" name="Slide Number Placeholder 5">
            <a:extLst>
              <a:ext uri="{FF2B5EF4-FFF2-40B4-BE49-F238E27FC236}">
                <a16:creationId xmlns:a16="http://schemas.microsoft.com/office/drawing/2014/main" id="{77990F0B-9337-8983-D006-AF827BB8CF02}"/>
              </a:ext>
            </a:extLst>
          </p:cNvPr>
          <p:cNvSpPr>
            <a:spLocks noGrp="1"/>
          </p:cNvSpPr>
          <p:nvPr>
            <p:ph type="sldNum" sz="quarter" idx="12"/>
          </p:nvPr>
        </p:nvSpPr>
        <p:spPr/>
        <p:txBody>
          <a:bodyPr/>
          <a:lstStyle>
            <a:lvl1pPr>
              <a:defRPr/>
            </a:lvl1pPr>
          </a:lstStyle>
          <a:p>
            <a:pPr>
              <a:defRPr/>
            </a:pPr>
            <a:fld id="{EDCE7EC8-857F-6C4A-9420-B3A43B22932D}" type="slidenum">
              <a:rPr lang="en-US" altLang="vi-VN"/>
              <a:pPr>
                <a:defRPr/>
              </a:pPr>
              <a:t>‹#›</a:t>
            </a:fld>
            <a:endParaRPr lang="en-US" altLang="vi-VN"/>
          </a:p>
        </p:txBody>
      </p:sp>
    </p:spTree>
    <p:extLst>
      <p:ext uri="{BB962C8B-B14F-4D97-AF65-F5344CB8AC3E}">
        <p14:creationId xmlns:p14="http://schemas.microsoft.com/office/powerpoint/2010/main" val="147521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196" y="457200"/>
            <a:ext cx="3910733" cy="1600200"/>
          </a:xfrm>
        </p:spPr>
        <p:txBody>
          <a:bodyPr anchor="b"/>
          <a:lstStyle>
            <a:lvl1pPr>
              <a:defRPr sz="3182"/>
            </a:lvl1pPr>
          </a:lstStyle>
          <a:p>
            <a:r>
              <a:rPr lang="en-US"/>
              <a:t>Click to edit Master title style</a:t>
            </a:r>
            <a:endParaRPr lang="vi-VN"/>
          </a:p>
        </p:txBody>
      </p:sp>
      <p:sp>
        <p:nvSpPr>
          <p:cNvPr id="3" name="Content Placeholder 2"/>
          <p:cNvSpPr>
            <a:spLocks noGrp="1"/>
          </p:cNvSpPr>
          <p:nvPr>
            <p:ph idx="1"/>
          </p:nvPr>
        </p:nvSpPr>
        <p:spPr>
          <a:xfrm>
            <a:off x="5154842" y="987426"/>
            <a:ext cx="6138446" cy="4873625"/>
          </a:xfrm>
        </p:spPr>
        <p:txBody>
          <a:bodyPr/>
          <a:lstStyle>
            <a:lvl1pPr>
              <a:defRPr sz="3182"/>
            </a:lvl1pPr>
            <a:lvl2pPr>
              <a:defRPr sz="2785"/>
            </a:lvl2pPr>
            <a:lvl3pPr>
              <a:defRPr sz="2387"/>
            </a:lvl3pPr>
            <a:lvl4pPr>
              <a:defRPr sz="1989"/>
            </a:lvl4pPr>
            <a:lvl5pPr>
              <a:defRPr sz="1989"/>
            </a:lvl5pPr>
            <a:lvl6pPr>
              <a:defRPr sz="1989"/>
            </a:lvl6pPr>
            <a:lvl7pPr>
              <a:defRPr sz="1989"/>
            </a:lvl7pPr>
            <a:lvl8pPr>
              <a:defRPr sz="1989"/>
            </a:lvl8pPr>
            <a:lvl9pPr>
              <a:defRPr sz="19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5196" y="2057400"/>
            <a:ext cx="3910733" cy="3811588"/>
          </a:xfrm>
        </p:spPr>
        <p:txBody>
          <a:bodyPr/>
          <a:lstStyle>
            <a:lvl1pPr marL="0" indent="0">
              <a:buNone/>
              <a:defRPr sz="1591"/>
            </a:lvl1pPr>
            <a:lvl2pPr marL="454685" indent="0">
              <a:buNone/>
              <a:defRPr sz="1392"/>
            </a:lvl2pPr>
            <a:lvl3pPr marL="909371" indent="0">
              <a:buNone/>
              <a:defRPr sz="1193"/>
            </a:lvl3pPr>
            <a:lvl4pPr marL="1364056" indent="0">
              <a:buNone/>
              <a:defRPr sz="995"/>
            </a:lvl4pPr>
            <a:lvl5pPr marL="1818742" indent="0">
              <a:buNone/>
              <a:defRPr sz="995"/>
            </a:lvl5pPr>
            <a:lvl6pPr marL="2273427" indent="0">
              <a:buNone/>
              <a:defRPr sz="995"/>
            </a:lvl6pPr>
            <a:lvl7pPr marL="2728112" indent="0">
              <a:buNone/>
              <a:defRPr sz="995"/>
            </a:lvl7pPr>
            <a:lvl8pPr marL="3182798" indent="0">
              <a:buNone/>
              <a:defRPr sz="995"/>
            </a:lvl8pPr>
            <a:lvl9pPr marL="3637483" indent="0">
              <a:buNone/>
              <a:defRPr sz="995"/>
            </a:lvl9pPr>
          </a:lstStyle>
          <a:p>
            <a:pPr lvl="0"/>
            <a:r>
              <a:rPr lang="en-US"/>
              <a:t>Click to edit Master text styles</a:t>
            </a:r>
          </a:p>
        </p:txBody>
      </p:sp>
      <p:sp>
        <p:nvSpPr>
          <p:cNvPr id="5" name="Date Placeholder 3">
            <a:extLst>
              <a:ext uri="{FF2B5EF4-FFF2-40B4-BE49-F238E27FC236}">
                <a16:creationId xmlns:a16="http://schemas.microsoft.com/office/drawing/2014/main" id="{0B9C95E1-3AAB-C515-4771-AF324FBEDD3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4032E36-B9B9-2BA0-A456-EF5BF86D4737}"/>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7" name="Slide Number Placeholder 5">
            <a:extLst>
              <a:ext uri="{FF2B5EF4-FFF2-40B4-BE49-F238E27FC236}">
                <a16:creationId xmlns:a16="http://schemas.microsoft.com/office/drawing/2014/main" id="{A9C2C2D0-858F-7CC3-2019-687279BB3AD4}"/>
              </a:ext>
            </a:extLst>
          </p:cNvPr>
          <p:cNvSpPr>
            <a:spLocks noGrp="1"/>
          </p:cNvSpPr>
          <p:nvPr>
            <p:ph type="sldNum" sz="quarter" idx="12"/>
          </p:nvPr>
        </p:nvSpPr>
        <p:spPr/>
        <p:txBody>
          <a:bodyPr/>
          <a:lstStyle>
            <a:lvl1pPr>
              <a:defRPr/>
            </a:lvl1pPr>
          </a:lstStyle>
          <a:p>
            <a:pPr>
              <a:defRPr/>
            </a:pPr>
            <a:fld id="{2F7787B7-DE31-E942-A711-E4FE18F24A78}" type="slidenum">
              <a:rPr lang="en-US" altLang="vi-VN"/>
              <a:pPr>
                <a:defRPr/>
              </a:pPr>
              <a:t>‹#›</a:t>
            </a:fld>
            <a:endParaRPr lang="en-US" altLang="vi-VN"/>
          </a:p>
        </p:txBody>
      </p:sp>
    </p:spTree>
    <p:extLst>
      <p:ext uri="{BB962C8B-B14F-4D97-AF65-F5344CB8AC3E}">
        <p14:creationId xmlns:p14="http://schemas.microsoft.com/office/powerpoint/2010/main" val="384186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196" y="457200"/>
            <a:ext cx="3910733" cy="1600200"/>
          </a:xfrm>
        </p:spPr>
        <p:txBody>
          <a:bodyPr anchor="b"/>
          <a:lstStyle>
            <a:lvl1pPr>
              <a:defRPr sz="3182"/>
            </a:lvl1pPr>
          </a:lstStyle>
          <a:p>
            <a:r>
              <a:rPr lang="en-US"/>
              <a:t>Click to edit Master title style</a:t>
            </a:r>
            <a:endParaRPr lang="vi-VN"/>
          </a:p>
        </p:txBody>
      </p:sp>
      <p:sp>
        <p:nvSpPr>
          <p:cNvPr id="3" name="Picture Placeholder 2"/>
          <p:cNvSpPr>
            <a:spLocks noGrp="1"/>
          </p:cNvSpPr>
          <p:nvPr>
            <p:ph type="pic" idx="1"/>
          </p:nvPr>
        </p:nvSpPr>
        <p:spPr>
          <a:xfrm>
            <a:off x="5154842" y="987426"/>
            <a:ext cx="6138446" cy="4873625"/>
          </a:xfrm>
        </p:spPr>
        <p:txBody>
          <a:bodyPr rtlCol="0">
            <a:normAutofit/>
          </a:bodyPr>
          <a:lstStyle>
            <a:lvl1pPr marL="0" indent="0">
              <a:buNone/>
              <a:defRPr sz="3182"/>
            </a:lvl1pPr>
            <a:lvl2pPr marL="454685" indent="0">
              <a:buNone/>
              <a:defRPr sz="2785"/>
            </a:lvl2pPr>
            <a:lvl3pPr marL="909371" indent="0">
              <a:buNone/>
              <a:defRPr sz="2387"/>
            </a:lvl3pPr>
            <a:lvl4pPr marL="1364056" indent="0">
              <a:buNone/>
              <a:defRPr sz="1989"/>
            </a:lvl4pPr>
            <a:lvl5pPr marL="1818742" indent="0">
              <a:buNone/>
              <a:defRPr sz="1989"/>
            </a:lvl5pPr>
            <a:lvl6pPr marL="2273427" indent="0">
              <a:buNone/>
              <a:defRPr sz="1989"/>
            </a:lvl6pPr>
            <a:lvl7pPr marL="2728112" indent="0">
              <a:buNone/>
              <a:defRPr sz="1989"/>
            </a:lvl7pPr>
            <a:lvl8pPr marL="3182798" indent="0">
              <a:buNone/>
              <a:defRPr sz="1989"/>
            </a:lvl8pPr>
            <a:lvl9pPr marL="3637483" indent="0">
              <a:buNone/>
              <a:defRPr sz="1989"/>
            </a:lvl9pPr>
          </a:lstStyle>
          <a:p>
            <a:pPr lvl="0"/>
            <a:endParaRPr lang="vi-VN" noProof="0"/>
          </a:p>
        </p:txBody>
      </p:sp>
      <p:sp>
        <p:nvSpPr>
          <p:cNvPr id="4" name="Text Placeholder 3"/>
          <p:cNvSpPr>
            <a:spLocks noGrp="1"/>
          </p:cNvSpPr>
          <p:nvPr>
            <p:ph type="body" sz="half" idx="2"/>
          </p:nvPr>
        </p:nvSpPr>
        <p:spPr>
          <a:xfrm>
            <a:off x="835196" y="2057400"/>
            <a:ext cx="3910733" cy="3811588"/>
          </a:xfrm>
        </p:spPr>
        <p:txBody>
          <a:bodyPr/>
          <a:lstStyle>
            <a:lvl1pPr marL="0" indent="0">
              <a:buNone/>
              <a:defRPr sz="1591"/>
            </a:lvl1pPr>
            <a:lvl2pPr marL="454685" indent="0">
              <a:buNone/>
              <a:defRPr sz="1392"/>
            </a:lvl2pPr>
            <a:lvl3pPr marL="909371" indent="0">
              <a:buNone/>
              <a:defRPr sz="1193"/>
            </a:lvl3pPr>
            <a:lvl4pPr marL="1364056" indent="0">
              <a:buNone/>
              <a:defRPr sz="995"/>
            </a:lvl4pPr>
            <a:lvl5pPr marL="1818742" indent="0">
              <a:buNone/>
              <a:defRPr sz="995"/>
            </a:lvl5pPr>
            <a:lvl6pPr marL="2273427" indent="0">
              <a:buNone/>
              <a:defRPr sz="995"/>
            </a:lvl6pPr>
            <a:lvl7pPr marL="2728112" indent="0">
              <a:buNone/>
              <a:defRPr sz="995"/>
            </a:lvl7pPr>
            <a:lvl8pPr marL="3182798" indent="0">
              <a:buNone/>
              <a:defRPr sz="995"/>
            </a:lvl8pPr>
            <a:lvl9pPr marL="3637483" indent="0">
              <a:buNone/>
              <a:defRPr sz="995"/>
            </a:lvl9pPr>
          </a:lstStyle>
          <a:p>
            <a:pPr lvl="0"/>
            <a:r>
              <a:rPr lang="en-US"/>
              <a:t>Click to edit Master text styles</a:t>
            </a:r>
          </a:p>
        </p:txBody>
      </p:sp>
      <p:sp>
        <p:nvSpPr>
          <p:cNvPr id="5" name="Date Placeholder 3">
            <a:extLst>
              <a:ext uri="{FF2B5EF4-FFF2-40B4-BE49-F238E27FC236}">
                <a16:creationId xmlns:a16="http://schemas.microsoft.com/office/drawing/2014/main" id="{B84BCDC0-49BD-4657-DE04-6474D82274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88A5E0B-C27A-EB49-3806-B3D2F5C009E2}"/>
              </a:ext>
            </a:extLst>
          </p:cNvPr>
          <p:cNvSpPr>
            <a:spLocks noGrp="1"/>
          </p:cNvSpPr>
          <p:nvPr>
            <p:ph type="ftr" sz="quarter" idx="11"/>
          </p:nvPr>
        </p:nvSpPr>
        <p:spPr/>
        <p:txBody>
          <a:bodyPr/>
          <a:lstStyle>
            <a:lvl1pPr>
              <a:defRPr/>
            </a:lvl1pPr>
          </a:lstStyle>
          <a:p>
            <a:pPr>
              <a:defRPr/>
            </a:pPr>
            <a:r>
              <a:rPr lang="en-US"/>
              <a:t>Sản phẩm của nhóm Zalo: NGỮ VĂN THPT (Nhóm cô Thu Huyền)_ DỰ ÁN CỘNG ĐỒNG</a:t>
            </a:r>
          </a:p>
        </p:txBody>
      </p:sp>
      <p:sp>
        <p:nvSpPr>
          <p:cNvPr id="7" name="Slide Number Placeholder 5">
            <a:extLst>
              <a:ext uri="{FF2B5EF4-FFF2-40B4-BE49-F238E27FC236}">
                <a16:creationId xmlns:a16="http://schemas.microsoft.com/office/drawing/2014/main" id="{AD36E06C-04BE-B083-27EC-A78F973DB1CC}"/>
              </a:ext>
            </a:extLst>
          </p:cNvPr>
          <p:cNvSpPr>
            <a:spLocks noGrp="1"/>
          </p:cNvSpPr>
          <p:nvPr>
            <p:ph type="sldNum" sz="quarter" idx="12"/>
          </p:nvPr>
        </p:nvSpPr>
        <p:spPr/>
        <p:txBody>
          <a:bodyPr/>
          <a:lstStyle>
            <a:lvl1pPr>
              <a:defRPr/>
            </a:lvl1pPr>
          </a:lstStyle>
          <a:p>
            <a:pPr>
              <a:defRPr/>
            </a:pPr>
            <a:fld id="{36861863-AB4D-EF44-A268-8A7A104265D2}" type="slidenum">
              <a:rPr lang="en-US" altLang="vi-VN"/>
              <a:pPr>
                <a:defRPr/>
              </a:pPr>
              <a:t>‹#›</a:t>
            </a:fld>
            <a:endParaRPr lang="en-US" altLang="vi-VN"/>
          </a:p>
        </p:txBody>
      </p:sp>
    </p:spTree>
    <p:extLst>
      <p:ext uri="{BB962C8B-B14F-4D97-AF65-F5344CB8AC3E}">
        <p14:creationId xmlns:p14="http://schemas.microsoft.com/office/powerpoint/2010/main" val="108404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DBF64D-527E-3AB2-5052-884810B16407}"/>
              </a:ext>
            </a:extLst>
          </p:cNvPr>
          <p:cNvSpPr>
            <a:spLocks noGrp="1" noChangeArrowheads="1"/>
          </p:cNvSpPr>
          <p:nvPr>
            <p:ph type="title"/>
          </p:nvPr>
        </p:nvSpPr>
        <p:spPr bwMode="auto">
          <a:xfrm>
            <a:off x="833438" y="365125"/>
            <a:ext cx="104584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endParaRPr lang="vi-VN" altLang="vi-VN"/>
          </a:p>
        </p:txBody>
      </p:sp>
      <p:sp>
        <p:nvSpPr>
          <p:cNvPr id="1027" name="Text Placeholder 2">
            <a:extLst>
              <a:ext uri="{FF2B5EF4-FFF2-40B4-BE49-F238E27FC236}">
                <a16:creationId xmlns:a16="http://schemas.microsoft.com/office/drawing/2014/main" id="{66105FB7-55E4-B9FF-D84B-9D2C55BDA6A6}"/>
              </a:ext>
            </a:extLst>
          </p:cNvPr>
          <p:cNvSpPr>
            <a:spLocks noGrp="1" noChangeArrowheads="1"/>
          </p:cNvSpPr>
          <p:nvPr>
            <p:ph type="body" idx="1"/>
          </p:nvPr>
        </p:nvSpPr>
        <p:spPr bwMode="auto">
          <a:xfrm>
            <a:off x="833438" y="1825625"/>
            <a:ext cx="104584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a:extLst>
              <a:ext uri="{FF2B5EF4-FFF2-40B4-BE49-F238E27FC236}">
                <a16:creationId xmlns:a16="http://schemas.microsoft.com/office/drawing/2014/main" id="{33E6B761-4F22-BA52-8271-2DD6BAB370C2}"/>
              </a:ext>
            </a:extLst>
          </p:cNvPr>
          <p:cNvSpPr>
            <a:spLocks noGrp="1"/>
          </p:cNvSpPr>
          <p:nvPr>
            <p:ph type="dt" sz="half" idx="2"/>
          </p:nvPr>
        </p:nvSpPr>
        <p:spPr>
          <a:xfrm>
            <a:off x="833438" y="6356350"/>
            <a:ext cx="2728912" cy="365125"/>
          </a:xfrm>
          <a:prstGeom prst="rect">
            <a:avLst/>
          </a:prstGeom>
        </p:spPr>
        <p:txBody>
          <a:bodyPr vert="horz" lIns="91440" tIns="45720" rIns="91440" bIns="45720" rtlCol="0" anchor="ctr"/>
          <a:lstStyle>
            <a:lvl1pPr algn="l" eaLnBrk="1" fontAlgn="auto" hangingPunct="1">
              <a:spcBef>
                <a:spcPts val="0"/>
              </a:spcBef>
              <a:spcAft>
                <a:spcPts val="0"/>
              </a:spcAft>
              <a:defRPr sz="1193">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2B031F95-D8C4-3C7F-4E11-8853A63B89F6}"/>
              </a:ext>
            </a:extLst>
          </p:cNvPr>
          <p:cNvSpPr>
            <a:spLocks noGrp="1"/>
          </p:cNvSpPr>
          <p:nvPr>
            <p:ph type="ftr" sz="quarter" idx="3"/>
          </p:nvPr>
        </p:nvSpPr>
        <p:spPr>
          <a:xfrm>
            <a:off x="4016375" y="6356350"/>
            <a:ext cx="4092575" cy="365125"/>
          </a:xfrm>
          <a:prstGeom prst="rect">
            <a:avLst/>
          </a:prstGeom>
        </p:spPr>
        <p:txBody>
          <a:bodyPr vert="horz" lIns="91440" tIns="45720" rIns="91440" bIns="45720" rtlCol="0" anchor="ctr"/>
          <a:lstStyle>
            <a:lvl1pPr algn="ctr" eaLnBrk="1" fontAlgn="auto" hangingPunct="1">
              <a:spcBef>
                <a:spcPts val="0"/>
              </a:spcBef>
              <a:spcAft>
                <a:spcPts val="0"/>
              </a:spcAft>
              <a:defRPr sz="1193">
                <a:solidFill>
                  <a:schemeClr val="tx1">
                    <a:tint val="75000"/>
                  </a:schemeClr>
                </a:solidFill>
                <a:latin typeface="+mn-lt"/>
              </a:defRPr>
            </a:lvl1pPr>
          </a:lstStyle>
          <a:p>
            <a:pPr>
              <a:defRPr/>
            </a:pPr>
            <a:r>
              <a:rPr lang="en-US"/>
              <a:t>Sản phẩm của nhóm Zalo: NGỮ VĂN THPT (Nhóm cô Thu Huyền)_ DỰ ÁN CỘNG ĐỒNG</a:t>
            </a:r>
          </a:p>
        </p:txBody>
      </p:sp>
      <p:sp>
        <p:nvSpPr>
          <p:cNvPr id="6" name="Slide Number Placeholder 5">
            <a:extLst>
              <a:ext uri="{FF2B5EF4-FFF2-40B4-BE49-F238E27FC236}">
                <a16:creationId xmlns:a16="http://schemas.microsoft.com/office/drawing/2014/main" id="{12A59A44-B5BE-CF03-B88A-EA0811C0CDC1}"/>
              </a:ext>
            </a:extLst>
          </p:cNvPr>
          <p:cNvSpPr>
            <a:spLocks noGrp="1"/>
          </p:cNvSpPr>
          <p:nvPr>
            <p:ph type="sldNum" sz="quarter" idx="4"/>
          </p:nvPr>
        </p:nvSpPr>
        <p:spPr>
          <a:xfrm>
            <a:off x="8562975" y="6356350"/>
            <a:ext cx="27289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898989"/>
                </a:solidFill>
              </a:defRPr>
            </a:lvl1pPr>
          </a:lstStyle>
          <a:p>
            <a:pPr>
              <a:defRPr/>
            </a:pPr>
            <a:fld id="{D62FD7D3-6E50-5B40-A4EF-FF2751CE8A5E}"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sldNum="0" hdr="0" dt="0"/>
  <p:txStyles>
    <p:titleStyle>
      <a:lvl1pPr algn="l" defTabSz="908050" rtl="0" eaLnBrk="0" fontAlgn="base" hangingPunct="0">
        <a:lnSpc>
          <a:spcPct val="90000"/>
        </a:lnSpc>
        <a:spcBef>
          <a:spcPct val="0"/>
        </a:spcBef>
        <a:spcAft>
          <a:spcPct val="0"/>
        </a:spcAft>
        <a:defRPr sz="4300" kern="1200">
          <a:solidFill>
            <a:schemeClr val="tx1"/>
          </a:solidFill>
          <a:latin typeface="+mj-lt"/>
          <a:ea typeface="+mj-ea"/>
          <a:cs typeface="+mj-cs"/>
        </a:defRPr>
      </a:lvl1pPr>
      <a:lvl2pPr algn="l" defTabSz="908050" rtl="0" eaLnBrk="0" fontAlgn="base" hangingPunct="0">
        <a:lnSpc>
          <a:spcPct val="90000"/>
        </a:lnSpc>
        <a:spcBef>
          <a:spcPct val="0"/>
        </a:spcBef>
        <a:spcAft>
          <a:spcPct val="0"/>
        </a:spcAft>
        <a:defRPr sz="4300">
          <a:solidFill>
            <a:schemeClr val="tx1"/>
          </a:solidFill>
          <a:latin typeface="Times New Roman" panose="02020603050405020304" pitchFamily="18" charset="0"/>
        </a:defRPr>
      </a:lvl2pPr>
      <a:lvl3pPr algn="l" defTabSz="908050" rtl="0" eaLnBrk="0" fontAlgn="base" hangingPunct="0">
        <a:lnSpc>
          <a:spcPct val="90000"/>
        </a:lnSpc>
        <a:spcBef>
          <a:spcPct val="0"/>
        </a:spcBef>
        <a:spcAft>
          <a:spcPct val="0"/>
        </a:spcAft>
        <a:defRPr sz="4300">
          <a:solidFill>
            <a:schemeClr val="tx1"/>
          </a:solidFill>
          <a:latin typeface="Times New Roman" panose="02020603050405020304" pitchFamily="18" charset="0"/>
        </a:defRPr>
      </a:lvl3pPr>
      <a:lvl4pPr algn="l" defTabSz="908050" rtl="0" eaLnBrk="0" fontAlgn="base" hangingPunct="0">
        <a:lnSpc>
          <a:spcPct val="90000"/>
        </a:lnSpc>
        <a:spcBef>
          <a:spcPct val="0"/>
        </a:spcBef>
        <a:spcAft>
          <a:spcPct val="0"/>
        </a:spcAft>
        <a:defRPr sz="4300">
          <a:solidFill>
            <a:schemeClr val="tx1"/>
          </a:solidFill>
          <a:latin typeface="Times New Roman" panose="02020603050405020304" pitchFamily="18" charset="0"/>
        </a:defRPr>
      </a:lvl4pPr>
      <a:lvl5pPr algn="l" defTabSz="908050" rtl="0" eaLnBrk="0" fontAlgn="base" hangingPunct="0">
        <a:lnSpc>
          <a:spcPct val="90000"/>
        </a:lnSpc>
        <a:spcBef>
          <a:spcPct val="0"/>
        </a:spcBef>
        <a:spcAft>
          <a:spcPct val="0"/>
        </a:spcAft>
        <a:defRPr sz="4300">
          <a:solidFill>
            <a:schemeClr val="tx1"/>
          </a:solidFill>
          <a:latin typeface="Times New Roman" panose="02020603050405020304" pitchFamily="18" charset="0"/>
        </a:defRPr>
      </a:lvl5pPr>
      <a:lvl6pPr marL="457200" algn="l" defTabSz="908050" rtl="0" fontAlgn="base">
        <a:lnSpc>
          <a:spcPct val="90000"/>
        </a:lnSpc>
        <a:spcBef>
          <a:spcPct val="0"/>
        </a:spcBef>
        <a:spcAft>
          <a:spcPct val="0"/>
        </a:spcAft>
        <a:defRPr sz="4300">
          <a:solidFill>
            <a:schemeClr val="tx1"/>
          </a:solidFill>
          <a:latin typeface="Times New Roman" panose="02020603050405020304" pitchFamily="18" charset="0"/>
        </a:defRPr>
      </a:lvl6pPr>
      <a:lvl7pPr marL="914400" algn="l" defTabSz="908050" rtl="0" fontAlgn="base">
        <a:lnSpc>
          <a:spcPct val="90000"/>
        </a:lnSpc>
        <a:spcBef>
          <a:spcPct val="0"/>
        </a:spcBef>
        <a:spcAft>
          <a:spcPct val="0"/>
        </a:spcAft>
        <a:defRPr sz="4300">
          <a:solidFill>
            <a:schemeClr val="tx1"/>
          </a:solidFill>
          <a:latin typeface="Times New Roman" panose="02020603050405020304" pitchFamily="18" charset="0"/>
        </a:defRPr>
      </a:lvl7pPr>
      <a:lvl8pPr marL="1371600" algn="l" defTabSz="908050" rtl="0" fontAlgn="base">
        <a:lnSpc>
          <a:spcPct val="90000"/>
        </a:lnSpc>
        <a:spcBef>
          <a:spcPct val="0"/>
        </a:spcBef>
        <a:spcAft>
          <a:spcPct val="0"/>
        </a:spcAft>
        <a:defRPr sz="4300">
          <a:solidFill>
            <a:schemeClr val="tx1"/>
          </a:solidFill>
          <a:latin typeface="Times New Roman" panose="02020603050405020304" pitchFamily="18" charset="0"/>
        </a:defRPr>
      </a:lvl8pPr>
      <a:lvl9pPr marL="1828800" algn="l" defTabSz="908050" rtl="0" fontAlgn="base">
        <a:lnSpc>
          <a:spcPct val="90000"/>
        </a:lnSpc>
        <a:spcBef>
          <a:spcPct val="0"/>
        </a:spcBef>
        <a:spcAft>
          <a:spcPct val="0"/>
        </a:spcAft>
        <a:defRPr sz="4300">
          <a:solidFill>
            <a:schemeClr val="tx1"/>
          </a:solidFill>
          <a:latin typeface="Times New Roman" panose="02020603050405020304" pitchFamily="18" charset="0"/>
        </a:defRPr>
      </a:lvl9pPr>
    </p:titleStyle>
    <p:bodyStyle>
      <a:lvl1pPr marL="227013" indent="-227013" algn="l" defTabSz="908050" rtl="0" eaLnBrk="0" fontAlgn="base" hangingPunct="0">
        <a:lnSpc>
          <a:spcPct val="90000"/>
        </a:lnSpc>
        <a:spcBef>
          <a:spcPts val="1000"/>
        </a:spcBef>
        <a:spcAft>
          <a:spcPct val="0"/>
        </a:spcAft>
        <a:buFont typeface="Arial" panose="020B0604020202020204" pitchFamily="34" charset="0"/>
        <a:buChar char="•"/>
        <a:defRPr sz="2700" kern="1200">
          <a:solidFill>
            <a:schemeClr val="tx1"/>
          </a:solidFill>
          <a:latin typeface="+mn-lt"/>
          <a:ea typeface="+mn-ea"/>
          <a:cs typeface="+mn-cs"/>
        </a:defRPr>
      </a:lvl1pPr>
      <a:lvl2pPr marL="681038" indent="-227013" algn="l" defTabSz="908050" rtl="0" eaLnBrk="0" fontAlgn="base" hangingPunct="0">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2pPr>
      <a:lvl3pPr marL="1136650" indent="-227013" algn="l" defTabSz="908050" rtl="0" eaLnBrk="0" fontAlgn="base" hangingPunct="0">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3pPr>
      <a:lvl4pPr marL="1590675" indent="-227013" algn="l" defTabSz="908050" rtl="0" eaLnBrk="0" fontAlgn="base" hangingPunct="0">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4pPr>
      <a:lvl5pPr marL="2044700" indent="-227013" algn="l" defTabSz="908050" rtl="0" eaLnBrk="0" fontAlgn="base" hangingPunct="0">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5pPr>
      <a:lvl6pPr marL="2500770" indent="-227343" algn="l" defTabSz="909371"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6pPr>
      <a:lvl7pPr marL="2955455" indent="-227343" algn="l" defTabSz="909371"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7pPr>
      <a:lvl8pPr marL="3410141" indent="-227343" algn="l" defTabSz="909371"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8pPr>
      <a:lvl9pPr marL="3864826" indent="-227343" algn="l" defTabSz="909371"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9pPr>
    </p:bodyStyle>
    <p:otherStyle>
      <a:defPPr>
        <a:defRPr lang="vi-VN"/>
      </a:defPPr>
      <a:lvl1pPr marL="0" algn="l" defTabSz="909371" rtl="0" eaLnBrk="1" latinLnBrk="0" hangingPunct="1">
        <a:defRPr sz="1790" kern="1200">
          <a:solidFill>
            <a:schemeClr val="tx1"/>
          </a:solidFill>
          <a:latin typeface="+mn-lt"/>
          <a:ea typeface="+mn-ea"/>
          <a:cs typeface="+mn-cs"/>
        </a:defRPr>
      </a:lvl1pPr>
      <a:lvl2pPr marL="454685" algn="l" defTabSz="909371" rtl="0" eaLnBrk="1" latinLnBrk="0" hangingPunct="1">
        <a:defRPr sz="1790" kern="1200">
          <a:solidFill>
            <a:schemeClr val="tx1"/>
          </a:solidFill>
          <a:latin typeface="+mn-lt"/>
          <a:ea typeface="+mn-ea"/>
          <a:cs typeface="+mn-cs"/>
        </a:defRPr>
      </a:lvl2pPr>
      <a:lvl3pPr marL="909371" algn="l" defTabSz="909371" rtl="0" eaLnBrk="1" latinLnBrk="0" hangingPunct="1">
        <a:defRPr sz="1790" kern="1200">
          <a:solidFill>
            <a:schemeClr val="tx1"/>
          </a:solidFill>
          <a:latin typeface="+mn-lt"/>
          <a:ea typeface="+mn-ea"/>
          <a:cs typeface="+mn-cs"/>
        </a:defRPr>
      </a:lvl3pPr>
      <a:lvl4pPr marL="1364056" algn="l" defTabSz="909371" rtl="0" eaLnBrk="1" latinLnBrk="0" hangingPunct="1">
        <a:defRPr sz="1790" kern="1200">
          <a:solidFill>
            <a:schemeClr val="tx1"/>
          </a:solidFill>
          <a:latin typeface="+mn-lt"/>
          <a:ea typeface="+mn-ea"/>
          <a:cs typeface="+mn-cs"/>
        </a:defRPr>
      </a:lvl4pPr>
      <a:lvl5pPr marL="1818742" algn="l" defTabSz="909371" rtl="0" eaLnBrk="1" latinLnBrk="0" hangingPunct="1">
        <a:defRPr sz="1790" kern="1200">
          <a:solidFill>
            <a:schemeClr val="tx1"/>
          </a:solidFill>
          <a:latin typeface="+mn-lt"/>
          <a:ea typeface="+mn-ea"/>
          <a:cs typeface="+mn-cs"/>
        </a:defRPr>
      </a:lvl5pPr>
      <a:lvl6pPr marL="2273427" algn="l" defTabSz="909371" rtl="0" eaLnBrk="1" latinLnBrk="0" hangingPunct="1">
        <a:defRPr sz="1790" kern="1200">
          <a:solidFill>
            <a:schemeClr val="tx1"/>
          </a:solidFill>
          <a:latin typeface="+mn-lt"/>
          <a:ea typeface="+mn-ea"/>
          <a:cs typeface="+mn-cs"/>
        </a:defRPr>
      </a:lvl6pPr>
      <a:lvl7pPr marL="2728112" algn="l" defTabSz="909371" rtl="0" eaLnBrk="1" latinLnBrk="0" hangingPunct="1">
        <a:defRPr sz="1790" kern="1200">
          <a:solidFill>
            <a:schemeClr val="tx1"/>
          </a:solidFill>
          <a:latin typeface="+mn-lt"/>
          <a:ea typeface="+mn-ea"/>
          <a:cs typeface="+mn-cs"/>
        </a:defRPr>
      </a:lvl7pPr>
      <a:lvl8pPr marL="3182798" algn="l" defTabSz="909371" rtl="0" eaLnBrk="1" latinLnBrk="0" hangingPunct="1">
        <a:defRPr sz="1790" kern="1200">
          <a:solidFill>
            <a:schemeClr val="tx1"/>
          </a:solidFill>
          <a:latin typeface="+mn-lt"/>
          <a:ea typeface="+mn-ea"/>
          <a:cs typeface="+mn-cs"/>
        </a:defRPr>
      </a:lvl8pPr>
      <a:lvl9pPr marL="3637483" algn="l" defTabSz="909371" rtl="0" eaLnBrk="1" latinLnBrk="0" hangingPunct="1">
        <a:defRPr sz="17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i.wikipedia.org/wiki/T%E1%BA%ADp_tin:Kim_Lan.jpe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vi.wikipedia.org/wiki/T%E1%BA%ADp_tin:Kim_Lan.jpe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pic>
        <p:nvPicPr>
          <p:cNvPr id="9" name="Picture 12" descr="Kim Lan.jpeg">
            <a:hlinkClick r:id="rId2"/>
            <a:extLst>
              <a:ext uri="{FF2B5EF4-FFF2-40B4-BE49-F238E27FC236}">
                <a16:creationId xmlns:a16="http://schemas.microsoft.com/office/drawing/2014/main" id="{97780D8D-9906-D804-0DF4-9F79021EF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2932113"/>
            <a:ext cx="3656013"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vo%20nhat">
            <a:extLst>
              <a:ext uri="{FF2B5EF4-FFF2-40B4-BE49-F238E27FC236}">
                <a16:creationId xmlns:a16="http://schemas.microsoft.com/office/drawing/2014/main" id="{CD684265-EDE0-C6D0-6C80-1083C12C8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063" y="2932113"/>
            <a:ext cx="3608387"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8">
            <a:extLst>
              <a:ext uri="{FF2B5EF4-FFF2-40B4-BE49-F238E27FC236}">
                <a16:creationId xmlns:a16="http://schemas.microsoft.com/office/drawing/2014/main" id="{EEE5BB19-F7FD-CFAE-E9DB-00C442058EDE}"/>
              </a:ext>
            </a:extLst>
          </p:cNvPr>
          <p:cNvSpPr txBox="1">
            <a:spLocks noChangeArrowheads="1"/>
          </p:cNvSpPr>
          <p:nvPr/>
        </p:nvSpPr>
        <p:spPr bwMode="auto">
          <a:xfrm>
            <a:off x="500062" y="381000"/>
            <a:ext cx="11430001"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dirty="0">
                <a:latin typeface="Arial" panose="020B0604020202020204" pitchFamily="34" charset="0"/>
                <a:cs typeface="Arial" panose="020B0604020202020204" pitchFamily="34" charset="0"/>
              </a:rPr>
              <a:t>BÀI 1:</a:t>
            </a:r>
            <a:r>
              <a:rPr lang="en-US" altLang="en-US" sz="3200" dirty="0">
                <a:latin typeface="Arial" panose="020B0604020202020204" pitchFamily="34" charset="0"/>
                <a:cs typeface="Arial" panose="020B0604020202020204" pitchFamily="34" charset="0"/>
              </a:rPr>
              <a:t> </a:t>
            </a:r>
            <a:r>
              <a:rPr lang="en-US" altLang="en-US" sz="3200" b="1" dirty="0">
                <a:latin typeface="Arial" panose="020B0604020202020204" pitchFamily="34" charset="0"/>
                <a:cs typeface="Arial" panose="020B0604020202020204" pitchFamily="34" charset="0"/>
              </a:rPr>
              <a:t>CÂU CHUYỆN VÀ ĐIỂM NHÌN TRONG TRUYỆN KỂ</a:t>
            </a:r>
          </a:p>
          <a:p>
            <a:endParaRPr lang="en-US" altLang="en-US" sz="3200" b="1" dirty="0">
              <a:latin typeface="Arial" panose="020B0604020202020204" pitchFamily="34" charset="0"/>
              <a:cs typeface="Arial" panose="020B0604020202020204" pitchFamily="34" charset="0"/>
            </a:endParaRPr>
          </a:p>
          <a:p>
            <a:r>
              <a:rPr lang="en-US" altLang="en-US" sz="4400" b="1" dirty="0" err="1">
                <a:latin typeface="Arial" panose="020B0604020202020204" pitchFamily="34" charset="0"/>
                <a:cs typeface="Arial" panose="020B0604020202020204" pitchFamily="34" charset="0"/>
              </a:rPr>
              <a:t>Tiết</a:t>
            </a:r>
            <a:r>
              <a:rPr lang="en-US" altLang="en-US" sz="4400" b="1" dirty="0">
                <a:latin typeface="Arial" panose="020B0604020202020204" pitchFamily="34" charset="0"/>
                <a:cs typeface="Arial" panose="020B0604020202020204" pitchFamily="34" charset="0"/>
              </a:rPr>
              <a:t> 1+2+3 - ĐỌC VĂN BẢN 1: </a:t>
            </a:r>
            <a:r>
              <a:rPr lang="en-US" altLang="en-US" sz="4400" b="1" i="1" dirty="0">
                <a:solidFill>
                  <a:srgbClr val="FF0000"/>
                </a:solidFill>
                <a:latin typeface="Arial" panose="020B0604020202020204" pitchFamily="34" charset="0"/>
                <a:cs typeface="Arial" panose="020B0604020202020204" pitchFamily="34" charset="0"/>
              </a:rPr>
              <a:t>VỢ NHẶT</a:t>
            </a:r>
          </a:p>
          <a:p>
            <a:r>
              <a:rPr lang="en-US" altLang="en-US" sz="4400" b="1" dirty="0">
                <a:solidFill>
                  <a:srgbClr val="FF0000"/>
                </a:solidFill>
                <a:latin typeface="Arial" panose="020B0604020202020204" pitchFamily="34" charset="0"/>
                <a:cs typeface="Arial" panose="020B0604020202020204" pitchFamily="34" charset="0"/>
              </a:rPr>
              <a:t>                                        - Kim Lân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E63CA5-4D0F-21F1-7B2F-1721444B7837}"/>
              </a:ext>
            </a:extLst>
          </p:cNvPr>
          <p:cNvSpPr/>
          <p:nvPr/>
        </p:nvSpPr>
        <p:spPr>
          <a:xfrm>
            <a:off x="9747235" y="5395632"/>
            <a:ext cx="1965578" cy="10051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altLang="vi-VN" sz="2800" b="1" dirty="0" err="1">
                <a:solidFill>
                  <a:srgbClr val="0432FF"/>
                </a:solidFill>
                <a:latin typeface="Arial" panose="020B0604020202020204" pitchFamily="34" charset="0"/>
                <a:cs typeface="Arial" panose="020B0604020202020204" pitchFamily="34" charset="0"/>
              </a:rPr>
              <a:t>Dễ</a:t>
            </a:r>
            <a:r>
              <a:rPr lang="en-US" altLang="vi-VN" sz="2800" b="1" dirty="0">
                <a:solidFill>
                  <a:srgbClr val="0432FF"/>
                </a:solidFill>
                <a:latin typeface="Arial" panose="020B0604020202020204" pitchFamily="34" charset="0"/>
                <a:cs typeface="Arial" panose="020B0604020202020204" pitchFamily="34" charset="0"/>
              </a:rPr>
              <a:t> </a:t>
            </a:r>
            <a:r>
              <a:rPr lang="en-US" altLang="vi-VN" sz="2800" b="1" dirty="0" err="1">
                <a:solidFill>
                  <a:srgbClr val="0432FF"/>
                </a:solidFill>
                <a:latin typeface="Arial" panose="020B0604020202020204" pitchFamily="34" charset="0"/>
                <a:cs typeface="Arial" panose="020B0604020202020204" pitchFamily="34" charset="0"/>
              </a:rPr>
              <a:t>dàng</a:t>
            </a:r>
            <a:r>
              <a:rPr lang="en-US" altLang="vi-VN" sz="2800" b="1" dirty="0">
                <a:solidFill>
                  <a:srgbClr val="0432FF"/>
                </a:solidFill>
                <a:latin typeface="Arial" panose="020B0604020202020204" pitchFamily="34" charset="0"/>
                <a:cs typeface="Arial" panose="020B0604020202020204" pitchFamily="34" charset="0"/>
              </a:rPr>
              <a:t>, </a:t>
            </a:r>
            <a:r>
              <a:rPr lang="en-US" altLang="vi-VN" sz="2800" b="1" dirty="0" err="1">
                <a:solidFill>
                  <a:srgbClr val="0432FF"/>
                </a:solidFill>
                <a:latin typeface="Arial" panose="020B0604020202020204" pitchFamily="34" charset="0"/>
                <a:cs typeface="Arial" panose="020B0604020202020204" pitchFamily="34" charset="0"/>
              </a:rPr>
              <a:t>rẻ</a:t>
            </a:r>
            <a:r>
              <a:rPr lang="en-US" altLang="vi-VN" sz="2800" b="1" dirty="0">
                <a:solidFill>
                  <a:srgbClr val="0432FF"/>
                </a:solidFill>
                <a:latin typeface="Arial" panose="020B0604020202020204" pitchFamily="34" charset="0"/>
                <a:cs typeface="Arial" panose="020B0604020202020204" pitchFamily="34" charset="0"/>
              </a:rPr>
              <a:t> </a:t>
            </a:r>
            <a:r>
              <a:rPr lang="en-US" altLang="vi-VN" sz="2800" b="1" dirty="0" err="1">
                <a:solidFill>
                  <a:srgbClr val="0432FF"/>
                </a:solidFill>
                <a:latin typeface="Arial" panose="020B0604020202020204" pitchFamily="34" charset="0"/>
                <a:cs typeface="Arial" panose="020B0604020202020204" pitchFamily="34" charset="0"/>
              </a:rPr>
              <a:t>rúng</a:t>
            </a:r>
            <a:endParaRPr lang="vi-VN" sz="2800" b="1" dirty="0">
              <a:solidFill>
                <a:srgbClr val="0432FF"/>
              </a:solidFill>
              <a:cs typeface="Arial" pitchFamily="34" charset="0"/>
            </a:endParaRPr>
          </a:p>
        </p:txBody>
      </p:sp>
      <p:sp>
        <p:nvSpPr>
          <p:cNvPr id="12" name="Rectangle 11">
            <a:extLst>
              <a:ext uri="{FF2B5EF4-FFF2-40B4-BE49-F238E27FC236}">
                <a16:creationId xmlns:a16="http://schemas.microsoft.com/office/drawing/2014/main" id="{0045478A-F496-5646-0779-6EEFDA1C61EB}"/>
              </a:ext>
            </a:extLst>
          </p:cNvPr>
          <p:cNvSpPr/>
          <p:nvPr/>
        </p:nvSpPr>
        <p:spPr>
          <a:xfrm>
            <a:off x="347662" y="5334000"/>
            <a:ext cx="1748330" cy="14383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altLang="vi-VN" sz="2800" b="1" dirty="0" err="1">
                <a:solidFill>
                  <a:srgbClr val="0432FF"/>
                </a:solidFill>
                <a:latin typeface="Arial" panose="020B0604020202020204" pitchFamily="34" charset="0"/>
                <a:cs typeface="Arial" panose="020B0604020202020204" pitchFamily="34" charset="0"/>
              </a:rPr>
              <a:t>Lấy</a:t>
            </a:r>
            <a:r>
              <a:rPr lang="en-US" altLang="vi-VN" sz="2800" b="1" dirty="0">
                <a:solidFill>
                  <a:srgbClr val="0432FF"/>
                </a:solidFill>
                <a:latin typeface="Arial" panose="020B0604020202020204" pitchFamily="34" charset="0"/>
                <a:cs typeface="Arial" panose="020B0604020202020204" pitchFamily="34" charset="0"/>
              </a:rPr>
              <a:t> </a:t>
            </a:r>
            <a:r>
              <a:rPr lang="en-US" altLang="vi-VN" sz="2800" b="1" dirty="0" err="1">
                <a:solidFill>
                  <a:srgbClr val="0432FF"/>
                </a:solidFill>
                <a:latin typeface="Arial" panose="020B0604020202020204" pitchFamily="34" charset="0"/>
                <a:cs typeface="Arial" panose="020B0604020202020204" pitchFamily="34" charset="0"/>
              </a:rPr>
              <a:t>vợ</a:t>
            </a:r>
            <a:r>
              <a:rPr lang="en-US" altLang="vi-VN" sz="2800" b="1" dirty="0">
                <a:solidFill>
                  <a:srgbClr val="0432FF"/>
                </a:solidFill>
                <a:latin typeface="Arial" panose="020B0604020202020204" pitchFamily="34" charset="0"/>
                <a:cs typeface="Arial" panose="020B0604020202020204" pitchFamily="34" charset="0"/>
              </a:rPr>
              <a:t> </a:t>
            </a:r>
            <a:r>
              <a:rPr lang="en-US" altLang="vi-VN" sz="2800" b="1" dirty="0" err="1">
                <a:solidFill>
                  <a:srgbClr val="0432FF"/>
                </a:solidFill>
                <a:latin typeface="Arial" panose="020B0604020202020204" pitchFamily="34" charset="0"/>
                <a:cs typeface="Arial" panose="020B0604020202020204" pitchFamily="34" charset="0"/>
              </a:rPr>
              <a:t>là</a:t>
            </a:r>
            <a:r>
              <a:rPr lang="en-US" altLang="vi-VN" sz="2800" b="1" dirty="0">
                <a:solidFill>
                  <a:srgbClr val="0432FF"/>
                </a:solidFill>
                <a:latin typeface="Arial" panose="020B0604020202020204" pitchFamily="34" charset="0"/>
                <a:cs typeface="Arial" panose="020B0604020202020204" pitchFamily="34" charset="0"/>
              </a:rPr>
              <a:t> </a:t>
            </a:r>
            <a:r>
              <a:rPr lang="en-US" altLang="vi-VN" sz="2800" b="1" dirty="0" err="1">
                <a:solidFill>
                  <a:srgbClr val="0432FF"/>
                </a:solidFill>
                <a:latin typeface="Arial" panose="020B0604020202020204" pitchFamily="34" charset="0"/>
                <a:cs typeface="Arial" panose="020B0604020202020204" pitchFamily="34" charset="0"/>
              </a:rPr>
              <a:t>việc</a:t>
            </a:r>
            <a:r>
              <a:rPr lang="en-US" altLang="vi-VN" sz="2800" b="1" dirty="0">
                <a:solidFill>
                  <a:srgbClr val="0432FF"/>
                </a:solidFill>
                <a:latin typeface="Arial" panose="020B0604020202020204" pitchFamily="34" charset="0"/>
                <a:cs typeface="Arial" panose="020B0604020202020204" pitchFamily="34" charset="0"/>
              </a:rPr>
              <a:t> </a:t>
            </a:r>
            <a:r>
              <a:rPr lang="en-US" altLang="vi-VN" sz="2800" b="1" dirty="0" err="1">
                <a:solidFill>
                  <a:srgbClr val="0432FF"/>
                </a:solidFill>
                <a:latin typeface="Arial" panose="020B0604020202020204" pitchFamily="34" charset="0"/>
                <a:cs typeface="Arial" panose="020B0604020202020204" pitchFamily="34" charset="0"/>
              </a:rPr>
              <a:t>trọng</a:t>
            </a:r>
            <a:r>
              <a:rPr lang="en-US" altLang="vi-VN" sz="2800" b="1" dirty="0">
                <a:solidFill>
                  <a:srgbClr val="0432FF"/>
                </a:solidFill>
                <a:latin typeface="Arial" panose="020B0604020202020204" pitchFamily="34" charset="0"/>
                <a:cs typeface="Arial" panose="020B0604020202020204" pitchFamily="34" charset="0"/>
              </a:rPr>
              <a:t> </a:t>
            </a:r>
            <a:r>
              <a:rPr lang="en-US" altLang="vi-VN" sz="2800" b="1" dirty="0" err="1">
                <a:solidFill>
                  <a:srgbClr val="0432FF"/>
                </a:solidFill>
                <a:latin typeface="Arial" panose="020B0604020202020204" pitchFamily="34" charset="0"/>
                <a:cs typeface="Arial" panose="020B0604020202020204" pitchFamily="34" charset="0"/>
              </a:rPr>
              <a:t>đại</a:t>
            </a:r>
            <a:endParaRPr lang="vi-VN" sz="2800" b="1" dirty="0">
              <a:solidFill>
                <a:srgbClr val="0432FF"/>
              </a:solidFill>
              <a:cs typeface="Arial" pitchFamily="34" charset="0"/>
            </a:endParaRPr>
          </a:p>
        </p:txBody>
      </p:sp>
      <p:cxnSp>
        <p:nvCxnSpPr>
          <p:cNvPr id="15" name="Straight Arrow Connector 14">
            <a:extLst>
              <a:ext uri="{FF2B5EF4-FFF2-40B4-BE49-F238E27FC236}">
                <a16:creationId xmlns:a16="http://schemas.microsoft.com/office/drawing/2014/main" id="{709D8999-CCA4-B62E-C346-466F3FDF5D8E}"/>
              </a:ext>
            </a:extLst>
          </p:cNvPr>
          <p:cNvCxnSpPr>
            <a:cxnSpLocks/>
          </p:cNvCxnSpPr>
          <p:nvPr/>
        </p:nvCxnSpPr>
        <p:spPr>
          <a:xfrm flipH="1">
            <a:off x="2952750" y="838200"/>
            <a:ext cx="3197225"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6541A013-2A60-DE27-1256-15DFC8CEFC30}"/>
              </a:ext>
            </a:extLst>
          </p:cNvPr>
          <p:cNvCxnSpPr>
            <a:cxnSpLocks/>
          </p:cNvCxnSpPr>
          <p:nvPr/>
        </p:nvCxnSpPr>
        <p:spPr>
          <a:xfrm>
            <a:off x="6149975" y="838200"/>
            <a:ext cx="2973388" cy="533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35305BC-54B2-18E5-B9C1-48A6D93BF119}"/>
              </a:ext>
            </a:extLst>
          </p:cNvPr>
          <p:cNvCxnSpPr>
            <a:cxnSpLocks/>
          </p:cNvCxnSpPr>
          <p:nvPr/>
        </p:nvCxnSpPr>
        <p:spPr>
          <a:xfrm flipH="1">
            <a:off x="2952750" y="1981200"/>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966CB9B8-4E92-DB53-4DA8-737DC81BC52D}"/>
              </a:ext>
            </a:extLst>
          </p:cNvPr>
          <p:cNvCxnSpPr>
            <a:cxnSpLocks/>
          </p:cNvCxnSpPr>
          <p:nvPr/>
        </p:nvCxnSpPr>
        <p:spPr>
          <a:xfrm>
            <a:off x="9123363" y="1981200"/>
            <a:ext cx="1905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0476DF48-C196-0FC3-03A9-1F4E4AF8126E}"/>
              </a:ext>
            </a:extLst>
          </p:cNvPr>
          <p:cNvCxnSpPr>
            <a:cxnSpLocks/>
          </p:cNvCxnSpPr>
          <p:nvPr/>
        </p:nvCxnSpPr>
        <p:spPr>
          <a:xfrm flipH="1">
            <a:off x="1222375" y="4114800"/>
            <a:ext cx="1768475" cy="130492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EED70279-71A6-3EEF-B106-06B1C7FEA7FC}"/>
              </a:ext>
            </a:extLst>
          </p:cNvPr>
          <p:cNvCxnSpPr>
            <a:cxnSpLocks/>
          </p:cNvCxnSpPr>
          <p:nvPr/>
        </p:nvCxnSpPr>
        <p:spPr>
          <a:xfrm>
            <a:off x="9155113" y="4195763"/>
            <a:ext cx="1574800" cy="120015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6C5AE2A9-C525-5B73-9E39-6B5A9348C813}"/>
              </a:ext>
            </a:extLst>
          </p:cNvPr>
          <p:cNvSpPr txBox="1"/>
          <p:nvPr/>
        </p:nvSpPr>
        <p:spPr>
          <a:xfrm>
            <a:off x="3186224" y="5029200"/>
            <a:ext cx="5582347"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defRPr/>
            </a:pP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Vợ</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nhặt</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là</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vợ</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theo</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không</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không</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cưới</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xin</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là</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nhan</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đề</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gây</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tò</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mò</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gợi</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nhiều</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suy</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nghĩ</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cho</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người</a:t>
            </a:r>
            <a:r>
              <a:rPr lang="en-US" altLang="vi-VN" sz="3000" dirty="0">
                <a:solidFill>
                  <a:srgbClr val="0432FF"/>
                </a:solidFill>
                <a:latin typeface="Arial" panose="020B0604020202020204" pitchFamily="34" charset="0"/>
                <a:cs typeface="Arial" panose="020B0604020202020204" pitchFamily="34" charset="0"/>
              </a:rPr>
              <a:t> </a:t>
            </a:r>
            <a:r>
              <a:rPr lang="en-US" altLang="vi-VN" sz="3000" dirty="0" err="1">
                <a:solidFill>
                  <a:srgbClr val="0432FF"/>
                </a:solidFill>
                <a:latin typeface="Arial" panose="020B0604020202020204" pitchFamily="34" charset="0"/>
                <a:cs typeface="Arial" panose="020B0604020202020204" pitchFamily="34" charset="0"/>
              </a:rPr>
              <a:t>đọc</a:t>
            </a:r>
            <a:endParaRPr lang="vi-VN" sz="3000" dirty="0">
              <a:solidFill>
                <a:srgbClr val="0432FF"/>
              </a:solidFill>
              <a:cs typeface="Arial" pitchFamily="34" charset="0"/>
            </a:endParaRPr>
          </a:p>
        </p:txBody>
      </p:sp>
      <p:sp>
        <p:nvSpPr>
          <p:cNvPr id="47" name="Rectangle 46">
            <a:extLst>
              <a:ext uri="{FF2B5EF4-FFF2-40B4-BE49-F238E27FC236}">
                <a16:creationId xmlns:a16="http://schemas.microsoft.com/office/drawing/2014/main" id="{39099E50-BC60-84BD-0B6A-27C336B86AFD}"/>
              </a:ext>
            </a:extLst>
          </p:cNvPr>
          <p:cNvSpPr/>
          <p:nvPr/>
        </p:nvSpPr>
        <p:spPr>
          <a:xfrm>
            <a:off x="2115883" y="1371600"/>
            <a:ext cx="1673667" cy="60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0432FF"/>
                </a:solidFill>
                <a:latin typeface="Arial" panose="020B0604020202020204" pitchFamily="34" charset="0"/>
                <a:cs typeface="Arial" panose="020B0604020202020204" pitchFamily="34" charset="0"/>
              </a:rPr>
              <a:t>Vợ</a:t>
            </a:r>
            <a:endParaRPr lang="vi-VN" sz="2800" b="1" dirty="0">
              <a:solidFill>
                <a:srgbClr val="0432FF"/>
              </a:solidFill>
              <a:cs typeface="Arial" pitchFamily="34" charset="0"/>
            </a:endParaRPr>
          </a:p>
        </p:txBody>
      </p:sp>
      <p:sp>
        <p:nvSpPr>
          <p:cNvPr id="48" name="Rectangle 47">
            <a:extLst>
              <a:ext uri="{FF2B5EF4-FFF2-40B4-BE49-F238E27FC236}">
                <a16:creationId xmlns:a16="http://schemas.microsoft.com/office/drawing/2014/main" id="{AC93C448-A92A-B64B-DB8E-D0B9F642944C}"/>
              </a:ext>
            </a:extLst>
          </p:cNvPr>
          <p:cNvSpPr/>
          <p:nvPr/>
        </p:nvSpPr>
        <p:spPr>
          <a:xfrm>
            <a:off x="8286546" y="1371600"/>
            <a:ext cx="1673667" cy="60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0432FF"/>
                </a:solidFill>
                <a:latin typeface="Arial" panose="020B0604020202020204" pitchFamily="34" charset="0"/>
                <a:cs typeface="Arial" panose="020B0604020202020204" pitchFamily="34" charset="0"/>
              </a:rPr>
              <a:t>nhặt</a:t>
            </a:r>
            <a:endParaRPr lang="vi-VN" sz="2800" b="1" dirty="0">
              <a:solidFill>
                <a:srgbClr val="0432FF"/>
              </a:solidFill>
              <a:cs typeface="Arial" pitchFamily="34" charset="0"/>
            </a:endParaRPr>
          </a:p>
        </p:txBody>
      </p:sp>
      <p:sp>
        <p:nvSpPr>
          <p:cNvPr id="49" name="Rectangle 48">
            <a:extLst>
              <a:ext uri="{FF2B5EF4-FFF2-40B4-BE49-F238E27FC236}">
                <a16:creationId xmlns:a16="http://schemas.microsoft.com/office/drawing/2014/main" id="{B1A9BDA6-96AB-65E8-8099-A98B2D323810}"/>
              </a:ext>
            </a:extLst>
          </p:cNvPr>
          <p:cNvSpPr/>
          <p:nvPr/>
        </p:nvSpPr>
        <p:spPr>
          <a:xfrm>
            <a:off x="669276" y="2286000"/>
            <a:ext cx="4642738" cy="1828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just">
              <a:defRPr/>
            </a:pP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Danh</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từ</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chỉ</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người</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bạn</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đời</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người</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phụ</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nữ</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quan</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trọng</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trong</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cuộc</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sống</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người</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đàn</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ông</a:t>
            </a:r>
            <a:endParaRPr lang="vi-VN" sz="2800" dirty="0">
              <a:solidFill>
                <a:srgbClr val="0432FF"/>
              </a:solidFill>
              <a:cs typeface="Arial" pitchFamily="34" charset="0"/>
            </a:endParaRPr>
          </a:p>
        </p:txBody>
      </p:sp>
      <p:sp>
        <p:nvSpPr>
          <p:cNvPr id="50" name="Rectangle 49">
            <a:extLst>
              <a:ext uri="{FF2B5EF4-FFF2-40B4-BE49-F238E27FC236}">
                <a16:creationId xmlns:a16="http://schemas.microsoft.com/office/drawing/2014/main" id="{BBFD1FD4-A6CD-AC4E-2488-297662EF8EEB}"/>
              </a:ext>
            </a:extLst>
          </p:cNvPr>
          <p:cNvSpPr/>
          <p:nvPr/>
        </p:nvSpPr>
        <p:spPr>
          <a:xfrm>
            <a:off x="6519862" y="2286000"/>
            <a:ext cx="4961843" cy="1828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algn="just">
              <a:defRPr/>
            </a:pP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Động</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từ</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chỉ</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việc</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nhặt</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nhạnh</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thường</a:t>
            </a:r>
            <a:r>
              <a:rPr lang="en-US" altLang="vi-VN" sz="2800" dirty="0">
                <a:solidFill>
                  <a:srgbClr val="0432FF"/>
                </a:solidFill>
                <a:latin typeface="Arial" panose="020B0604020202020204" pitchFamily="34" charset="0"/>
                <a:cs typeface="Arial" panose="020B0604020202020204" pitchFamily="34" charset="0"/>
              </a:rPr>
              <a:t> </a:t>
            </a:r>
            <a:r>
              <a:rPr lang="en-US" altLang="vi-VN" sz="2800" dirty="0" err="1">
                <a:solidFill>
                  <a:srgbClr val="0432FF"/>
                </a:solidFill>
                <a:latin typeface="Arial" panose="020B0604020202020204" pitchFamily="34" charset="0"/>
                <a:cs typeface="Arial" panose="020B0604020202020204" pitchFamily="34" charset="0"/>
              </a:rPr>
              <a:t>chỉ</a:t>
            </a:r>
            <a:r>
              <a:rPr lang="en-US" altLang="vi-VN"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itchFamily="34" charset="0"/>
                <a:cs typeface="Arial" pitchFamily="34" charset="0"/>
              </a:rPr>
              <a:t>một</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thứ</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đồ</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vật</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nào</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đó</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bị</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rơi</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vãi</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mang</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tính</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ngẫu</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nhiên</a:t>
            </a:r>
            <a:r>
              <a:rPr lang="en-US" sz="2800" dirty="0">
                <a:solidFill>
                  <a:srgbClr val="0432FF"/>
                </a:solidFill>
                <a:latin typeface="Arial" pitchFamily="34" charset="0"/>
                <a:cs typeface="Arial" pitchFamily="34" charset="0"/>
              </a:rPr>
              <a:t>, may </a:t>
            </a:r>
            <a:r>
              <a:rPr lang="en-US" sz="2800" dirty="0" err="1">
                <a:solidFill>
                  <a:srgbClr val="0432FF"/>
                </a:solidFill>
                <a:latin typeface="Arial" pitchFamily="34" charset="0"/>
                <a:cs typeface="Arial" pitchFamily="34" charset="0"/>
              </a:rPr>
              <a:t>rủi</a:t>
            </a:r>
            <a:r>
              <a:rPr lang="en-US" sz="2800" dirty="0">
                <a:solidFill>
                  <a:srgbClr val="0432FF"/>
                </a:solidFill>
                <a:latin typeface="Arial" pitchFamily="34" charset="0"/>
                <a:cs typeface="Arial" pitchFamily="34" charset="0"/>
              </a:rPr>
              <a:t> </a:t>
            </a:r>
            <a:endParaRPr lang="vi-VN" sz="2800" dirty="0">
              <a:solidFill>
                <a:srgbClr val="0432FF"/>
              </a:solidFill>
              <a:cs typeface="Arial" pitchFamily="34" charset="0"/>
            </a:endParaRPr>
          </a:p>
        </p:txBody>
      </p:sp>
      <p:sp>
        <p:nvSpPr>
          <p:cNvPr id="51" name="Rectangle 50">
            <a:extLst>
              <a:ext uri="{FF2B5EF4-FFF2-40B4-BE49-F238E27FC236}">
                <a16:creationId xmlns:a16="http://schemas.microsoft.com/office/drawing/2014/main" id="{23B4164D-0D58-594E-8186-E1C88195A546}"/>
              </a:ext>
            </a:extLst>
          </p:cNvPr>
          <p:cNvSpPr/>
          <p:nvPr/>
        </p:nvSpPr>
        <p:spPr>
          <a:xfrm>
            <a:off x="3917711" y="152400"/>
            <a:ext cx="4659551" cy="685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800" b="1" dirty="0">
                <a:solidFill>
                  <a:srgbClr val="0432FF"/>
                </a:solidFill>
                <a:latin typeface="Arial" panose="020B0604020202020204" pitchFamily="34" charset="0"/>
                <a:cs typeface="Arial" panose="020B0604020202020204" pitchFamily="34" charset="0"/>
              </a:rPr>
              <a:t>NHAN ĐỀ TÁC PHẨM</a:t>
            </a:r>
            <a:endParaRPr lang="vi-VN" sz="2800" b="1" dirty="0">
              <a:solidFill>
                <a:srgbClr val="0432FF"/>
              </a:solidFill>
              <a:cs typeface="Arial" pitchFamily="34" charset="0"/>
            </a:endParaRPr>
          </a:p>
        </p:txBody>
      </p:sp>
      <p:sp>
        <p:nvSpPr>
          <p:cNvPr id="52" name="Arrow: Right 51">
            <a:extLst>
              <a:ext uri="{FF2B5EF4-FFF2-40B4-BE49-F238E27FC236}">
                <a16:creationId xmlns:a16="http://schemas.microsoft.com/office/drawing/2014/main" id="{864D957E-51D4-F71F-FB78-1009BBFD4BB2}"/>
              </a:ext>
            </a:extLst>
          </p:cNvPr>
          <p:cNvSpPr/>
          <p:nvPr/>
        </p:nvSpPr>
        <p:spPr>
          <a:xfrm>
            <a:off x="2263775" y="5943600"/>
            <a:ext cx="72707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srgbClr val="0432FF"/>
              </a:solidFill>
              <a:cs typeface="Arial" pitchFamily="34" charset="0"/>
            </a:endParaRPr>
          </a:p>
        </p:txBody>
      </p:sp>
      <p:sp>
        <p:nvSpPr>
          <p:cNvPr id="53" name="Arrow: Left 52">
            <a:extLst>
              <a:ext uri="{FF2B5EF4-FFF2-40B4-BE49-F238E27FC236}">
                <a16:creationId xmlns:a16="http://schemas.microsoft.com/office/drawing/2014/main" id="{17C4BE18-0F6D-7F61-978A-483D87F5694A}"/>
              </a:ext>
            </a:extLst>
          </p:cNvPr>
          <p:cNvSpPr/>
          <p:nvPr/>
        </p:nvSpPr>
        <p:spPr>
          <a:xfrm>
            <a:off x="8851900" y="5943600"/>
            <a:ext cx="727075"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srgbClr val="0432FF"/>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ppt_x"/>
                                          </p:val>
                                        </p:tav>
                                        <p:tav tm="100000">
                                          <p:val>
                                            <p:strVal val="#ppt_x"/>
                                          </p:val>
                                        </p:tav>
                                      </p:tavLst>
                                    </p:anim>
                                    <p:anim calcmode="lin" valueType="num">
                                      <p:cBhvr additive="base">
                                        <p:cTn id="8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additive="base">
                                        <p:cTn id="85" dur="500" fill="hold"/>
                                        <p:tgtEl>
                                          <p:spTgt spid="53"/>
                                        </p:tgtEl>
                                        <p:attrNameLst>
                                          <p:attrName>ppt_x</p:attrName>
                                        </p:attrNameLst>
                                      </p:cBhvr>
                                      <p:tavLst>
                                        <p:tav tm="0">
                                          <p:val>
                                            <p:strVal val="#ppt_x"/>
                                          </p:val>
                                        </p:tav>
                                        <p:tav tm="100000">
                                          <p:val>
                                            <p:strVal val="#ppt_x"/>
                                          </p:val>
                                        </p:tav>
                                      </p:tavLst>
                                    </p:anim>
                                    <p:anim calcmode="lin" valueType="num">
                                      <p:cBhvr additive="base">
                                        <p:cTn id="8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 name="Text Box 25">
            <a:extLst>
              <a:ext uri="{FF2B5EF4-FFF2-40B4-BE49-F238E27FC236}">
                <a16:creationId xmlns:a16="http://schemas.microsoft.com/office/drawing/2014/main" id="{9866E7C7-497E-C40C-AA08-82401353B054}"/>
              </a:ext>
            </a:extLst>
          </p:cNvPr>
          <p:cNvSpPr txBox="1">
            <a:spLocks noChangeArrowheads="1"/>
          </p:cNvSpPr>
          <p:nvPr/>
        </p:nvSpPr>
        <p:spPr bwMode="auto">
          <a:xfrm>
            <a:off x="195263" y="2057400"/>
            <a:ext cx="5300662" cy="175418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altLang="vi-VN" sz="3600" dirty="0" err="1"/>
              <a:t>Gián</a:t>
            </a:r>
            <a:r>
              <a:rPr lang="en-US" altLang="vi-VN" sz="3600" dirty="0"/>
              <a:t> </a:t>
            </a:r>
            <a:r>
              <a:rPr lang="en-US" altLang="vi-VN" sz="3600" dirty="0" err="1"/>
              <a:t>tiếp</a:t>
            </a:r>
            <a:r>
              <a:rPr lang="en-US" altLang="vi-VN" sz="3600" dirty="0"/>
              <a:t> </a:t>
            </a:r>
            <a:r>
              <a:rPr lang="en-US" altLang="vi-VN" sz="3600" dirty="0" err="1"/>
              <a:t>tố</a:t>
            </a:r>
            <a:r>
              <a:rPr lang="en-US" altLang="vi-VN" sz="3600" dirty="0"/>
              <a:t> </a:t>
            </a:r>
            <a:r>
              <a:rPr lang="en-US" altLang="vi-VN" sz="3600" dirty="0" err="1"/>
              <a:t>cáo</a:t>
            </a:r>
            <a:r>
              <a:rPr lang="en-US" altLang="vi-VN" sz="3600" dirty="0"/>
              <a:t> </a:t>
            </a:r>
            <a:r>
              <a:rPr lang="en-US" altLang="vi-VN" sz="3600" dirty="0" err="1"/>
              <a:t>tội</a:t>
            </a:r>
            <a:r>
              <a:rPr lang="en-US" altLang="vi-VN" sz="3600" dirty="0"/>
              <a:t> </a:t>
            </a:r>
            <a:r>
              <a:rPr lang="en-US" altLang="vi-VN" sz="3600" dirty="0" err="1"/>
              <a:t>ác</a:t>
            </a:r>
            <a:r>
              <a:rPr lang="en-US" altLang="vi-VN" sz="3600" dirty="0"/>
              <a:t> </a:t>
            </a:r>
            <a:r>
              <a:rPr lang="en-US" altLang="vi-VN" sz="3600" dirty="0" err="1"/>
              <a:t>phát</a:t>
            </a:r>
            <a:r>
              <a:rPr lang="en-US" altLang="vi-VN" sz="3600" dirty="0"/>
              <a:t> </a:t>
            </a:r>
            <a:r>
              <a:rPr lang="en-US" altLang="vi-VN" sz="3600" dirty="0" err="1"/>
              <a:t>xít</a:t>
            </a:r>
            <a:r>
              <a:rPr lang="en-US" altLang="vi-VN" sz="3600" dirty="0"/>
              <a:t> </a:t>
            </a:r>
            <a:r>
              <a:rPr lang="en-US" altLang="vi-VN" sz="3600" dirty="0" err="1"/>
              <a:t>Nhật</a:t>
            </a:r>
            <a:r>
              <a:rPr lang="en-US" altLang="vi-VN" sz="3600" dirty="0"/>
              <a:t> </a:t>
            </a:r>
            <a:r>
              <a:rPr lang="en-US" altLang="vi-VN" sz="3600" dirty="0" err="1"/>
              <a:t>và</a:t>
            </a:r>
            <a:r>
              <a:rPr lang="en-US" altLang="vi-VN" sz="3600" dirty="0"/>
              <a:t> </a:t>
            </a:r>
            <a:r>
              <a:rPr lang="en-US" altLang="vi-VN" sz="3600" dirty="0" err="1"/>
              <a:t>thực</a:t>
            </a:r>
            <a:r>
              <a:rPr lang="en-US" altLang="vi-VN" sz="3600" dirty="0"/>
              <a:t> </a:t>
            </a:r>
            <a:r>
              <a:rPr lang="en-US" altLang="vi-VN" sz="3600" dirty="0" err="1"/>
              <a:t>dân</a:t>
            </a:r>
            <a:r>
              <a:rPr lang="en-US" altLang="vi-VN" sz="3600" dirty="0"/>
              <a:t> </a:t>
            </a:r>
            <a:r>
              <a:rPr lang="en-US" altLang="vi-VN" sz="3600" dirty="0" err="1"/>
              <a:t>Pháp</a:t>
            </a:r>
            <a:endParaRPr lang="en-US" altLang="vi-VN" sz="3600" dirty="0"/>
          </a:p>
          <a:p>
            <a:pPr algn="ctr" eaLnBrk="1" fontAlgn="auto" hangingPunct="1">
              <a:spcBef>
                <a:spcPts val="0"/>
              </a:spcBef>
              <a:spcAft>
                <a:spcPts val="0"/>
              </a:spcAft>
              <a:defRPr/>
            </a:pPr>
            <a:endParaRPr lang="en-US" altLang="vi-VN" sz="3600" dirty="0">
              <a:cs typeface="Times New Roman" panose="02020603050405020304" pitchFamily="18" charset="0"/>
            </a:endParaRPr>
          </a:p>
        </p:txBody>
      </p:sp>
      <p:sp>
        <p:nvSpPr>
          <p:cNvPr id="8" name="Arrow: Down 7">
            <a:extLst>
              <a:ext uri="{FF2B5EF4-FFF2-40B4-BE49-F238E27FC236}">
                <a16:creationId xmlns:a16="http://schemas.microsoft.com/office/drawing/2014/main" id="{02366EAD-2552-7DC6-C16F-A617BC574A60}"/>
              </a:ext>
            </a:extLst>
          </p:cNvPr>
          <p:cNvSpPr/>
          <p:nvPr/>
        </p:nvSpPr>
        <p:spPr>
          <a:xfrm>
            <a:off x="2895600" y="-76199"/>
            <a:ext cx="6062662" cy="1066799"/>
          </a:xfrm>
          <a:prstGeom prst="downArrow">
            <a:avLst>
              <a:gd name="adj1" fmla="val 50000"/>
              <a:gd name="adj2" fmla="val 2777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vi-VN" sz="2800" b="1">
                <a:solidFill>
                  <a:schemeClr val="tx1"/>
                </a:solidFill>
                <a:latin typeface="Arial" panose="020B0604020202020204" pitchFamily="34" charset="0"/>
                <a:cs typeface="Arial" panose="020B0604020202020204" pitchFamily="34" charset="0"/>
              </a:rPr>
              <a:t>Ý nghĩa nhan đề</a:t>
            </a:r>
          </a:p>
        </p:txBody>
      </p:sp>
      <p:sp>
        <p:nvSpPr>
          <p:cNvPr id="10" name="TextBox 9">
            <a:extLst>
              <a:ext uri="{FF2B5EF4-FFF2-40B4-BE49-F238E27FC236}">
                <a16:creationId xmlns:a16="http://schemas.microsoft.com/office/drawing/2014/main" id="{62F01AEA-3A8C-8579-50AD-8A9912A7C810}"/>
              </a:ext>
            </a:extLst>
          </p:cNvPr>
          <p:cNvSpPr txBox="1"/>
          <p:nvPr/>
        </p:nvSpPr>
        <p:spPr>
          <a:xfrm>
            <a:off x="195263" y="1066800"/>
            <a:ext cx="11734800" cy="954088"/>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a:spAutoFit/>
          </a:bodyPr>
          <a:lstStyle/>
          <a:p>
            <a:pPr algn="ctr" eaLnBrk="1" fontAlgn="auto" hangingPunct="1">
              <a:spcBef>
                <a:spcPts val="0"/>
              </a:spcBef>
              <a:spcAft>
                <a:spcPts val="0"/>
              </a:spcAft>
              <a:defRPr/>
            </a:pPr>
            <a:r>
              <a:rPr lang="en-US" altLang="vi-VN" sz="2800" dirty="0">
                <a:solidFill>
                  <a:schemeClr val="tx1"/>
                </a:solidFill>
                <a:latin typeface="Arial" panose="020B0604020202020204" pitchFamily="34" charset="0"/>
                <a:cs typeface="Arial" panose="020B0604020202020204" pitchFamily="34" charset="0"/>
              </a:rPr>
              <a:t>Cho </a:t>
            </a:r>
            <a:r>
              <a:rPr lang="en-US" altLang="vi-VN" sz="2800" dirty="0" err="1">
                <a:solidFill>
                  <a:schemeClr val="tx1"/>
                </a:solidFill>
                <a:latin typeface="Arial" panose="020B0604020202020204" pitchFamily="34" charset="0"/>
                <a:cs typeface="Arial" panose="020B0604020202020204" pitchFamily="34" charset="0"/>
              </a:rPr>
              <a:t>thấy</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phần</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nào</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sự</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thê</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thảm</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bé</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mọn</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trong</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số</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phận</a:t>
            </a:r>
            <a:r>
              <a:rPr lang="en-US" altLang="vi-VN" sz="2800" dirty="0">
                <a:solidFill>
                  <a:schemeClr val="tx1"/>
                </a:solidFill>
                <a:latin typeface="Arial" panose="020B0604020202020204" pitchFamily="34" charset="0"/>
                <a:cs typeface="Arial" panose="020B0604020202020204" pitchFamily="34" charset="0"/>
              </a:rPr>
              <a:t> con </a:t>
            </a:r>
            <a:r>
              <a:rPr lang="en-US" altLang="vi-VN" sz="2800" dirty="0" err="1">
                <a:solidFill>
                  <a:schemeClr val="tx1"/>
                </a:solidFill>
                <a:latin typeface="Arial" panose="020B0604020202020204" pitchFamily="34" charset="0"/>
                <a:cs typeface="Arial" panose="020B0604020202020204" pitchFamily="34" charset="0"/>
              </a:rPr>
              <a:t>người</a:t>
            </a:r>
            <a:r>
              <a:rPr lang="en-US" altLang="vi-VN" sz="2800" dirty="0">
                <a:solidFill>
                  <a:schemeClr val="tx1"/>
                </a:solidFill>
                <a:latin typeface="Arial" panose="020B0604020202020204" pitchFamily="34" charset="0"/>
                <a:cs typeface="Arial" panose="020B0604020202020204" pitchFamily="34" charset="0"/>
              </a:rPr>
              <a:t>: </a:t>
            </a:r>
          </a:p>
          <a:p>
            <a:pPr algn="ctr" eaLnBrk="1" fontAlgn="auto" hangingPunct="1">
              <a:spcBef>
                <a:spcPts val="0"/>
              </a:spcBef>
              <a:spcAft>
                <a:spcPts val="0"/>
              </a:spcAft>
              <a:defRPr/>
            </a:pPr>
            <a:r>
              <a:rPr lang="en-US" altLang="vi-VN" sz="2800" dirty="0" err="1">
                <a:solidFill>
                  <a:schemeClr val="tx1"/>
                </a:solidFill>
                <a:latin typeface="Arial" panose="020B0604020202020204" pitchFamily="34" charset="0"/>
                <a:cs typeface="Arial" panose="020B0604020202020204" pitchFamily="34" charset="0"/>
              </a:rPr>
              <a:t>bị</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hạ</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thấp</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rẻ</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rúng</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như</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đồ</a:t>
            </a:r>
            <a:r>
              <a:rPr lang="en-US" altLang="vi-VN" sz="2800" dirty="0">
                <a:solidFill>
                  <a:schemeClr val="tx1"/>
                </a:solidFill>
                <a:latin typeface="Arial" panose="020B0604020202020204" pitchFamily="34" charset="0"/>
                <a:cs typeface="Arial" panose="020B0604020202020204" pitchFamily="34" charset="0"/>
              </a:rPr>
              <a:t> </a:t>
            </a:r>
            <a:r>
              <a:rPr lang="en-US" altLang="vi-VN" sz="2800" dirty="0" err="1">
                <a:solidFill>
                  <a:schemeClr val="tx1"/>
                </a:solidFill>
                <a:latin typeface="Arial" panose="020B0604020202020204" pitchFamily="34" charset="0"/>
                <a:cs typeface="Arial" panose="020B0604020202020204" pitchFamily="34" charset="0"/>
              </a:rPr>
              <a:t>vật</a:t>
            </a:r>
            <a:endParaRPr lang="en-US" altLang="vi-VN" sz="2800"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B517B2E-2F43-42B9-C9A4-3138029A2A41}"/>
              </a:ext>
            </a:extLst>
          </p:cNvPr>
          <p:cNvPicPr>
            <a:picLocks noChangeAspect="1"/>
          </p:cNvPicPr>
          <p:nvPr/>
        </p:nvPicPr>
        <p:blipFill>
          <a:blip r:embed="rId3"/>
          <a:stretch>
            <a:fillRect/>
          </a:stretch>
        </p:blipFill>
        <p:spPr>
          <a:xfrm>
            <a:off x="271462" y="3811726"/>
            <a:ext cx="5224464" cy="2970074"/>
          </a:xfrm>
          <a:prstGeom prst="rect">
            <a:avLst/>
          </a:prstGeom>
          <a:ln>
            <a:noFill/>
          </a:ln>
          <a:effectLst>
            <a:softEdge rad="112500"/>
          </a:effectLst>
        </p:spPr>
      </p:pic>
      <p:sp>
        <p:nvSpPr>
          <p:cNvPr id="7" name="Text Box 25">
            <a:extLst>
              <a:ext uri="{FF2B5EF4-FFF2-40B4-BE49-F238E27FC236}">
                <a16:creationId xmlns:a16="http://schemas.microsoft.com/office/drawing/2014/main" id="{BD087C16-36AF-9DD0-D7CF-C727AECCF676}"/>
              </a:ext>
            </a:extLst>
          </p:cNvPr>
          <p:cNvSpPr txBox="1">
            <a:spLocks noChangeArrowheads="1"/>
          </p:cNvSpPr>
          <p:nvPr/>
        </p:nvSpPr>
        <p:spPr bwMode="auto">
          <a:xfrm>
            <a:off x="5648325" y="2057400"/>
            <a:ext cx="6281738" cy="175418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fontAlgn="auto" hangingPunct="1">
              <a:spcBef>
                <a:spcPts val="0"/>
              </a:spcBef>
              <a:spcAft>
                <a:spcPts val="0"/>
              </a:spcAft>
              <a:defRPr/>
            </a:pPr>
            <a:r>
              <a:rPr lang="en-US" sz="3600" dirty="0" err="1"/>
              <a:t>Bộc</a:t>
            </a:r>
            <a:r>
              <a:rPr lang="en-US" sz="3600" dirty="0"/>
              <a:t> </a:t>
            </a:r>
            <a:r>
              <a:rPr lang="en-US" sz="3600" dirty="0" err="1"/>
              <a:t>lộ</a:t>
            </a:r>
            <a:r>
              <a:rPr lang="en-US" sz="3600" dirty="0"/>
              <a:t> </a:t>
            </a:r>
            <a:r>
              <a:rPr lang="en-US" sz="3600" dirty="0" err="1"/>
              <a:t>sự</a:t>
            </a:r>
            <a:r>
              <a:rPr lang="en-US" sz="3600" dirty="0"/>
              <a:t> </a:t>
            </a:r>
            <a:r>
              <a:rPr lang="en-US" sz="3600" dirty="0" err="1"/>
              <a:t>cưu</a:t>
            </a:r>
            <a:r>
              <a:rPr lang="en-US" sz="3600" dirty="0"/>
              <a:t> </a:t>
            </a:r>
            <a:r>
              <a:rPr lang="en-US" sz="3600" dirty="0" err="1"/>
              <a:t>mang</a:t>
            </a:r>
            <a:r>
              <a:rPr lang="en-US" sz="3600" dirty="0"/>
              <a:t>, </a:t>
            </a:r>
            <a:r>
              <a:rPr lang="en-US" sz="3600" dirty="0" err="1"/>
              <a:t>đùm</a:t>
            </a:r>
            <a:r>
              <a:rPr lang="en-US" sz="3600" dirty="0"/>
              <a:t> </a:t>
            </a:r>
            <a:r>
              <a:rPr lang="en-US" sz="3600" dirty="0" err="1"/>
              <a:t>bọc</a:t>
            </a:r>
            <a:r>
              <a:rPr lang="en-US" sz="3600" dirty="0"/>
              <a:t>; </a:t>
            </a:r>
            <a:r>
              <a:rPr lang="en-US" sz="3600" dirty="0" err="1"/>
              <a:t>khát</a:t>
            </a:r>
            <a:r>
              <a:rPr lang="en-US" sz="3600" dirty="0"/>
              <a:t> </a:t>
            </a:r>
            <a:r>
              <a:rPr lang="en-US" sz="3600" dirty="0" err="1"/>
              <a:t>vọng</a:t>
            </a:r>
            <a:r>
              <a:rPr lang="en-US" sz="3600" dirty="0"/>
              <a:t> </a:t>
            </a:r>
            <a:r>
              <a:rPr lang="en-US" sz="3600" dirty="0" err="1"/>
              <a:t>về</a:t>
            </a:r>
            <a:r>
              <a:rPr lang="en-US" sz="3600" dirty="0"/>
              <a:t> </a:t>
            </a:r>
            <a:r>
              <a:rPr lang="en-US" sz="3600" dirty="0" err="1"/>
              <a:t>tổ</a:t>
            </a:r>
            <a:r>
              <a:rPr lang="en-US" sz="3600" dirty="0"/>
              <a:t> </a:t>
            </a:r>
            <a:r>
              <a:rPr lang="en-US" sz="3600" dirty="0" err="1"/>
              <a:t>ấm</a:t>
            </a:r>
            <a:r>
              <a:rPr lang="en-US" sz="3600" dirty="0"/>
              <a:t>, </a:t>
            </a:r>
            <a:r>
              <a:rPr lang="en-US" sz="3600" dirty="0" err="1"/>
              <a:t>niềm</a:t>
            </a:r>
            <a:r>
              <a:rPr lang="en-US" sz="3600" dirty="0"/>
              <a:t> tin </a:t>
            </a:r>
            <a:r>
              <a:rPr lang="en-US" sz="3600" dirty="0" err="1"/>
              <a:t>của</a:t>
            </a:r>
            <a:r>
              <a:rPr lang="en-US" sz="3600" dirty="0"/>
              <a:t> con </a:t>
            </a:r>
            <a:r>
              <a:rPr lang="en-US" sz="3600" dirty="0" err="1"/>
              <a:t>người</a:t>
            </a:r>
            <a:r>
              <a:rPr lang="en-US" sz="3600" dirty="0"/>
              <a:t> </a:t>
            </a:r>
            <a:r>
              <a:rPr lang="en-US" sz="3600" dirty="0" err="1"/>
              <a:t>trong</a:t>
            </a:r>
            <a:r>
              <a:rPr lang="en-US" sz="3600" dirty="0"/>
              <a:t> </a:t>
            </a:r>
            <a:r>
              <a:rPr lang="en-US" sz="3600" dirty="0" err="1"/>
              <a:t>cảnh</a:t>
            </a:r>
            <a:r>
              <a:rPr lang="en-US" sz="3600" dirty="0"/>
              <a:t> </a:t>
            </a:r>
            <a:r>
              <a:rPr lang="en-US" sz="3600" dirty="0" err="1"/>
              <a:t>khốn</a:t>
            </a:r>
            <a:r>
              <a:rPr lang="en-US" sz="3600" dirty="0"/>
              <a:t> </a:t>
            </a:r>
            <a:r>
              <a:rPr lang="en-US" sz="3600" dirty="0" err="1"/>
              <a:t>cùng</a:t>
            </a:r>
            <a:r>
              <a:rPr lang="en-US" sz="3600" dirty="0"/>
              <a:t>. </a:t>
            </a:r>
            <a:endParaRPr lang="en-US" altLang="vi-VN" sz="3600" dirty="0">
              <a:cs typeface="Times New Roman" panose="02020603050405020304" pitchFamily="18" charset="0"/>
            </a:endParaRPr>
          </a:p>
        </p:txBody>
      </p:sp>
      <p:pic>
        <p:nvPicPr>
          <p:cNvPr id="9" name="Picture 18" descr="Phân Tích Nhân Vật Vợ Nhặt Trong Tác Phẩm Cùng Tên">
            <a:extLst>
              <a:ext uri="{FF2B5EF4-FFF2-40B4-BE49-F238E27FC236}">
                <a16:creationId xmlns:a16="http://schemas.microsoft.com/office/drawing/2014/main" id="{9DD93A84-82FC-CE6A-7762-710E86DDA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863" y="3852863"/>
            <a:ext cx="61722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DEB8443C-2FBA-E948-2D09-03E64C947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loud">
            <a:extLst>
              <a:ext uri="{FF2B5EF4-FFF2-40B4-BE49-F238E27FC236}">
                <a16:creationId xmlns:a16="http://schemas.microsoft.com/office/drawing/2014/main" id="{37040A44-30B9-B279-564F-A73627B2A9AE}"/>
              </a:ext>
            </a:extLst>
          </p:cNvPr>
          <p:cNvSpPr>
            <a:spLocks noChangeAspect="1" noEditPoints="1" noChangeArrowheads="1"/>
          </p:cNvSpPr>
          <p:nvPr/>
        </p:nvSpPr>
        <p:spPr bwMode="auto">
          <a:xfrm>
            <a:off x="885825" y="627063"/>
            <a:ext cx="6700838" cy="1600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3200" b="1">
                <a:solidFill>
                  <a:schemeClr val="bg1"/>
                </a:solidFill>
                <a:latin typeface="Times New Roman" panose="02020603050405020304" pitchFamily="18" charset="0"/>
              </a:rPr>
              <a:t>b. Tình huống truyện</a:t>
            </a:r>
          </a:p>
        </p:txBody>
      </p:sp>
      <p:pic>
        <p:nvPicPr>
          <p:cNvPr id="14340" name="Picture 3">
            <a:extLst>
              <a:ext uri="{FF2B5EF4-FFF2-40B4-BE49-F238E27FC236}">
                <a16:creationId xmlns:a16="http://schemas.microsoft.com/office/drawing/2014/main" id="{0C05B489-C112-60ED-9880-5F3D4C03B1C0}"/>
              </a:ext>
            </a:extLst>
          </p:cNvPr>
          <p:cNvPicPr>
            <a:picLocks noChangeAspect="1" noChangeArrowheads="1"/>
          </p:cNvPicPr>
          <p:nvPr/>
        </p:nvPicPr>
        <p:blipFill>
          <a:blip r:embed="rId3"/>
          <a:srcRect/>
          <a:stretch>
            <a:fillRect/>
          </a:stretch>
        </p:blipFill>
        <p:spPr bwMode="auto">
          <a:xfrm>
            <a:off x="5834061" y="1538542"/>
            <a:ext cx="6019801" cy="3584321"/>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8" name="TextBox 4">
            <a:extLst>
              <a:ext uri="{FF2B5EF4-FFF2-40B4-BE49-F238E27FC236}">
                <a16:creationId xmlns:a16="http://schemas.microsoft.com/office/drawing/2014/main" id="{F058FCDB-377E-5DAF-9629-12CC9C7D9246}"/>
              </a:ext>
            </a:extLst>
          </p:cNvPr>
          <p:cNvSpPr txBox="1">
            <a:spLocks noChangeArrowheads="1"/>
          </p:cNvSpPr>
          <p:nvPr/>
        </p:nvSpPr>
        <p:spPr bwMode="auto">
          <a:xfrm>
            <a:off x="7489824" y="2632075"/>
            <a:ext cx="3602037"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vi-VN" sz="2800" b="1" dirty="0" err="1">
                <a:solidFill>
                  <a:schemeClr val="bg1"/>
                </a:solidFill>
                <a:latin typeface="Arial" panose="020B0604020202020204" pitchFamily="34" charset="0"/>
                <a:cs typeface="Arial" panose="020B0604020202020204" pitchFamily="34" charset="0"/>
              </a:rPr>
              <a:t>Thời</a:t>
            </a:r>
            <a:r>
              <a:rPr lang="en-US" altLang="vi-VN" sz="2800" b="1" dirty="0">
                <a:solidFill>
                  <a:schemeClr val="bg1"/>
                </a:solidFill>
                <a:latin typeface="Arial" panose="020B0604020202020204" pitchFamily="34" charset="0"/>
                <a:cs typeface="Arial" panose="020B0604020202020204" pitchFamily="34" charset="0"/>
              </a:rPr>
              <a:t> </a:t>
            </a:r>
            <a:r>
              <a:rPr lang="en-US" altLang="vi-VN" sz="2800" b="1" dirty="0" err="1">
                <a:solidFill>
                  <a:schemeClr val="bg1"/>
                </a:solidFill>
                <a:latin typeface="Arial" panose="020B0604020202020204" pitchFamily="34" charset="0"/>
                <a:cs typeface="Arial" panose="020B0604020202020204" pitchFamily="34" charset="0"/>
              </a:rPr>
              <a:t>buổi</a:t>
            </a:r>
            <a:r>
              <a:rPr lang="en-US" altLang="vi-VN" sz="2800" b="1" dirty="0">
                <a:solidFill>
                  <a:schemeClr val="bg1"/>
                </a:solidFill>
                <a:latin typeface="Arial" panose="020B0604020202020204" pitchFamily="34" charset="0"/>
                <a:cs typeface="Arial" panose="020B0604020202020204" pitchFamily="34" charset="0"/>
              </a:rPr>
              <a:t> </a:t>
            </a:r>
            <a:r>
              <a:rPr lang="vi-VN" altLang="vi-VN" sz="2800" b="1" dirty="0">
                <a:solidFill>
                  <a:schemeClr val="bg1"/>
                </a:solidFill>
                <a:latin typeface="Arial" panose="020B0604020202020204" pitchFamily="34" charset="0"/>
                <a:cs typeface="Arial" panose="020B0604020202020204" pitchFamily="34" charset="0"/>
              </a:rPr>
              <a:t>đói</a:t>
            </a:r>
            <a:r>
              <a:rPr lang="en-US" altLang="vi-VN" sz="2800" b="1" dirty="0">
                <a:solidFill>
                  <a:schemeClr val="bg1"/>
                </a:solidFill>
                <a:latin typeface="Arial" panose="020B0604020202020204" pitchFamily="34" charset="0"/>
                <a:cs typeface="Arial" panose="020B0604020202020204" pitchFamily="34" charset="0"/>
              </a:rPr>
              <a:t> </a:t>
            </a:r>
            <a:r>
              <a:rPr lang="en-US" altLang="vi-VN" sz="2800" b="1" dirty="0" err="1">
                <a:solidFill>
                  <a:schemeClr val="bg1"/>
                </a:solidFill>
                <a:latin typeface="Arial" panose="020B0604020202020204" pitchFamily="34" charset="0"/>
                <a:cs typeface="Arial" panose="020B0604020202020204" pitchFamily="34" charset="0"/>
              </a:rPr>
              <a:t>khát</a:t>
            </a:r>
            <a:endParaRPr lang="en-US" altLang="vi-VN" sz="2800" b="1" dirty="0">
              <a:solidFill>
                <a:schemeClr val="bg1"/>
              </a:solidFill>
              <a:latin typeface="Arial" panose="020B0604020202020204" pitchFamily="34" charset="0"/>
              <a:cs typeface="Arial" panose="020B0604020202020204" pitchFamily="34" charset="0"/>
            </a:endParaRPr>
          </a:p>
        </p:txBody>
      </p:sp>
      <p:sp>
        <p:nvSpPr>
          <p:cNvPr id="6" name="TextBox 9">
            <a:extLst>
              <a:ext uri="{FF2B5EF4-FFF2-40B4-BE49-F238E27FC236}">
                <a16:creationId xmlns:a16="http://schemas.microsoft.com/office/drawing/2014/main" id="{EC7F3F8C-0FA1-935D-E210-C1F4A2E87C41}"/>
              </a:ext>
            </a:extLst>
          </p:cNvPr>
          <p:cNvSpPr txBox="1">
            <a:spLocks noChangeArrowheads="1"/>
          </p:cNvSpPr>
          <p:nvPr/>
        </p:nvSpPr>
        <p:spPr bwMode="auto">
          <a:xfrm>
            <a:off x="195263" y="3517900"/>
            <a:ext cx="6019800" cy="523220"/>
          </a:xfrm>
          <a:prstGeom prst="rect">
            <a:avLst/>
          </a:prstGeom>
          <a:solidFill>
            <a:srgbClr val="FFFF00"/>
          </a:solidFill>
          <a:ln>
            <a:noFill/>
          </a:ln>
        </p:spPr>
        <p:txBody>
          <a:bodyPr>
            <a:spAutoFit/>
          </a:bodyPr>
          <a:lstStyle>
            <a:lvl1pPr>
              <a:spcBef>
                <a:spcPct val="20000"/>
              </a:spcBef>
              <a:buClr>
                <a:schemeClr val="accent1"/>
              </a:buClr>
              <a:buChar char="•"/>
              <a:defRPr sz="3600">
                <a:solidFill>
                  <a:schemeClr val="tx1"/>
                </a:solidFill>
                <a:latin typeface="Tahoma" panose="020B0604030504040204" pitchFamily="34" charset="0"/>
              </a:defRPr>
            </a:lvl1pPr>
            <a:lvl2pPr marL="742950" indent="-285750">
              <a:spcBef>
                <a:spcPct val="20000"/>
              </a:spcBef>
              <a:buClr>
                <a:schemeClr val="hlink"/>
              </a:buClr>
              <a:buChar char="–"/>
              <a:defRPr sz="3100">
                <a:solidFill>
                  <a:schemeClr val="tx1"/>
                </a:solidFill>
                <a:latin typeface="Tahoma" panose="020B0604030504040204" pitchFamily="34" charset="0"/>
              </a:defRPr>
            </a:lvl2pPr>
            <a:lvl3pPr marL="1143000" indent="-228600">
              <a:spcBef>
                <a:spcPct val="20000"/>
              </a:spcBef>
              <a:buClr>
                <a:schemeClr val="accent1"/>
              </a:buClr>
              <a:buChar char="•"/>
              <a:defRPr sz="2700">
                <a:solidFill>
                  <a:schemeClr val="tx1"/>
                </a:solidFill>
                <a:latin typeface="Tahoma" panose="020B0604030504040204" pitchFamily="34" charset="0"/>
              </a:defRPr>
            </a:lvl3pPr>
            <a:lvl4pPr marL="1600200" indent="-228600">
              <a:spcBef>
                <a:spcPct val="20000"/>
              </a:spcBef>
              <a:buClr>
                <a:schemeClr val="folHlink"/>
              </a:buClr>
              <a:buChar char="–"/>
              <a:defRPr sz="2200">
                <a:solidFill>
                  <a:schemeClr val="tx1"/>
                </a:solidFill>
                <a:latin typeface="Tahoma" panose="020B0604030504040204" pitchFamily="34" charset="0"/>
              </a:defRPr>
            </a:lvl4pPr>
            <a:lvl5pPr marL="2057400" indent="-228600">
              <a:spcBef>
                <a:spcPct val="20000"/>
              </a:spcBef>
              <a:buClr>
                <a:schemeClr val="accent1"/>
              </a:buClr>
              <a:buChar char="»"/>
              <a:defRPr sz="2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9pPr>
          </a:lstStyle>
          <a:p>
            <a:pPr algn="ctr" eaLnBrk="1" fontAlgn="auto" hangingPunct="1">
              <a:spcBef>
                <a:spcPct val="0"/>
              </a:spcBef>
              <a:spcAft>
                <a:spcPts val="0"/>
              </a:spcAft>
              <a:buClrTx/>
              <a:buFontTx/>
              <a:buNone/>
              <a:defRPr/>
            </a:pPr>
            <a:r>
              <a:rPr lang="en-US" altLang="vi-VN" sz="2800" dirty="0" err="1">
                <a:highlight>
                  <a:srgbClr val="FFFF00"/>
                </a:highlight>
                <a:latin typeface="Arial" panose="020B0604020202020204" pitchFamily="34" charset="0"/>
                <a:cs typeface="Arial" panose="020B0604020202020204" pitchFamily="34" charset="0"/>
              </a:rPr>
              <a:t>Xấu</a:t>
            </a:r>
            <a:r>
              <a:rPr lang="en-US" altLang="vi-VN" sz="2800" dirty="0">
                <a:highlight>
                  <a:srgbClr val="FFFF00"/>
                </a:highlight>
                <a:latin typeface="Arial" panose="020B0604020202020204" pitchFamily="34" charset="0"/>
                <a:cs typeface="Arial" panose="020B0604020202020204" pitchFamily="34" charset="0"/>
              </a:rPr>
              <a:t> - </a:t>
            </a:r>
            <a:r>
              <a:rPr lang="en-US" altLang="vi-VN" sz="2800" dirty="0" err="1">
                <a:highlight>
                  <a:srgbClr val="FFFF00"/>
                </a:highlight>
                <a:latin typeface="Arial" panose="020B0604020202020204" pitchFamily="34" charset="0"/>
                <a:cs typeface="Arial" panose="020B0604020202020204" pitchFamily="34" charset="0"/>
              </a:rPr>
              <a:t>nghèo</a:t>
            </a:r>
            <a:r>
              <a:rPr lang="en-US" altLang="vi-VN" sz="2800" dirty="0">
                <a:highlight>
                  <a:srgbClr val="FFFF00"/>
                </a:highlight>
                <a:latin typeface="Arial" panose="020B0604020202020204" pitchFamily="34" charset="0"/>
                <a:cs typeface="Arial" panose="020B0604020202020204" pitchFamily="34" charset="0"/>
              </a:rPr>
              <a:t> - </a:t>
            </a:r>
            <a:r>
              <a:rPr lang="en-US" altLang="vi-VN" sz="2800" dirty="0" err="1">
                <a:highlight>
                  <a:srgbClr val="FFFF00"/>
                </a:highlight>
                <a:latin typeface="Arial" panose="020B0604020202020204" pitchFamily="34" charset="0"/>
                <a:cs typeface="Arial" panose="020B0604020202020204" pitchFamily="34" charset="0"/>
              </a:rPr>
              <a:t>kéo</a:t>
            </a:r>
            <a:r>
              <a:rPr lang="en-US" altLang="vi-VN" sz="2800" dirty="0">
                <a:highlight>
                  <a:srgbClr val="FFFF00"/>
                </a:highlight>
                <a:latin typeface="Arial" panose="020B0604020202020204" pitchFamily="34" charset="0"/>
                <a:cs typeface="Arial" panose="020B0604020202020204" pitchFamily="34" charset="0"/>
              </a:rPr>
              <a:t> </a:t>
            </a:r>
            <a:r>
              <a:rPr lang="en-US" altLang="vi-VN" sz="2800" dirty="0" err="1">
                <a:highlight>
                  <a:srgbClr val="FFFF00"/>
                </a:highlight>
                <a:latin typeface="Arial" panose="020B0604020202020204" pitchFamily="34" charset="0"/>
                <a:cs typeface="Arial" panose="020B0604020202020204" pitchFamily="34" charset="0"/>
              </a:rPr>
              <a:t>xe</a:t>
            </a:r>
            <a:r>
              <a:rPr lang="en-US" altLang="vi-VN" sz="2800" dirty="0">
                <a:highlight>
                  <a:srgbClr val="FFFF00"/>
                </a:highlight>
                <a:latin typeface="Arial" panose="020B0604020202020204" pitchFamily="34" charset="0"/>
                <a:cs typeface="Arial" panose="020B0604020202020204" pitchFamily="34" charset="0"/>
              </a:rPr>
              <a:t> </a:t>
            </a:r>
            <a:r>
              <a:rPr lang="en-US" altLang="vi-VN" sz="2800" dirty="0" err="1">
                <a:highlight>
                  <a:srgbClr val="FFFF00"/>
                </a:highlight>
                <a:latin typeface="Arial" panose="020B0604020202020204" pitchFamily="34" charset="0"/>
                <a:cs typeface="Arial" panose="020B0604020202020204" pitchFamily="34" charset="0"/>
              </a:rPr>
              <a:t>thuê</a:t>
            </a:r>
            <a:r>
              <a:rPr lang="en-US" altLang="vi-VN" sz="2800" dirty="0">
                <a:highlight>
                  <a:srgbClr val="FFFF00"/>
                </a:highlight>
                <a:latin typeface="Arial" panose="020B0604020202020204" pitchFamily="34" charset="0"/>
                <a:cs typeface="Arial" panose="020B0604020202020204" pitchFamily="34" charset="0"/>
              </a:rPr>
              <a:t> - </a:t>
            </a:r>
            <a:r>
              <a:rPr lang="en-US" altLang="vi-VN" sz="2800" dirty="0" err="1">
                <a:highlight>
                  <a:srgbClr val="FFFF00"/>
                </a:highlight>
                <a:latin typeface="Arial" panose="020B0604020202020204" pitchFamily="34" charset="0"/>
                <a:cs typeface="Arial" panose="020B0604020202020204" pitchFamily="34" charset="0"/>
              </a:rPr>
              <a:t>ngụ</a:t>
            </a:r>
            <a:r>
              <a:rPr lang="en-US" altLang="vi-VN" sz="2800" dirty="0">
                <a:highlight>
                  <a:srgbClr val="FFFF00"/>
                </a:highlight>
                <a:latin typeface="Arial" panose="020B0604020202020204" pitchFamily="34" charset="0"/>
                <a:cs typeface="Arial" panose="020B0604020202020204" pitchFamily="34" charset="0"/>
              </a:rPr>
              <a:t> c</a:t>
            </a:r>
            <a:r>
              <a:rPr lang="vi-VN" altLang="vi-VN" sz="2800" dirty="0">
                <a:highlight>
                  <a:srgbClr val="FFFF00"/>
                </a:highlight>
                <a:latin typeface="Arial" panose="020B0604020202020204" pitchFamily="34" charset="0"/>
                <a:cs typeface="Arial" panose="020B0604020202020204" pitchFamily="34" charset="0"/>
              </a:rPr>
              <a:t>ư</a:t>
            </a:r>
            <a:endParaRPr lang="en-US" altLang="vi-VN" sz="2800" dirty="0">
              <a:highlight>
                <a:srgbClr val="FFFF00"/>
              </a:highlight>
              <a:latin typeface="Arial" panose="020B0604020202020204" pitchFamily="34" charset="0"/>
              <a:cs typeface="Arial" panose="020B0604020202020204" pitchFamily="34" charset="0"/>
            </a:endParaRPr>
          </a:p>
        </p:txBody>
      </p:sp>
      <p:sp>
        <p:nvSpPr>
          <p:cNvPr id="7" name="TextBox 10">
            <a:extLst>
              <a:ext uri="{FF2B5EF4-FFF2-40B4-BE49-F238E27FC236}">
                <a16:creationId xmlns:a16="http://schemas.microsoft.com/office/drawing/2014/main" id="{8ED54CF5-962B-9E4E-F658-8CD88E5E1C45}"/>
              </a:ext>
            </a:extLst>
          </p:cNvPr>
          <p:cNvSpPr txBox="1">
            <a:spLocks noChangeArrowheads="1"/>
          </p:cNvSpPr>
          <p:nvPr/>
        </p:nvSpPr>
        <p:spPr bwMode="auto">
          <a:xfrm>
            <a:off x="6502401" y="3469957"/>
            <a:ext cx="5580061" cy="523220"/>
          </a:xfrm>
          <a:prstGeom prst="rect">
            <a:avLst/>
          </a:prstGeom>
          <a:noFill/>
          <a:ln>
            <a:noFill/>
          </a:ln>
        </p:spPr>
        <p:txBody>
          <a:bodyPr>
            <a:spAutoFit/>
          </a:bodyPr>
          <a:lstStyle>
            <a:lvl1pPr>
              <a:spcBef>
                <a:spcPct val="20000"/>
              </a:spcBef>
              <a:buClr>
                <a:schemeClr val="accent1"/>
              </a:buClr>
              <a:buChar char="•"/>
              <a:defRPr sz="3600">
                <a:solidFill>
                  <a:schemeClr val="tx1"/>
                </a:solidFill>
                <a:latin typeface="Tahoma" panose="020B0604030504040204" pitchFamily="34" charset="0"/>
              </a:defRPr>
            </a:lvl1pPr>
            <a:lvl2pPr marL="742950" indent="-285750">
              <a:spcBef>
                <a:spcPct val="20000"/>
              </a:spcBef>
              <a:buClr>
                <a:schemeClr val="hlink"/>
              </a:buClr>
              <a:buChar char="–"/>
              <a:defRPr sz="3100">
                <a:solidFill>
                  <a:schemeClr val="tx1"/>
                </a:solidFill>
                <a:latin typeface="Tahoma" panose="020B0604030504040204" pitchFamily="34" charset="0"/>
              </a:defRPr>
            </a:lvl2pPr>
            <a:lvl3pPr marL="1143000" indent="-228600">
              <a:spcBef>
                <a:spcPct val="20000"/>
              </a:spcBef>
              <a:buClr>
                <a:schemeClr val="accent1"/>
              </a:buClr>
              <a:buChar char="•"/>
              <a:defRPr sz="2700">
                <a:solidFill>
                  <a:schemeClr val="tx1"/>
                </a:solidFill>
                <a:latin typeface="Tahoma" panose="020B0604030504040204" pitchFamily="34" charset="0"/>
              </a:defRPr>
            </a:lvl3pPr>
            <a:lvl4pPr marL="1600200" indent="-228600">
              <a:spcBef>
                <a:spcPct val="20000"/>
              </a:spcBef>
              <a:buClr>
                <a:schemeClr val="folHlink"/>
              </a:buClr>
              <a:buChar char="–"/>
              <a:defRPr sz="2200">
                <a:solidFill>
                  <a:schemeClr val="tx1"/>
                </a:solidFill>
                <a:latin typeface="Tahoma" panose="020B0604030504040204" pitchFamily="34" charset="0"/>
              </a:defRPr>
            </a:lvl4pPr>
            <a:lvl5pPr marL="2057400" indent="-228600">
              <a:spcBef>
                <a:spcPct val="20000"/>
              </a:spcBef>
              <a:buClr>
                <a:schemeClr val="accent1"/>
              </a:buClr>
              <a:buChar char="»"/>
              <a:defRPr sz="2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9pPr>
          </a:lstStyle>
          <a:p>
            <a:pPr algn="ctr" eaLnBrk="1" fontAlgn="auto" hangingPunct="1">
              <a:spcBef>
                <a:spcPct val="0"/>
              </a:spcBef>
              <a:spcAft>
                <a:spcPts val="0"/>
              </a:spcAft>
              <a:buClrTx/>
              <a:buFontTx/>
              <a:buNone/>
              <a:defRPr/>
            </a:pPr>
            <a:r>
              <a:rPr lang="en-US" altLang="vi-VN" sz="2800">
                <a:highlight>
                  <a:srgbClr val="FFFF00"/>
                </a:highlight>
                <a:latin typeface="Arial" pitchFamily="34" charset="0"/>
                <a:cs typeface="Arial" panose="020B0604020202020204" pitchFamily="34" charset="0"/>
              </a:rPr>
              <a:t> Nuôi thân, nuôi mẹ chẳng xong</a:t>
            </a:r>
          </a:p>
        </p:txBody>
      </p:sp>
      <p:sp>
        <p:nvSpPr>
          <p:cNvPr id="21512" name="Rectangle 8">
            <a:extLst>
              <a:ext uri="{FF2B5EF4-FFF2-40B4-BE49-F238E27FC236}">
                <a16:creationId xmlns:a16="http://schemas.microsoft.com/office/drawing/2014/main" id="{A43719BA-7808-D7C8-5E19-84FEBF12072A}"/>
              </a:ext>
            </a:extLst>
          </p:cNvPr>
          <p:cNvSpPr>
            <a:spLocks noChangeArrowheads="1"/>
          </p:cNvSpPr>
          <p:nvPr/>
        </p:nvSpPr>
        <p:spPr bwMode="auto">
          <a:xfrm>
            <a:off x="3205163" y="4191001"/>
            <a:ext cx="4991099" cy="1079498"/>
          </a:xfrm>
          <a:prstGeom prst="rect">
            <a:avLst/>
          </a:prstGeom>
          <a:solidFill>
            <a:schemeClr val="accent1"/>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vi-VN" sz="2700" b="1" dirty="0" err="1">
                <a:solidFill>
                  <a:srgbClr val="FFFF00"/>
                </a:solidFill>
                <a:latin typeface="Arial" pitchFamily="34" charset="0"/>
                <a:cs typeface="Arial" panose="020B0604020202020204" pitchFamily="34" charset="0"/>
              </a:rPr>
              <a:t>Ngạc</a:t>
            </a:r>
            <a:r>
              <a:rPr lang="en-US" altLang="vi-VN" sz="2700" b="1" dirty="0">
                <a:solidFill>
                  <a:srgbClr val="FFFF00"/>
                </a:solidFill>
                <a:latin typeface="Arial" pitchFamily="34" charset="0"/>
                <a:cs typeface="Arial" panose="020B0604020202020204" pitchFamily="34" charset="0"/>
              </a:rPr>
              <a:t> </a:t>
            </a:r>
            <a:r>
              <a:rPr lang="en-US" altLang="vi-VN" sz="2700" b="1" dirty="0" err="1">
                <a:solidFill>
                  <a:srgbClr val="FFFF00"/>
                </a:solidFill>
                <a:latin typeface="Arial" pitchFamily="34" charset="0"/>
                <a:cs typeface="Arial" panose="020B0604020202020204" pitchFamily="34" charset="0"/>
              </a:rPr>
              <a:t>nhiên</a:t>
            </a:r>
            <a:endParaRPr lang="en-US" altLang="vi-VN" sz="2700" b="1" dirty="0">
              <a:solidFill>
                <a:srgbClr val="FFFF00"/>
              </a:solidFill>
              <a:latin typeface="Arial" pitchFamily="34" charset="0"/>
              <a:cs typeface="Arial" panose="020B0604020202020204" pitchFamily="34" charset="0"/>
            </a:endParaRPr>
          </a:p>
          <a:p>
            <a:pPr algn="ctr" eaLnBrk="1" hangingPunct="1">
              <a:defRPr/>
            </a:pPr>
            <a:r>
              <a:rPr lang="en-US" altLang="vi-VN" sz="2700" dirty="0">
                <a:solidFill>
                  <a:schemeClr val="bg1"/>
                </a:solidFill>
                <a:latin typeface="Arial" panose="020B0604020202020204" pitchFamily="34" charset="0"/>
                <a:cs typeface="Arial" panose="020B0604020202020204" pitchFamily="34" charset="0"/>
              </a:rPr>
              <a:t>(</a:t>
            </a:r>
            <a:r>
              <a:rPr lang="en-US" altLang="vi-VN" sz="2700" dirty="0" err="1">
                <a:solidFill>
                  <a:schemeClr val="bg1"/>
                </a:solidFill>
                <a:latin typeface="Arial" panose="020B0604020202020204" pitchFamily="34" charset="0"/>
                <a:cs typeface="Arial" panose="020B0604020202020204" pitchFamily="34" charset="0"/>
              </a:rPr>
              <a:t>cả</a:t>
            </a:r>
            <a:r>
              <a:rPr lang="en-US" altLang="vi-VN" sz="2700" dirty="0">
                <a:solidFill>
                  <a:schemeClr val="bg1"/>
                </a:solidFill>
                <a:latin typeface="Arial" panose="020B0604020202020204" pitchFamily="34" charset="0"/>
                <a:cs typeface="Arial" panose="020B0604020202020204" pitchFamily="34" charset="0"/>
              </a:rPr>
              <a:t> </a:t>
            </a:r>
            <a:r>
              <a:rPr lang="en-US" altLang="vi-VN" sz="2700" dirty="0" err="1">
                <a:solidFill>
                  <a:schemeClr val="bg1"/>
                </a:solidFill>
                <a:latin typeface="Arial" panose="020B0604020202020204" pitchFamily="34" charset="0"/>
                <a:cs typeface="Arial" panose="020B0604020202020204" pitchFamily="34" charset="0"/>
              </a:rPr>
              <a:t>người</a:t>
            </a:r>
            <a:r>
              <a:rPr lang="en-US" altLang="vi-VN" sz="2700" dirty="0">
                <a:solidFill>
                  <a:schemeClr val="bg1"/>
                </a:solidFill>
                <a:latin typeface="Arial" panose="020B0604020202020204" pitchFamily="34" charset="0"/>
                <a:cs typeface="Arial" panose="020B0604020202020204" pitchFamily="34" charset="0"/>
              </a:rPr>
              <a:t> </a:t>
            </a:r>
            <a:r>
              <a:rPr lang="en-US" altLang="vi-VN" sz="2700" dirty="0" err="1">
                <a:solidFill>
                  <a:schemeClr val="bg1"/>
                </a:solidFill>
                <a:latin typeface="Arial" panose="020B0604020202020204" pitchFamily="34" charset="0"/>
                <a:cs typeface="Arial" panose="020B0604020202020204" pitchFamily="34" charset="0"/>
              </a:rPr>
              <a:t>trong</a:t>
            </a:r>
            <a:r>
              <a:rPr lang="en-US" altLang="vi-VN" sz="2700" dirty="0">
                <a:solidFill>
                  <a:schemeClr val="bg1"/>
                </a:solidFill>
                <a:latin typeface="Arial" panose="020B0604020202020204" pitchFamily="34" charset="0"/>
                <a:cs typeface="Arial" panose="020B0604020202020204" pitchFamily="34" charset="0"/>
              </a:rPr>
              <a:t> </a:t>
            </a:r>
            <a:r>
              <a:rPr lang="en-US" altLang="vi-VN" sz="2700" dirty="0" err="1">
                <a:solidFill>
                  <a:schemeClr val="bg1"/>
                </a:solidFill>
                <a:latin typeface="Arial" panose="020B0604020202020204" pitchFamily="34" charset="0"/>
                <a:cs typeface="Arial" panose="020B0604020202020204" pitchFamily="34" charset="0"/>
              </a:rPr>
              <a:t>và</a:t>
            </a:r>
            <a:r>
              <a:rPr lang="en-US" altLang="vi-VN" sz="2700" dirty="0">
                <a:solidFill>
                  <a:schemeClr val="bg1"/>
                </a:solidFill>
                <a:latin typeface="Arial" panose="020B0604020202020204" pitchFamily="34" charset="0"/>
                <a:cs typeface="Arial" panose="020B0604020202020204" pitchFamily="34" charset="0"/>
              </a:rPr>
              <a:t> </a:t>
            </a:r>
            <a:r>
              <a:rPr lang="en-US" altLang="vi-VN" sz="2700" dirty="0" err="1">
                <a:solidFill>
                  <a:schemeClr val="bg1"/>
                </a:solidFill>
                <a:latin typeface="Arial" panose="020B0604020202020204" pitchFamily="34" charset="0"/>
                <a:cs typeface="Arial" panose="020B0604020202020204" pitchFamily="34" charset="0"/>
              </a:rPr>
              <a:t>ngoài</a:t>
            </a:r>
            <a:r>
              <a:rPr lang="en-US" altLang="vi-VN" sz="2700" dirty="0">
                <a:solidFill>
                  <a:schemeClr val="bg1"/>
                </a:solidFill>
                <a:latin typeface="Arial" panose="020B0604020202020204" pitchFamily="34" charset="0"/>
                <a:cs typeface="Arial" panose="020B0604020202020204" pitchFamily="34" charset="0"/>
              </a:rPr>
              <a:t> </a:t>
            </a:r>
            <a:r>
              <a:rPr lang="en-US" altLang="vi-VN" sz="2700" dirty="0" err="1">
                <a:solidFill>
                  <a:schemeClr val="bg1"/>
                </a:solidFill>
                <a:latin typeface="Arial" panose="020B0604020202020204" pitchFamily="34" charset="0"/>
                <a:cs typeface="Arial" panose="020B0604020202020204" pitchFamily="34" charset="0"/>
              </a:rPr>
              <a:t>cuộc</a:t>
            </a:r>
            <a:r>
              <a:rPr lang="en-US" altLang="vi-VN" sz="2700" dirty="0">
                <a:solidFill>
                  <a:schemeClr val="bg1"/>
                </a:solidFill>
                <a:latin typeface="Arial" panose="020B0604020202020204" pitchFamily="34" charset="0"/>
                <a:cs typeface="Arial" panose="020B0604020202020204" pitchFamily="34" charset="0"/>
              </a:rPr>
              <a:t>)</a:t>
            </a:r>
          </a:p>
        </p:txBody>
      </p:sp>
      <p:cxnSp>
        <p:nvCxnSpPr>
          <p:cNvPr id="10" name="Straight Arrow Connector 9">
            <a:extLst>
              <a:ext uri="{FF2B5EF4-FFF2-40B4-BE49-F238E27FC236}">
                <a16:creationId xmlns:a16="http://schemas.microsoft.com/office/drawing/2014/main" id="{ED7C50C8-1A4A-F69C-69C0-3DDF041EA585}"/>
              </a:ext>
            </a:extLst>
          </p:cNvPr>
          <p:cNvCxnSpPr>
            <a:cxnSpLocks/>
          </p:cNvCxnSpPr>
          <p:nvPr/>
        </p:nvCxnSpPr>
        <p:spPr>
          <a:xfrm flipH="1">
            <a:off x="3908425" y="2492375"/>
            <a:ext cx="1019175" cy="4921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BCA08C2-72CA-67A7-CF6B-43C483209ACA}"/>
              </a:ext>
            </a:extLst>
          </p:cNvPr>
          <p:cNvCxnSpPr/>
          <p:nvPr/>
        </p:nvCxnSpPr>
        <p:spPr>
          <a:xfrm rot="16200000" flipH="1">
            <a:off x="6689726" y="2219325"/>
            <a:ext cx="450850" cy="10191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469" name="Straight Arrow Connector 12">
            <a:extLst>
              <a:ext uri="{FF2B5EF4-FFF2-40B4-BE49-F238E27FC236}">
                <a16:creationId xmlns:a16="http://schemas.microsoft.com/office/drawing/2014/main" id="{E7C1B771-A199-FCFA-6FA1-8A0EFBF28538}"/>
              </a:ext>
            </a:extLst>
          </p:cNvPr>
          <p:cNvCxnSpPr>
            <a:cxnSpLocks noChangeShapeType="1"/>
          </p:cNvCxnSpPr>
          <p:nvPr/>
        </p:nvCxnSpPr>
        <p:spPr bwMode="auto">
          <a:xfrm>
            <a:off x="1795463" y="4191000"/>
            <a:ext cx="1409700" cy="669925"/>
          </a:xfrm>
          <a:prstGeom prst="straightConnector1">
            <a:avLst/>
          </a:prstGeom>
          <a:noFill/>
          <a:ln w="381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9471" name="Straight Arrow Connector 14">
            <a:extLst>
              <a:ext uri="{FF2B5EF4-FFF2-40B4-BE49-F238E27FC236}">
                <a16:creationId xmlns:a16="http://schemas.microsoft.com/office/drawing/2014/main" id="{F689FFB1-0911-CFB6-321F-9B0187AC8646}"/>
              </a:ext>
            </a:extLst>
          </p:cNvPr>
          <p:cNvCxnSpPr>
            <a:cxnSpLocks noChangeShapeType="1"/>
          </p:cNvCxnSpPr>
          <p:nvPr/>
        </p:nvCxnSpPr>
        <p:spPr bwMode="auto">
          <a:xfrm flipH="1">
            <a:off x="8196263" y="4191000"/>
            <a:ext cx="1524000" cy="669925"/>
          </a:xfrm>
          <a:prstGeom prst="straightConnector1">
            <a:avLst/>
          </a:prstGeom>
          <a:noFill/>
          <a:ln w="381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1521" name="Text Box 23">
            <a:extLst>
              <a:ext uri="{FF2B5EF4-FFF2-40B4-BE49-F238E27FC236}">
                <a16:creationId xmlns:a16="http://schemas.microsoft.com/office/drawing/2014/main" id="{2504F555-70D7-9979-8044-84FA9496DD68}"/>
              </a:ext>
            </a:extLst>
          </p:cNvPr>
          <p:cNvSpPr txBox="1">
            <a:spLocks noChangeArrowheads="1"/>
          </p:cNvSpPr>
          <p:nvPr/>
        </p:nvSpPr>
        <p:spPr bwMode="auto">
          <a:xfrm>
            <a:off x="0" y="5565775"/>
            <a:ext cx="12125325" cy="138499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defRPr/>
            </a:pPr>
            <a:r>
              <a:rPr lang="en-US" altLang="vi-VN" sz="2800" b="1" dirty="0">
                <a:solidFill>
                  <a:srgbClr val="FF0000"/>
                </a:solidFill>
                <a:latin typeface="Arial" pitchFamily="34" charset="0"/>
                <a:cs typeface="Arial" panose="020B0604020202020204" pitchFamily="34" charset="0"/>
              </a:rPr>
              <a:t>=&gt; </a:t>
            </a:r>
            <a:r>
              <a:rPr lang="en-US" altLang="vi-VN" sz="2800" b="1" dirty="0" err="1">
                <a:solidFill>
                  <a:srgbClr val="FF0000"/>
                </a:solidFill>
                <a:latin typeface="Arial" pitchFamily="34" charset="0"/>
                <a:cs typeface="Arial" panose="020B0604020202020204" pitchFamily="34" charset="0"/>
              </a:rPr>
              <a:t>Tình</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huống</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éo</a:t>
            </a:r>
            <a:r>
              <a:rPr lang="en-US" altLang="vi-VN" sz="2800" b="1" dirty="0">
                <a:solidFill>
                  <a:srgbClr val="FF0000"/>
                </a:solidFill>
                <a:latin typeface="Arial" pitchFamily="34" charset="0"/>
                <a:cs typeface="Arial" panose="020B0604020202020204" pitchFamily="34" charset="0"/>
              </a:rPr>
              <a:t> le, </a:t>
            </a:r>
            <a:r>
              <a:rPr lang="en-US" altLang="vi-VN" sz="2800" b="1" dirty="0" err="1">
                <a:solidFill>
                  <a:srgbClr val="FF0000"/>
                </a:solidFill>
                <a:latin typeface="Arial" pitchFamily="34" charset="0"/>
                <a:cs typeface="Arial" panose="020B0604020202020204" pitchFamily="34" charset="0"/>
              </a:rPr>
              <a:t>độc</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đáo</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vừa</a:t>
            </a:r>
            <a:r>
              <a:rPr lang="en-US" altLang="vi-VN" sz="2800" b="1" dirty="0">
                <a:solidFill>
                  <a:srgbClr val="FF0000"/>
                </a:solidFill>
                <a:latin typeface="Arial" pitchFamily="34" charset="0"/>
                <a:cs typeface="Arial" panose="020B0604020202020204" pitchFamily="34" charset="0"/>
              </a:rPr>
              <a:t> bi </a:t>
            </a:r>
            <a:r>
              <a:rPr lang="en-US" altLang="vi-VN" sz="2800" b="1" dirty="0" err="1">
                <a:solidFill>
                  <a:srgbClr val="FF0000"/>
                </a:solidFill>
                <a:latin typeface="Arial" pitchFamily="34" charset="0"/>
                <a:cs typeface="Arial" panose="020B0604020202020204" pitchFamily="34" charset="0"/>
              </a:rPr>
              <a:t>thảm</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vừa</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thấm</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đẫm</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tình</a:t>
            </a:r>
            <a:r>
              <a:rPr lang="en-US" altLang="vi-VN" sz="2800" b="1" dirty="0">
                <a:solidFill>
                  <a:srgbClr val="FF0000"/>
                </a:solidFill>
                <a:latin typeface="Arial" pitchFamily="34" charset="0"/>
                <a:cs typeface="Arial" panose="020B0604020202020204" pitchFamily="34" charset="0"/>
              </a:rPr>
              <a:t> </a:t>
            </a:r>
            <a:r>
              <a:rPr lang="en-US" altLang="vi-VN" sz="2800" b="1" dirty="0" err="1">
                <a:solidFill>
                  <a:srgbClr val="FF0000"/>
                </a:solidFill>
                <a:latin typeface="Arial" pitchFamily="34" charset="0"/>
                <a:cs typeface="Arial" panose="020B0604020202020204" pitchFamily="34" charset="0"/>
              </a:rPr>
              <a:t>người</a:t>
            </a:r>
            <a:endParaRPr lang="en-US" altLang="vi-VN" sz="2800" b="1" dirty="0">
              <a:solidFill>
                <a:srgbClr val="FF0000"/>
              </a:solidFill>
              <a:latin typeface="Arial" pitchFamily="34" charset="0"/>
              <a:cs typeface="Arial" panose="020B0604020202020204" pitchFamily="34" charset="0"/>
            </a:endParaRPr>
          </a:p>
          <a:p>
            <a:pPr algn="just" eaLnBrk="1" hangingPunct="1">
              <a:defRPr/>
            </a:pPr>
            <a:r>
              <a:rPr lang="en-US" altLang="vi-VN" sz="2800" dirty="0">
                <a:solidFill>
                  <a:srgbClr val="FF0000"/>
                </a:solidFill>
                <a:latin typeface="Arial" panose="020B0604020202020204" pitchFamily="34" charset="0"/>
                <a:cs typeface="Arial" panose="020B0604020202020204" pitchFamily="34" charset="0"/>
              </a:rPr>
              <a:t> </a:t>
            </a:r>
            <a:r>
              <a:rPr lang="en-US" altLang="vi-VN" sz="2800" dirty="0">
                <a:solidFill>
                  <a:srgbClr val="FF0000"/>
                </a:solidFill>
                <a:latin typeface="Arial" pitchFamily="34" charset="0"/>
                <a:cs typeface="Arial" pitchFamily="34" charset="0"/>
                <a:sym typeface="Wingdings"/>
              </a:rPr>
              <a:t>=&gt;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Đặt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trong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huống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truyện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theo</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tự</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câu</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chuyện</a:t>
            </a:r>
            <a:r>
              <a:rPr lang="en-US" sz="2800" dirty="0">
                <a:solidFill>
                  <a:srgbClr val="FF0000"/>
                </a:solidFill>
                <a:latin typeface="Arial" pitchFamily="34" charset="0"/>
                <a:cs typeface="Arial" pitchFamily="34" charset="0"/>
              </a:rPr>
              <a:t> - </a:t>
            </a:r>
            <a:r>
              <a:rPr lang="en-US" sz="2800" dirty="0" err="1">
                <a:solidFill>
                  <a:srgbClr val="FF0000"/>
                </a:solidFill>
                <a:latin typeface="Arial" pitchFamily="34" charset="0"/>
                <a:cs typeface="Arial" pitchFamily="34" charset="0"/>
              </a:rPr>
              <a:t>mỗi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nhân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vật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đã</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có</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những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thay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đổi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trọng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từ</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diện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mạo</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tâm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trạng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đến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cách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ứng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xử</a:t>
            </a:r>
            <a:r>
              <a:rPr lang="en-US" sz="2800" dirty="0">
                <a:solidFill>
                  <a:srgbClr val="FF0000"/>
                </a:solidFill>
                <a:latin typeface="Arial" pitchFamily="34" charset="0"/>
                <a:cs typeface="Arial" pitchFamily="34" charset="0"/>
              </a:rPr>
              <a:t>.</a:t>
            </a:r>
            <a:endParaRPr lang="en-US" altLang="vi-VN" sz="2800" dirty="0">
              <a:solidFill>
                <a:srgbClr val="FF0000"/>
              </a:solidFill>
              <a:latin typeface="Arial" panose="020B0604020202020204" pitchFamily="34" charset="0"/>
              <a:cs typeface="Arial" panose="020B0604020202020204" pitchFamily="34" charset="0"/>
            </a:endParaRPr>
          </a:p>
        </p:txBody>
      </p:sp>
      <p:sp>
        <p:nvSpPr>
          <p:cNvPr id="21522" name="TextBox 23">
            <a:extLst>
              <a:ext uri="{FF2B5EF4-FFF2-40B4-BE49-F238E27FC236}">
                <a16:creationId xmlns:a16="http://schemas.microsoft.com/office/drawing/2014/main" id="{7C67D4FC-8B51-9D30-DF6C-597AB468802A}"/>
              </a:ext>
            </a:extLst>
          </p:cNvPr>
          <p:cNvSpPr txBox="1">
            <a:spLocks noChangeArrowheads="1"/>
          </p:cNvSpPr>
          <p:nvPr/>
        </p:nvSpPr>
        <p:spPr bwMode="auto">
          <a:xfrm>
            <a:off x="452443" y="2708275"/>
            <a:ext cx="3400420"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vi-VN" sz="2800" b="1" dirty="0" err="1">
                <a:solidFill>
                  <a:schemeClr val="bg1"/>
                </a:solidFill>
                <a:latin typeface="Arial" pitchFamily="34" charset="0"/>
                <a:cs typeface="Arial" panose="020B0604020202020204" pitchFamily="34" charset="0"/>
              </a:rPr>
              <a:t>Tràng</a:t>
            </a:r>
            <a:r>
              <a:rPr lang="en-US" altLang="vi-VN" sz="2800" b="1" dirty="0">
                <a:solidFill>
                  <a:schemeClr val="bg1"/>
                </a:solidFill>
                <a:latin typeface="Arial" pitchFamily="34" charset="0"/>
                <a:cs typeface="Arial" panose="020B0604020202020204" pitchFamily="34" charset="0"/>
              </a:rPr>
              <a:t> </a:t>
            </a:r>
            <a:r>
              <a:rPr lang="en-US" altLang="vi-VN" sz="2800" b="1" dirty="0" err="1">
                <a:solidFill>
                  <a:schemeClr val="bg1"/>
                </a:solidFill>
                <a:latin typeface="Arial" pitchFamily="34" charset="0"/>
                <a:cs typeface="Arial" panose="020B0604020202020204" pitchFamily="34" charset="0"/>
              </a:rPr>
              <a:t>khó</a:t>
            </a:r>
            <a:r>
              <a:rPr lang="en-US" altLang="vi-VN" sz="2800" b="1" dirty="0">
                <a:solidFill>
                  <a:schemeClr val="bg1"/>
                </a:solidFill>
                <a:latin typeface="Arial" pitchFamily="34" charset="0"/>
                <a:cs typeface="Arial" panose="020B0604020202020204" pitchFamily="34" charset="0"/>
              </a:rPr>
              <a:t> </a:t>
            </a:r>
            <a:r>
              <a:rPr lang="en-US" altLang="vi-VN" sz="2800" b="1" dirty="0" err="1">
                <a:solidFill>
                  <a:schemeClr val="bg1"/>
                </a:solidFill>
                <a:latin typeface="Arial" pitchFamily="34" charset="0"/>
                <a:cs typeface="Arial" panose="020B0604020202020204" pitchFamily="34" charset="0"/>
              </a:rPr>
              <a:t>lấy</a:t>
            </a:r>
            <a:r>
              <a:rPr lang="en-US" altLang="vi-VN" sz="2800" b="1" dirty="0">
                <a:solidFill>
                  <a:schemeClr val="bg1"/>
                </a:solidFill>
                <a:latin typeface="Arial" pitchFamily="34" charset="0"/>
                <a:cs typeface="Arial" panose="020B0604020202020204" pitchFamily="34" charset="0"/>
              </a:rPr>
              <a:t> </a:t>
            </a:r>
            <a:r>
              <a:rPr lang="en-US" altLang="vi-VN" sz="2800" b="1" dirty="0" err="1">
                <a:solidFill>
                  <a:schemeClr val="bg1"/>
                </a:solidFill>
                <a:latin typeface="Arial" pitchFamily="34" charset="0"/>
                <a:cs typeface="Arial" panose="020B0604020202020204" pitchFamily="34" charset="0"/>
              </a:rPr>
              <a:t>vợ</a:t>
            </a:r>
            <a:endParaRPr lang="en-US" altLang="vi-VN" sz="2800" b="1" dirty="0">
              <a:solidFill>
                <a:schemeClr val="bg1"/>
              </a:solidFill>
              <a:latin typeface="Arial"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5E146562-2C6F-44B5-6204-9D153AEE1112}"/>
              </a:ext>
            </a:extLst>
          </p:cNvPr>
          <p:cNvCxnSpPr>
            <a:cxnSpLocks/>
          </p:cNvCxnSpPr>
          <p:nvPr/>
        </p:nvCxnSpPr>
        <p:spPr>
          <a:xfrm>
            <a:off x="5681663" y="685800"/>
            <a:ext cx="57150" cy="1176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4">
            <a:extLst>
              <a:ext uri="{FF2B5EF4-FFF2-40B4-BE49-F238E27FC236}">
                <a16:creationId xmlns:a16="http://schemas.microsoft.com/office/drawing/2014/main" id="{9BD19B31-B207-199B-20E3-7D995D1F79BA}"/>
              </a:ext>
            </a:extLst>
          </p:cNvPr>
          <p:cNvSpPr txBox="1">
            <a:spLocks noChangeArrowheads="1"/>
          </p:cNvSpPr>
          <p:nvPr/>
        </p:nvSpPr>
        <p:spPr bwMode="auto">
          <a:xfrm>
            <a:off x="1949450" y="860425"/>
            <a:ext cx="7620000" cy="954088"/>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Clr>
                <a:schemeClr val="accent1"/>
              </a:buClr>
              <a:buChar char="•"/>
              <a:defRPr sz="3600">
                <a:solidFill>
                  <a:schemeClr val="tx1"/>
                </a:solidFill>
                <a:latin typeface="Tahoma" panose="020B0604030504040204" pitchFamily="34" charset="0"/>
              </a:defRPr>
            </a:lvl1pPr>
            <a:lvl2pPr marL="742950" indent="-285750">
              <a:spcBef>
                <a:spcPct val="20000"/>
              </a:spcBef>
              <a:buClr>
                <a:schemeClr val="hlink"/>
              </a:buClr>
              <a:buChar char="–"/>
              <a:defRPr sz="3100">
                <a:solidFill>
                  <a:schemeClr val="tx1"/>
                </a:solidFill>
                <a:latin typeface="Tahoma" panose="020B0604030504040204" pitchFamily="34" charset="0"/>
              </a:defRPr>
            </a:lvl2pPr>
            <a:lvl3pPr marL="1143000" indent="-228600">
              <a:spcBef>
                <a:spcPct val="20000"/>
              </a:spcBef>
              <a:buClr>
                <a:schemeClr val="accent1"/>
              </a:buClr>
              <a:buChar char="•"/>
              <a:defRPr sz="2700">
                <a:solidFill>
                  <a:schemeClr val="tx1"/>
                </a:solidFill>
                <a:latin typeface="Tahoma" panose="020B0604030504040204" pitchFamily="34" charset="0"/>
              </a:defRPr>
            </a:lvl3pPr>
            <a:lvl4pPr marL="1600200" indent="-228600">
              <a:spcBef>
                <a:spcPct val="20000"/>
              </a:spcBef>
              <a:buClr>
                <a:schemeClr val="folHlink"/>
              </a:buClr>
              <a:buChar char="–"/>
              <a:defRPr sz="2200">
                <a:solidFill>
                  <a:schemeClr val="tx1"/>
                </a:solidFill>
                <a:latin typeface="Tahoma" panose="020B0604030504040204" pitchFamily="34" charset="0"/>
              </a:defRPr>
            </a:lvl4pPr>
            <a:lvl5pPr marL="2057400" indent="-228600">
              <a:spcBef>
                <a:spcPct val="20000"/>
              </a:spcBef>
              <a:buClr>
                <a:schemeClr val="accent1"/>
              </a:buClr>
              <a:buChar char="»"/>
              <a:defRPr sz="2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200">
                <a:solidFill>
                  <a:schemeClr val="tx1"/>
                </a:solidFill>
                <a:latin typeface="Tahoma" panose="020B0604030504040204" pitchFamily="34" charset="0"/>
              </a:defRPr>
            </a:lvl9pPr>
          </a:lstStyle>
          <a:p>
            <a:pPr algn="ctr" eaLnBrk="1" fontAlgn="auto" hangingPunct="1">
              <a:spcBef>
                <a:spcPct val="0"/>
              </a:spcBef>
              <a:spcAft>
                <a:spcPts val="0"/>
              </a:spcAft>
              <a:buClrTx/>
              <a:buFontTx/>
              <a:buNone/>
              <a:defRPr/>
            </a:pPr>
            <a:r>
              <a:rPr lang="en-US" altLang="vi-VN" sz="2800" dirty="0" err="1">
                <a:latin typeface="Arial" panose="020B0604020202020204" pitchFamily="34" charset="0"/>
                <a:cs typeface="Arial" panose="020B0604020202020204" pitchFamily="34" charset="0"/>
              </a:rPr>
              <a:t>Nhân</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vật</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Tràng</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không</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phải</a:t>
            </a:r>
            <a:r>
              <a:rPr lang="en-US" altLang="vi-VN" sz="2800" dirty="0">
                <a:latin typeface="Arial" panose="020B0604020202020204" pitchFamily="34" charset="0"/>
                <a:cs typeface="Arial" panose="020B0604020202020204" pitchFamily="34" charset="0"/>
              </a:rPr>
              <a:t> c</a:t>
            </a:r>
            <a:r>
              <a:rPr lang="vi-VN" altLang="vi-VN" sz="2800" dirty="0">
                <a:latin typeface="Arial" panose="020B0604020202020204" pitchFamily="34" charset="0"/>
                <a:cs typeface="Arial" panose="020B0604020202020204" pitchFamily="34" charset="0"/>
              </a:rPr>
              <a:t>ưới</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vợ</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mà</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nhặt</a:t>
            </a:r>
            <a:r>
              <a:rPr lang="en-US" altLang="vi-VN" sz="2800" dirty="0">
                <a:latin typeface="Arial" panose="020B0604020202020204" pitchFamily="34" charset="0"/>
                <a:cs typeface="Arial" panose="020B0604020202020204" pitchFamily="34" charset="0"/>
              </a:rPr>
              <a:t> </a:t>
            </a:r>
            <a:r>
              <a:rPr lang="vi-VN" altLang="vi-VN" sz="2800" dirty="0">
                <a:latin typeface="Arial" panose="020B0604020202020204" pitchFamily="34" charset="0"/>
                <a:cs typeface="Arial" panose="020B0604020202020204" pitchFamily="34" charset="0"/>
              </a:rPr>
              <a:t>được</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vợ</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trong</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nạn</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đói</a:t>
            </a:r>
            <a:r>
              <a:rPr lang="en-US" altLang="vi-VN" sz="2800" dirty="0">
                <a:latin typeface="Arial" panose="020B0604020202020204" pitchFamily="34" charset="0"/>
                <a:cs typeface="Arial" panose="020B0604020202020204" pitchFamily="34" charset="0"/>
              </a:rPr>
              <a:t> </a:t>
            </a:r>
            <a:r>
              <a:rPr lang="en-US" altLang="vi-VN" sz="2800" dirty="0" err="1">
                <a:latin typeface="Arial" panose="020B0604020202020204" pitchFamily="34" charset="0"/>
                <a:cs typeface="Arial" panose="020B0604020202020204" pitchFamily="34" charset="0"/>
              </a:rPr>
              <a:t>năm</a:t>
            </a:r>
            <a:r>
              <a:rPr lang="en-US" altLang="vi-VN" sz="2800" dirty="0">
                <a:latin typeface="Arial" panose="020B0604020202020204" pitchFamily="34" charset="0"/>
                <a:cs typeface="Arial" panose="020B0604020202020204" pitchFamily="34" charset="0"/>
              </a:rPr>
              <a:t> 1945</a:t>
            </a:r>
          </a:p>
        </p:txBody>
      </p:sp>
      <p:sp>
        <p:nvSpPr>
          <p:cNvPr id="24" name="Oval 23">
            <a:extLst>
              <a:ext uri="{FF2B5EF4-FFF2-40B4-BE49-F238E27FC236}">
                <a16:creationId xmlns:a16="http://schemas.microsoft.com/office/drawing/2014/main" id="{6DACB86F-F173-A700-2373-99BEF861DDD4}"/>
              </a:ext>
            </a:extLst>
          </p:cNvPr>
          <p:cNvSpPr/>
          <p:nvPr/>
        </p:nvSpPr>
        <p:spPr>
          <a:xfrm>
            <a:off x="4575175" y="1938338"/>
            <a:ext cx="2325688" cy="65246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vi-VN" sz="2800" b="1" dirty="0" err="1">
                <a:solidFill>
                  <a:schemeClr val="bg1"/>
                </a:solidFill>
                <a:cs typeface="Arial" pitchFamily="34" charset="0"/>
              </a:rPr>
              <a:t>Lạ</a:t>
            </a:r>
            <a:r>
              <a:rPr lang="en-US" altLang="vi-VN" sz="2800" b="1" dirty="0">
                <a:solidFill>
                  <a:schemeClr val="bg1"/>
                </a:solidFill>
                <a:cs typeface="Arial" pitchFamily="34" charset="0"/>
              </a:rPr>
              <a:t> </a:t>
            </a:r>
            <a:r>
              <a:rPr lang="en-US" altLang="vi-VN" sz="2800" b="1" dirty="0" err="1">
                <a:solidFill>
                  <a:schemeClr val="bg1"/>
                </a:solidFill>
                <a:cs typeface="Arial" pitchFamily="34" charset="0"/>
              </a:rPr>
              <a:t>lùng</a:t>
            </a:r>
            <a:endParaRPr lang="en-US" altLang="vi-VN" sz="2800" b="1" dirty="0">
              <a:solidFill>
                <a:schemeClr val="bg1"/>
              </a:solidFill>
              <a:cs typeface="Arial" pitchFamily="34" charset="0"/>
            </a:endParaRPr>
          </a:p>
        </p:txBody>
      </p:sp>
      <p:sp>
        <p:nvSpPr>
          <p:cNvPr id="25" name="Title 1">
            <a:extLst>
              <a:ext uri="{FF2B5EF4-FFF2-40B4-BE49-F238E27FC236}">
                <a16:creationId xmlns:a16="http://schemas.microsoft.com/office/drawing/2014/main" id="{7125EB3B-92D4-D930-1721-E2B0CF445C68}"/>
              </a:ext>
            </a:extLst>
          </p:cNvPr>
          <p:cNvSpPr txBox="1">
            <a:spLocks/>
          </p:cNvSpPr>
          <p:nvPr/>
        </p:nvSpPr>
        <p:spPr bwMode="auto">
          <a:xfrm>
            <a:off x="3624262" y="60325"/>
            <a:ext cx="4270374" cy="625475"/>
          </a:xfrm>
          <a:prstGeom prst="rect">
            <a:avLst/>
          </a:prstGeom>
          <a:solidFill>
            <a:srgbClr val="00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algn="l" rtl="0" eaLnBrk="0" fontAlgn="base" hangingPunct="0">
              <a:spcBef>
                <a:spcPct val="0"/>
              </a:spcBef>
              <a:spcAft>
                <a:spcPct val="0"/>
              </a:spcAft>
              <a:defRPr sz="4065">
                <a:solidFill>
                  <a:schemeClr val="tx2"/>
                </a:solidFill>
                <a:latin typeface="+mj-lt"/>
                <a:ea typeface="+mj-ea"/>
                <a:cs typeface="+mj-cs"/>
              </a:defRPr>
            </a:lvl1pPr>
            <a:lvl2pPr algn="l" rtl="0" eaLnBrk="0" fontAlgn="base" hangingPunct="0">
              <a:spcBef>
                <a:spcPct val="0"/>
              </a:spcBef>
              <a:spcAft>
                <a:spcPct val="0"/>
              </a:spcAft>
              <a:defRPr sz="4065">
                <a:solidFill>
                  <a:schemeClr val="tx2"/>
                </a:solidFill>
                <a:latin typeface="Tahoma" pitchFamily="34" charset="0"/>
              </a:defRPr>
            </a:lvl2pPr>
            <a:lvl3pPr algn="l" rtl="0" eaLnBrk="0" fontAlgn="base" hangingPunct="0">
              <a:spcBef>
                <a:spcPct val="0"/>
              </a:spcBef>
              <a:spcAft>
                <a:spcPct val="0"/>
              </a:spcAft>
              <a:defRPr sz="4065">
                <a:solidFill>
                  <a:schemeClr val="tx2"/>
                </a:solidFill>
                <a:latin typeface="Tahoma" pitchFamily="34" charset="0"/>
              </a:defRPr>
            </a:lvl3pPr>
            <a:lvl4pPr algn="l" rtl="0" eaLnBrk="0" fontAlgn="base" hangingPunct="0">
              <a:spcBef>
                <a:spcPct val="0"/>
              </a:spcBef>
              <a:spcAft>
                <a:spcPct val="0"/>
              </a:spcAft>
              <a:defRPr sz="4065">
                <a:solidFill>
                  <a:schemeClr val="tx2"/>
                </a:solidFill>
                <a:latin typeface="Tahoma" pitchFamily="34" charset="0"/>
              </a:defRPr>
            </a:lvl4pPr>
            <a:lvl5pPr algn="l" rtl="0" eaLnBrk="0" fontAlgn="base" hangingPunct="0">
              <a:spcBef>
                <a:spcPct val="0"/>
              </a:spcBef>
              <a:spcAft>
                <a:spcPct val="0"/>
              </a:spcAft>
              <a:defRPr sz="4065">
                <a:solidFill>
                  <a:schemeClr val="tx2"/>
                </a:solidFill>
                <a:latin typeface="Tahoma" pitchFamily="34" charset="0"/>
              </a:defRPr>
            </a:lvl5pPr>
            <a:lvl6pPr marL="516270" algn="l" rtl="0" fontAlgn="base">
              <a:spcBef>
                <a:spcPct val="0"/>
              </a:spcBef>
              <a:spcAft>
                <a:spcPct val="0"/>
              </a:spcAft>
              <a:defRPr sz="4065">
                <a:solidFill>
                  <a:schemeClr val="tx2"/>
                </a:solidFill>
                <a:latin typeface="Tahoma" pitchFamily="34" charset="0"/>
              </a:defRPr>
            </a:lvl6pPr>
            <a:lvl7pPr marL="1032540" algn="l" rtl="0" fontAlgn="base">
              <a:spcBef>
                <a:spcPct val="0"/>
              </a:spcBef>
              <a:spcAft>
                <a:spcPct val="0"/>
              </a:spcAft>
              <a:defRPr sz="4065">
                <a:solidFill>
                  <a:schemeClr val="tx2"/>
                </a:solidFill>
                <a:latin typeface="Tahoma" pitchFamily="34" charset="0"/>
              </a:defRPr>
            </a:lvl7pPr>
            <a:lvl8pPr marL="1548811" algn="l" rtl="0" fontAlgn="base">
              <a:spcBef>
                <a:spcPct val="0"/>
              </a:spcBef>
              <a:spcAft>
                <a:spcPct val="0"/>
              </a:spcAft>
              <a:defRPr sz="4065">
                <a:solidFill>
                  <a:schemeClr val="tx2"/>
                </a:solidFill>
                <a:latin typeface="Tahoma" pitchFamily="34" charset="0"/>
              </a:defRPr>
            </a:lvl8pPr>
            <a:lvl9pPr marL="2065081" algn="l" rtl="0" fontAlgn="base">
              <a:spcBef>
                <a:spcPct val="0"/>
              </a:spcBef>
              <a:spcAft>
                <a:spcPct val="0"/>
              </a:spcAft>
              <a:defRPr sz="4065">
                <a:solidFill>
                  <a:schemeClr val="tx2"/>
                </a:solidFill>
                <a:latin typeface="Tahoma" pitchFamily="34" charset="0"/>
              </a:defRPr>
            </a:lvl9pPr>
          </a:lstStyle>
          <a:p>
            <a:pPr algn="ctr">
              <a:defRPr/>
            </a:pPr>
            <a:r>
              <a:rPr lang="en-US" altLang="vi-VN" sz="2800" kern="0" dirty="0">
                <a:solidFill>
                  <a:schemeClr val="bg1"/>
                </a:solidFill>
                <a:latin typeface="Arial" pitchFamily="34" charset="0"/>
                <a:cs typeface="Arial" panose="020B0604020202020204" pitchFamily="34" charset="0"/>
              </a:rPr>
              <a:t>TÌNH HUỐNG TRUYỆN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522"/>
                                        </p:tgtEl>
                                        <p:attrNameLst>
                                          <p:attrName>style.visibility</p:attrName>
                                        </p:attrNameLst>
                                      </p:cBhvr>
                                      <p:to>
                                        <p:strVal val="visible"/>
                                      </p:to>
                                    </p:set>
                                    <p:anim calcmode="lin" valueType="num">
                                      <p:cBhvr additive="base">
                                        <p:cTn id="31" dur="500" fill="hold"/>
                                        <p:tgtEl>
                                          <p:spTgt spid="21522"/>
                                        </p:tgtEl>
                                        <p:attrNameLst>
                                          <p:attrName>ppt_x</p:attrName>
                                        </p:attrNameLst>
                                      </p:cBhvr>
                                      <p:tavLst>
                                        <p:tav tm="0">
                                          <p:val>
                                            <p:strVal val="#ppt_x"/>
                                          </p:val>
                                        </p:tav>
                                        <p:tav tm="100000">
                                          <p:val>
                                            <p:strVal val="#ppt_x"/>
                                          </p:val>
                                        </p:tav>
                                      </p:tavLst>
                                    </p:anim>
                                    <p:anim calcmode="lin" valueType="num">
                                      <p:cBhvr additive="base">
                                        <p:cTn id="32" dur="500" fill="hold"/>
                                        <p:tgtEl>
                                          <p:spTgt spid="215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508"/>
                                        </p:tgtEl>
                                        <p:attrNameLst>
                                          <p:attrName>style.visibility</p:attrName>
                                        </p:attrNameLst>
                                      </p:cBhvr>
                                      <p:to>
                                        <p:strVal val="visible"/>
                                      </p:to>
                                    </p:set>
                                    <p:anim calcmode="lin" valueType="num">
                                      <p:cBhvr additive="base">
                                        <p:cTn id="49" dur="500" fill="hold"/>
                                        <p:tgtEl>
                                          <p:spTgt spid="21508"/>
                                        </p:tgtEl>
                                        <p:attrNameLst>
                                          <p:attrName>ppt_x</p:attrName>
                                        </p:attrNameLst>
                                      </p:cBhvr>
                                      <p:tavLst>
                                        <p:tav tm="0">
                                          <p:val>
                                            <p:strVal val="#ppt_x"/>
                                          </p:val>
                                        </p:tav>
                                        <p:tav tm="100000">
                                          <p:val>
                                            <p:strVal val="#ppt_x"/>
                                          </p:val>
                                        </p:tav>
                                      </p:tavLst>
                                    </p:anim>
                                    <p:anim calcmode="lin" valueType="num">
                                      <p:cBhvr additive="base">
                                        <p:cTn id="50"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469"/>
                                        </p:tgtEl>
                                        <p:attrNameLst>
                                          <p:attrName>style.visibility</p:attrName>
                                        </p:attrNameLst>
                                      </p:cBhvr>
                                      <p:to>
                                        <p:strVal val="visible"/>
                                      </p:to>
                                    </p:set>
                                    <p:anim calcmode="lin" valueType="num">
                                      <p:cBhvr additive="base">
                                        <p:cTn id="61" dur="500" fill="hold"/>
                                        <p:tgtEl>
                                          <p:spTgt spid="19469"/>
                                        </p:tgtEl>
                                        <p:attrNameLst>
                                          <p:attrName>ppt_x</p:attrName>
                                        </p:attrNameLst>
                                      </p:cBhvr>
                                      <p:tavLst>
                                        <p:tav tm="0">
                                          <p:val>
                                            <p:strVal val="#ppt_x"/>
                                          </p:val>
                                        </p:tav>
                                        <p:tav tm="100000">
                                          <p:val>
                                            <p:strVal val="#ppt_x"/>
                                          </p:val>
                                        </p:tav>
                                      </p:tavLst>
                                    </p:anim>
                                    <p:anim calcmode="lin" valueType="num">
                                      <p:cBhvr additive="base">
                                        <p:cTn id="62"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9471"/>
                                        </p:tgtEl>
                                        <p:attrNameLst>
                                          <p:attrName>style.visibility</p:attrName>
                                        </p:attrNameLst>
                                      </p:cBhvr>
                                      <p:to>
                                        <p:strVal val="visible"/>
                                      </p:to>
                                    </p:set>
                                    <p:anim calcmode="lin" valueType="num">
                                      <p:cBhvr additive="base">
                                        <p:cTn id="67" dur="500" fill="hold"/>
                                        <p:tgtEl>
                                          <p:spTgt spid="19471"/>
                                        </p:tgtEl>
                                        <p:attrNameLst>
                                          <p:attrName>ppt_x</p:attrName>
                                        </p:attrNameLst>
                                      </p:cBhvr>
                                      <p:tavLst>
                                        <p:tav tm="0">
                                          <p:val>
                                            <p:strVal val="#ppt_x"/>
                                          </p:val>
                                        </p:tav>
                                        <p:tav tm="100000">
                                          <p:val>
                                            <p:strVal val="#ppt_x"/>
                                          </p:val>
                                        </p:tav>
                                      </p:tavLst>
                                    </p:anim>
                                    <p:anim calcmode="lin" valueType="num">
                                      <p:cBhvr additive="base">
                                        <p:cTn id="68"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1512"/>
                                        </p:tgtEl>
                                        <p:attrNameLst>
                                          <p:attrName>style.visibility</p:attrName>
                                        </p:attrNameLst>
                                      </p:cBhvr>
                                      <p:to>
                                        <p:strVal val="visible"/>
                                      </p:to>
                                    </p:set>
                                    <p:anim calcmode="lin" valueType="num">
                                      <p:cBhvr additive="base">
                                        <p:cTn id="73" dur="500" fill="hold"/>
                                        <p:tgtEl>
                                          <p:spTgt spid="21512"/>
                                        </p:tgtEl>
                                        <p:attrNameLst>
                                          <p:attrName>ppt_x</p:attrName>
                                        </p:attrNameLst>
                                      </p:cBhvr>
                                      <p:tavLst>
                                        <p:tav tm="0">
                                          <p:val>
                                            <p:strVal val="#ppt_x"/>
                                          </p:val>
                                        </p:tav>
                                        <p:tav tm="100000">
                                          <p:val>
                                            <p:strVal val="#ppt_x"/>
                                          </p:val>
                                        </p:tav>
                                      </p:tavLst>
                                    </p:anim>
                                    <p:anim calcmode="lin" valueType="num">
                                      <p:cBhvr additive="base">
                                        <p:cTn id="74"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1521"/>
                                        </p:tgtEl>
                                        <p:attrNameLst>
                                          <p:attrName>style.visibility</p:attrName>
                                        </p:attrNameLst>
                                      </p:cBhvr>
                                      <p:to>
                                        <p:strVal val="visible"/>
                                      </p:to>
                                    </p:set>
                                    <p:anim calcmode="lin" valueType="num">
                                      <p:cBhvr additive="base">
                                        <p:cTn id="79" dur="500" fill="hold"/>
                                        <p:tgtEl>
                                          <p:spTgt spid="21521"/>
                                        </p:tgtEl>
                                        <p:attrNameLst>
                                          <p:attrName>ppt_x</p:attrName>
                                        </p:attrNameLst>
                                      </p:cBhvr>
                                      <p:tavLst>
                                        <p:tav tm="0">
                                          <p:val>
                                            <p:strVal val="#ppt_x"/>
                                          </p:val>
                                        </p:tav>
                                        <p:tav tm="100000">
                                          <p:val>
                                            <p:strVal val="#ppt_x"/>
                                          </p:val>
                                        </p:tav>
                                      </p:tavLst>
                                    </p:anim>
                                    <p:anim calcmode="lin" valueType="num">
                                      <p:cBhvr additive="base">
                                        <p:cTn id="80" dur="500" fill="hold"/>
                                        <p:tgtEl>
                                          <p:spTgt spid="215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rgbClr val="F7FAFD"/>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63520" name="Text Box 32">
            <a:extLst>
              <a:ext uri="{FF2B5EF4-FFF2-40B4-BE49-F238E27FC236}">
                <a16:creationId xmlns:a16="http://schemas.microsoft.com/office/drawing/2014/main" id="{632816D4-C604-1312-EA17-2D39BFB14B11}"/>
              </a:ext>
            </a:extLst>
          </p:cNvPr>
          <p:cNvSpPr txBox="1">
            <a:spLocks noChangeArrowheads="1"/>
          </p:cNvSpPr>
          <p:nvPr/>
        </p:nvSpPr>
        <p:spPr bwMode="auto">
          <a:xfrm>
            <a:off x="392906" y="2384464"/>
            <a:ext cx="3078956" cy="1384995"/>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US" altLang="vi-VN" sz="2800" dirty="0" err="1">
                <a:solidFill>
                  <a:srgbClr val="FF0000"/>
                </a:solidFill>
                <a:latin typeface="Arial" pitchFamily="34" charset="0"/>
                <a:cs typeface="Arial" pitchFamily="34" charset="0"/>
              </a:rPr>
              <a:t>Quá</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khứ</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đau</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thương</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của</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dân</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tộc</a:t>
            </a:r>
            <a:endParaRPr lang="en-US" altLang="vi-VN" sz="2800" dirty="0">
              <a:solidFill>
                <a:srgbClr val="FF0000"/>
              </a:solidFill>
              <a:latin typeface="Arial" pitchFamily="34" charset="0"/>
              <a:cs typeface="Arial" pitchFamily="34" charset="0"/>
            </a:endParaRPr>
          </a:p>
        </p:txBody>
      </p:sp>
      <p:sp>
        <p:nvSpPr>
          <p:cNvPr id="63522" name="Text Box 34">
            <a:extLst>
              <a:ext uri="{FF2B5EF4-FFF2-40B4-BE49-F238E27FC236}">
                <a16:creationId xmlns:a16="http://schemas.microsoft.com/office/drawing/2014/main" id="{2B2A5481-7817-E390-F828-F4D0E17D23BC}"/>
              </a:ext>
            </a:extLst>
          </p:cNvPr>
          <p:cNvSpPr txBox="1">
            <a:spLocks noChangeArrowheads="1"/>
          </p:cNvSpPr>
          <p:nvPr/>
        </p:nvSpPr>
        <p:spPr bwMode="auto">
          <a:xfrm>
            <a:off x="4081463" y="2384464"/>
            <a:ext cx="4076699" cy="1384995"/>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US" altLang="vi-VN" sz="2800" dirty="0" err="1">
                <a:solidFill>
                  <a:srgbClr val="FF0000"/>
                </a:solidFill>
                <a:latin typeface="Arial" pitchFamily="34" charset="0"/>
                <a:cs typeface="Arial" pitchFamily="34" charset="0"/>
              </a:rPr>
              <a:t>Tố</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cáo</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chế</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độ</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thực</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dân</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phát</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xít</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đẩy</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nhân</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dân</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vào</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cảnh</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đói</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thê</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thảm</a:t>
            </a:r>
            <a:endParaRPr lang="en-US" altLang="vi-VN" sz="2800" dirty="0">
              <a:solidFill>
                <a:srgbClr val="FF0000"/>
              </a:solidFill>
              <a:latin typeface="Arial" pitchFamily="34" charset="0"/>
              <a:cs typeface="Arial" pitchFamily="34" charset="0"/>
            </a:endParaRPr>
          </a:p>
        </p:txBody>
      </p:sp>
      <p:sp>
        <p:nvSpPr>
          <p:cNvPr id="63524" name="Text Box 36">
            <a:extLst>
              <a:ext uri="{FF2B5EF4-FFF2-40B4-BE49-F238E27FC236}">
                <a16:creationId xmlns:a16="http://schemas.microsoft.com/office/drawing/2014/main" id="{369F7641-6DBD-B862-D3C8-65C55712EA78}"/>
              </a:ext>
            </a:extLst>
          </p:cNvPr>
          <p:cNvSpPr txBox="1">
            <a:spLocks noChangeArrowheads="1"/>
          </p:cNvSpPr>
          <p:nvPr/>
        </p:nvSpPr>
        <p:spPr bwMode="auto">
          <a:xfrm>
            <a:off x="8577262" y="2430631"/>
            <a:ext cx="3124200" cy="1384995"/>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US" altLang="vi-VN" sz="2800" dirty="0" err="1">
                <a:solidFill>
                  <a:srgbClr val="FF0000"/>
                </a:solidFill>
                <a:latin typeface="Arial" pitchFamily="34" charset="0"/>
                <a:cs typeface="Arial" pitchFamily="34" charset="0"/>
              </a:rPr>
              <a:t>Khát</a:t>
            </a:r>
            <a:r>
              <a:rPr lang="en-US" altLang="vi-VN" sz="2800" dirty="0">
                <a:solidFill>
                  <a:srgbClr val="FF0000"/>
                </a:solidFill>
                <a:latin typeface="Arial" pitchFamily="34" charset="0"/>
                <a:cs typeface="Arial" pitchFamily="34" charset="0"/>
              </a:rPr>
              <a:t> khao </a:t>
            </a:r>
            <a:r>
              <a:rPr lang="en-US" altLang="vi-VN" sz="2800" dirty="0" err="1">
                <a:solidFill>
                  <a:srgbClr val="FF0000"/>
                </a:solidFill>
                <a:latin typeface="Arial" pitchFamily="34" charset="0"/>
                <a:cs typeface="Arial" pitchFamily="34" charset="0"/>
              </a:rPr>
              <a:t>mái</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ấm</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tình</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yêu</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thương</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đùm</a:t>
            </a:r>
            <a:r>
              <a:rPr lang="en-US" altLang="vi-VN" sz="2800" dirty="0">
                <a:solidFill>
                  <a:srgbClr val="FF0000"/>
                </a:solidFill>
                <a:latin typeface="Arial" pitchFamily="34" charset="0"/>
                <a:cs typeface="Arial" pitchFamily="34" charset="0"/>
              </a:rPr>
              <a:t> </a:t>
            </a:r>
            <a:r>
              <a:rPr lang="en-US" altLang="vi-VN" sz="2800" dirty="0" err="1">
                <a:solidFill>
                  <a:srgbClr val="FF0000"/>
                </a:solidFill>
                <a:latin typeface="Arial" pitchFamily="34" charset="0"/>
                <a:cs typeface="Arial" pitchFamily="34" charset="0"/>
              </a:rPr>
              <a:t>bọc</a:t>
            </a:r>
            <a:endParaRPr lang="en-US" altLang="vi-VN" sz="2800" dirty="0">
              <a:solidFill>
                <a:srgbClr val="FF0000"/>
              </a:solidFill>
              <a:latin typeface="Arial" pitchFamily="34" charset="0"/>
              <a:cs typeface="Arial" pitchFamily="34" charset="0"/>
            </a:endParaRPr>
          </a:p>
        </p:txBody>
      </p:sp>
      <p:sp>
        <p:nvSpPr>
          <p:cNvPr id="63526" name="AutoShape 38">
            <a:extLst>
              <a:ext uri="{FF2B5EF4-FFF2-40B4-BE49-F238E27FC236}">
                <a16:creationId xmlns:a16="http://schemas.microsoft.com/office/drawing/2014/main" id="{894F5944-BAA6-007D-56BD-65FD9F006641}"/>
              </a:ext>
            </a:extLst>
          </p:cNvPr>
          <p:cNvSpPr>
            <a:spLocks noChangeArrowheads="1"/>
          </p:cNvSpPr>
          <p:nvPr/>
        </p:nvSpPr>
        <p:spPr bwMode="auto">
          <a:xfrm>
            <a:off x="240505" y="4038600"/>
            <a:ext cx="11644313" cy="2438400"/>
          </a:xfrm>
          <a:prstGeom prst="upArrowCallout">
            <a:avLst>
              <a:gd name="adj1" fmla="val 93751"/>
              <a:gd name="adj2" fmla="val 93751"/>
              <a:gd name="adj3" fmla="val 16667"/>
              <a:gd name="adj4" fmla="val 75486"/>
            </a:avLst>
          </a:prstGeom>
          <a:solidFill>
            <a:schemeClr val="accent2">
              <a:lumMod val="20000"/>
              <a:lumOff val="8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vi-VN" sz="2800" b="1" dirty="0" err="1">
                <a:cs typeface="Arial" pitchFamily="34" charset="0"/>
              </a:rPr>
              <a:t>Thông</a:t>
            </a:r>
            <a:r>
              <a:rPr lang="en-US" altLang="vi-VN" sz="2800" b="1" dirty="0">
                <a:cs typeface="Arial" pitchFamily="34" charset="0"/>
              </a:rPr>
              <a:t> </a:t>
            </a:r>
            <a:r>
              <a:rPr lang="en-US" altLang="vi-VN" sz="2800" b="1" dirty="0" err="1">
                <a:cs typeface="Arial" pitchFamily="34" charset="0"/>
              </a:rPr>
              <a:t>điệp</a:t>
            </a:r>
            <a:r>
              <a:rPr lang="en-US" altLang="vi-VN" sz="2800" b="1" dirty="0">
                <a:cs typeface="Arial" pitchFamily="34" charset="0"/>
              </a:rPr>
              <a:t> </a:t>
            </a:r>
          </a:p>
          <a:p>
            <a:pPr algn="ctr" eaLnBrk="1" hangingPunct="1">
              <a:defRPr/>
            </a:pPr>
            <a:r>
              <a:rPr lang="en-US" altLang="vi-VN" sz="2800" dirty="0">
                <a:cs typeface="Arial" pitchFamily="34" charset="0"/>
              </a:rPr>
              <a:t>Con </a:t>
            </a:r>
            <a:r>
              <a:rPr lang="en-US" altLang="vi-VN" sz="2800" dirty="0" err="1">
                <a:cs typeface="Arial" pitchFamily="34" charset="0"/>
              </a:rPr>
              <a:t>người</a:t>
            </a:r>
            <a:r>
              <a:rPr lang="en-US" altLang="vi-VN" sz="2800" dirty="0">
                <a:cs typeface="Arial" pitchFamily="34" charset="0"/>
              </a:rPr>
              <a:t>, </a:t>
            </a:r>
            <a:r>
              <a:rPr lang="en-US" altLang="vi-VN" sz="2800" dirty="0" err="1">
                <a:cs typeface="Arial" pitchFamily="34" charset="0"/>
              </a:rPr>
              <a:t>cho</a:t>
            </a:r>
            <a:r>
              <a:rPr lang="en-US" altLang="vi-VN" sz="2800" dirty="0">
                <a:cs typeface="Arial" pitchFamily="34" charset="0"/>
              </a:rPr>
              <a:t> </a:t>
            </a:r>
            <a:r>
              <a:rPr lang="en-US" altLang="vi-VN" sz="2800" dirty="0" err="1">
                <a:cs typeface="Arial" pitchFamily="34" charset="0"/>
              </a:rPr>
              <a:t>dù</a:t>
            </a:r>
            <a:r>
              <a:rPr lang="en-US" altLang="vi-VN" sz="2800" dirty="0">
                <a:cs typeface="Arial" pitchFamily="34" charset="0"/>
              </a:rPr>
              <a:t> </a:t>
            </a:r>
            <a:r>
              <a:rPr lang="en-US" altLang="vi-VN" sz="2800" dirty="0" err="1">
                <a:cs typeface="Arial" pitchFamily="34" charset="0"/>
              </a:rPr>
              <a:t>bị</a:t>
            </a:r>
            <a:r>
              <a:rPr lang="en-US" altLang="vi-VN" sz="2800" dirty="0">
                <a:cs typeface="Arial" pitchFamily="34" charset="0"/>
              </a:rPr>
              <a:t> </a:t>
            </a:r>
            <a:r>
              <a:rPr lang="en-US" altLang="vi-VN" sz="2800" dirty="0" err="1">
                <a:cs typeface="Arial" pitchFamily="34" charset="0"/>
              </a:rPr>
              <a:t>đẩy</a:t>
            </a:r>
            <a:r>
              <a:rPr lang="en-US" altLang="vi-VN" sz="2800" dirty="0">
                <a:cs typeface="Arial" pitchFamily="34" charset="0"/>
              </a:rPr>
              <a:t> </a:t>
            </a:r>
            <a:r>
              <a:rPr lang="en-US" altLang="vi-VN" sz="2800" dirty="0" err="1">
                <a:cs typeface="Arial" pitchFamily="34" charset="0"/>
              </a:rPr>
              <a:t>vào</a:t>
            </a:r>
            <a:r>
              <a:rPr lang="en-US" altLang="vi-VN" sz="2800" dirty="0">
                <a:cs typeface="Arial" pitchFamily="34" charset="0"/>
              </a:rPr>
              <a:t> </a:t>
            </a:r>
            <a:r>
              <a:rPr lang="en-US" altLang="vi-VN" sz="2800" dirty="0" err="1">
                <a:cs typeface="Arial" pitchFamily="34" charset="0"/>
              </a:rPr>
              <a:t>tình</a:t>
            </a:r>
            <a:r>
              <a:rPr lang="en-US" altLang="vi-VN" sz="2800" dirty="0">
                <a:cs typeface="Arial" pitchFamily="34" charset="0"/>
              </a:rPr>
              <a:t> </a:t>
            </a:r>
            <a:r>
              <a:rPr lang="en-US" altLang="vi-VN" sz="2800" dirty="0" err="1">
                <a:cs typeface="Arial" pitchFamily="34" charset="0"/>
              </a:rPr>
              <a:t>huống</a:t>
            </a:r>
            <a:r>
              <a:rPr lang="en-US" altLang="vi-VN" sz="2800" dirty="0">
                <a:cs typeface="Arial" pitchFamily="34" charset="0"/>
              </a:rPr>
              <a:t> bi </a:t>
            </a:r>
            <a:r>
              <a:rPr lang="en-US" altLang="vi-VN" sz="2800" dirty="0" err="1">
                <a:cs typeface="Arial" pitchFamily="34" charset="0"/>
              </a:rPr>
              <a:t>đát</a:t>
            </a:r>
            <a:r>
              <a:rPr lang="en-US" altLang="vi-VN" sz="2800" dirty="0">
                <a:cs typeface="Arial" pitchFamily="34" charset="0"/>
              </a:rPr>
              <a:t> </a:t>
            </a:r>
            <a:r>
              <a:rPr lang="en-US" altLang="vi-VN" sz="2800" dirty="0" err="1">
                <a:cs typeface="Arial" pitchFamily="34" charset="0"/>
              </a:rPr>
              <a:t>nhất</a:t>
            </a:r>
            <a:r>
              <a:rPr lang="en-US" altLang="vi-VN" sz="2800" dirty="0">
                <a:cs typeface="Arial" pitchFamily="34" charset="0"/>
              </a:rPr>
              <a:t>, </a:t>
            </a:r>
            <a:r>
              <a:rPr lang="en-US" altLang="vi-VN" sz="2800" dirty="0" err="1">
                <a:cs typeface="Arial" pitchFamily="34" charset="0"/>
              </a:rPr>
              <a:t>thậm</a:t>
            </a:r>
            <a:r>
              <a:rPr lang="en-US" altLang="vi-VN" sz="2800" dirty="0">
                <a:cs typeface="Arial" pitchFamily="34" charset="0"/>
              </a:rPr>
              <a:t> </a:t>
            </a:r>
            <a:r>
              <a:rPr lang="en-US" altLang="vi-VN" sz="2800" dirty="0" err="1">
                <a:cs typeface="Arial" pitchFamily="34" charset="0"/>
              </a:rPr>
              <a:t>chí</a:t>
            </a:r>
            <a:r>
              <a:rPr lang="en-US" altLang="vi-VN" sz="2800" dirty="0">
                <a:cs typeface="Arial" pitchFamily="34" charset="0"/>
              </a:rPr>
              <a:t> </a:t>
            </a:r>
          </a:p>
          <a:p>
            <a:pPr algn="ctr" eaLnBrk="1" hangingPunct="1">
              <a:defRPr/>
            </a:pPr>
            <a:r>
              <a:rPr lang="en-US" altLang="vi-VN" sz="2800" dirty="0" err="1">
                <a:cs typeface="Arial" pitchFamily="34" charset="0"/>
              </a:rPr>
              <a:t>sự</a:t>
            </a:r>
            <a:r>
              <a:rPr lang="en-US" altLang="vi-VN" sz="2800" dirty="0">
                <a:cs typeface="Arial" pitchFamily="34" charset="0"/>
              </a:rPr>
              <a:t> </a:t>
            </a:r>
            <a:r>
              <a:rPr lang="en-US" altLang="vi-VN" sz="2800" dirty="0" err="1">
                <a:cs typeface="Arial" pitchFamily="34" charset="0"/>
              </a:rPr>
              <a:t>sống</a:t>
            </a:r>
            <a:r>
              <a:rPr lang="en-US" altLang="vi-VN" sz="2800" dirty="0">
                <a:cs typeface="Arial" pitchFamily="34" charset="0"/>
              </a:rPr>
              <a:t> </a:t>
            </a:r>
            <a:r>
              <a:rPr lang="en-US" altLang="vi-VN" sz="2800" dirty="0" err="1">
                <a:cs typeface="Arial" pitchFamily="34" charset="0"/>
              </a:rPr>
              <a:t>bị</a:t>
            </a:r>
            <a:r>
              <a:rPr lang="en-US" altLang="vi-VN" sz="2800" dirty="0">
                <a:cs typeface="Arial" pitchFamily="34" charset="0"/>
              </a:rPr>
              <a:t> </a:t>
            </a:r>
            <a:r>
              <a:rPr lang="en-US" altLang="vi-VN" sz="2800" dirty="0" err="1">
                <a:cs typeface="Arial" pitchFamily="34" charset="0"/>
              </a:rPr>
              <a:t>đe</a:t>
            </a:r>
            <a:r>
              <a:rPr lang="en-US" altLang="vi-VN" sz="2800" dirty="0">
                <a:cs typeface="Arial" pitchFamily="34" charset="0"/>
              </a:rPr>
              <a:t> </a:t>
            </a:r>
            <a:r>
              <a:rPr lang="en-US" altLang="vi-VN" sz="2800" dirty="0" err="1">
                <a:cs typeface="Arial" pitchFamily="34" charset="0"/>
              </a:rPr>
              <a:t>dọa</a:t>
            </a:r>
            <a:r>
              <a:rPr lang="en-US" altLang="vi-VN" sz="2800" dirty="0">
                <a:cs typeface="Arial" pitchFamily="34" charset="0"/>
              </a:rPr>
              <a:t>, </a:t>
            </a:r>
            <a:r>
              <a:rPr lang="en-US" altLang="vi-VN" sz="2800" dirty="0" err="1">
                <a:cs typeface="Arial" pitchFamily="34" charset="0"/>
              </a:rPr>
              <a:t>vẫn</a:t>
            </a:r>
            <a:r>
              <a:rPr lang="en-US" altLang="vi-VN" sz="2800" dirty="0">
                <a:cs typeface="Arial" pitchFamily="34" charset="0"/>
              </a:rPr>
              <a:t> </a:t>
            </a:r>
            <a:r>
              <a:rPr lang="en-US" altLang="vi-VN" sz="2800" dirty="0" err="1">
                <a:cs typeface="Arial" pitchFamily="34" charset="0"/>
              </a:rPr>
              <a:t>khao</a:t>
            </a:r>
            <a:r>
              <a:rPr lang="en-US" altLang="vi-VN" sz="2800" dirty="0">
                <a:cs typeface="Arial" pitchFamily="34" charset="0"/>
              </a:rPr>
              <a:t> </a:t>
            </a:r>
            <a:r>
              <a:rPr lang="en-US" altLang="vi-VN" sz="2800" dirty="0" err="1">
                <a:cs typeface="Arial" pitchFamily="34" charset="0"/>
              </a:rPr>
              <a:t>khát</a:t>
            </a:r>
            <a:r>
              <a:rPr lang="en-US" altLang="vi-VN" sz="2800" dirty="0">
                <a:cs typeface="Arial" pitchFamily="34" charset="0"/>
              </a:rPr>
              <a:t> </a:t>
            </a:r>
            <a:r>
              <a:rPr lang="en-US" altLang="vi-VN" sz="2800" dirty="0" err="1">
                <a:cs typeface="Arial" pitchFamily="34" charset="0"/>
              </a:rPr>
              <a:t>tình</a:t>
            </a:r>
            <a:r>
              <a:rPr lang="en-US" altLang="vi-VN" sz="2800" dirty="0">
                <a:cs typeface="Arial" pitchFamily="34" charset="0"/>
              </a:rPr>
              <a:t> </a:t>
            </a:r>
            <a:r>
              <a:rPr lang="en-US" altLang="vi-VN" sz="2800" dirty="0" err="1">
                <a:cs typeface="Arial" pitchFamily="34" charset="0"/>
              </a:rPr>
              <a:t>thương</a:t>
            </a:r>
            <a:r>
              <a:rPr lang="en-US" altLang="vi-VN" sz="2800" dirty="0">
                <a:cs typeface="Arial" pitchFamily="34" charset="0"/>
              </a:rPr>
              <a:t>, </a:t>
            </a:r>
            <a:r>
              <a:rPr lang="en-US" altLang="vi-VN" sz="2800" dirty="0" err="1">
                <a:cs typeface="Arial" pitchFamily="34" charset="0"/>
              </a:rPr>
              <a:t>khao</a:t>
            </a:r>
            <a:r>
              <a:rPr lang="en-US" altLang="vi-VN" sz="2800" dirty="0">
                <a:cs typeface="Arial" pitchFamily="34" charset="0"/>
              </a:rPr>
              <a:t> </a:t>
            </a:r>
            <a:r>
              <a:rPr lang="en-US" altLang="vi-VN" sz="2800" dirty="0" err="1">
                <a:cs typeface="Arial" pitchFamily="34" charset="0"/>
              </a:rPr>
              <a:t>khát</a:t>
            </a:r>
            <a:r>
              <a:rPr lang="en-US" altLang="vi-VN" sz="2800" dirty="0">
                <a:cs typeface="Arial" pitchFamily="34" charset="0"/>
              </a:rPr>
              <a:t> </a:t>
            </a:r>
          </a:p>
          <a:p>
            <a:pPr algn="ctr" eaLnBrk="1" hangingPunct="1">
              <a:defRPr/>
            </a:pPr>
            <a:r>
              <a:rPr lang="en-US" altLang="vi-VN" sz="2800" dirty="0">
                <a:cs typeface="Arial" pitchFamily="34" charset="0"/>
              </a:rPr>
              <a:t>chia </a:t>
            </a:r>
            <a:r>
              <a:rPr lang="en-US" altLang="vi-VN" sz="2800" dirty="0" err="1">
                <a:cs typeface="Arial" pitchFamily="34" charset="0"/>
              </a:rPr>
              <a:t>sẻ</a:t>
            </a:r>
            <a:r>
              <a:rPr lang="en-US" altLang="vi-VN" sz="2800" dirty="0">
                <a:cs typeface="Arial" pitchFamily="34" charset="0"/>
              </a:rPr>
              <a:t> </a:t>
            </a:r>
            <a:r>
              <a:rPr lang="en-US" altLang="vi-VN" sz="2800" dirty="0" err="1">
                <a:cs typeface="Arial" pitchFamily="34" charset="0"/>
              </a:rPr>
              <a:t>và</a:t>
            </a:r>
            <a:r>
              <a:rPr lang="en-US" altLang="vi-VN" sz="2800" dirty="0">
                <a:cs typeface="Arial" pitchFamily="34" charset="0"/>
              </a:rPr>
              <a:t> </a:t>
            </a:r>
            <a:r>
              <a:rPr lang="en-US" altLang="vi-VN" sz="2800" dirty="0" err="1">
                <a:cs typeface="Arial" pitchFamily="34" charset="0"/>
              </a:rPr>
              <a:t>luôn</a:t>
            </a:r>
            <a:r>
              <a:rPr lang="en-US" altLang="vi-VN" sz="2800" dirty="0">
                <a:cs typeface="Arial" pitchFamily="34" charset="0"/>
              </a:rPr>
              <a:t> </a:t>
            </a:r>
            <a:r>
              <a:rPr lang="en-US" altLang="vi-VN" sz="2800" dirty="0" err="1">
                <a:cs typeface="Arial" pitchFamily="34" charset="0"/>
              </a:rPr>
              <a:t>hướng</a:t>
            </a:r>
            <a:r>
              <a:rPr lang="en-US" altLang="vi-VN" sz="2800" dirty="0">
                <a:cs typeface="Arial" pitchFamily="34" charset="0"/>
              </a:rPr>
              <a:t> </a:t>
            </a:r>
            <a:r>
              <a:rPr lang="en-US" altLang="vi-VN" sz="2800" dirty="0" err="1">
                <a:cs typeface="Arial" pitchFamily="34" charset="0"/>
              </a:rPr>
              <a:t>về</a:t>
            </a:r>
            <a:r>
              <a:rPr lang="en-US" altLang="vi-VN" sz="2800" dirty="0">
                <a:cs typeface="Arial" pitchFamily="34" charset="0"/>
              </a:rPr>
              <a:t> </a:t>
            </a:r>
            <a:r>
              <a:rPr lang="en-US" altLang="vi-VN" sz="2800" dirty="0" err="1">
                <a:cs typeface="Arial" pitchFamily="34" charset="0"/>
              </a:rPr>
              <a:t>sự</a:t>
            </a:r>
            <a:r>
              <a:rPr lang="en-US" altLang="vi-VN" sz="2800" dirty="0">
                <a:cs typeface="Arial" pitchFamily="34" charset="0"/>
              </a:rPr>
              <a:t> </a:t>
            </a:r>
            <a:r>
              <a:rPr lang="en-US" altLang="vi-VN" sz="2800" dirty="0" err="1">
                <a:cs typeface="Arial" pitchFamily="34" charset="0"/>
              </a:rPr>
              <a:t>sống</a:t>
            </a:r>
            <a:r>
              <a:rPr lang="en-US" altLang="vi-VN" sz="2800" dirty="0">
                <a:cs typeface="Arial" pitchFamily="34" charset="0"/>
              </a:rPr>
              <a:t>, </a:t>
            </a:r>
            <a:r>
              <a:rPr lang="en-US" altLang="vi-VN" sz="2800" dirty="0" err="1">
                <a:cs typeface="Arial" pitchFamily="34" charset="0"/>
              </a:rPr>
              <a:t>luôn</a:t>
            </a:r>
            <a:r>
              <a:rPr lang="en-US" altLang="vi-VN" sz="2800" dirty="0">
                <a:cs typeface="Arial" pitchFamily="34" charset="0"/>
              </a:rPr>
              <a:t> hi </a:t>
            </a:r>
            <a:r>
              <a:rPr lang="en-US" altLang="vi-VN" sz="2800" dirty="0" err="1">
                <a:cs typeface="Arial" pitchFamily="34" charset="0"/>
              </a:rPr>
              <a:t>vọng</a:t>
            </a:r>
            <a:r>
              <a:rPr lang="en-US" altLang="vi-VN" sz="2800" dirty="0">
                <a:cs typeface="Arial" pitchFamily="34" charset="0"/>
              </a:rPr>
              <a:t> ở </a:t>
            </a:r>
            <a:r>
              <a:rPr lang="en-US" altLang="vi-VN" sz="2800" dirty="0" err="1">
                <a:cs typeface="Arial" pitchFamily="34" charset="0"/>
              </a:rPr>
              <a:t>tương</a:t>
            </a:r>
            <a:r>
              <a:rPr lang="en-US" altLang="vi-VN" sz="2800" dirty="0">
                <a:cs typeface="Arial" pitchFamily="34" charset="0"/>
              </a:rPr>
              <a:t> </a:t>
            </a:r>
            <a:r>
              <a:rPr lang="en-US" altLang="vi-VN" sz="2800" dirty="0" err="1">
                <a:cs typeface="Arial" pitchFamily="34" charset="0"/>
              </a:rPr>
              <a:t>lai</a:t>
            </a:r>
            <a:endParaRPr lang="en-US" altLang="vi-VN" sz="2800" dirty="0">
              <a:cs typeface="Arial" pitchFamily="34" charset="0"/>
            </a:endParaRPr>
          </a:p>
        </p:txBody>
      </p:sp>
      <p:sp>
        <p:nvSpPr>
          <p:cNvPr id="2" name="Arrow: Down 1">
            <a:extLst>
              <a:ext uri="{FF2B5EF4-FFF2-40B4-BE49-F238E27FC236}">
                <a16:creationId xmlns:a16="http://schemas.microsoft.com/office/drawing/2014/main" id="{F7009C2B-7079-7E5D-715B-2FB659A8AFAE}"/>
              </a:ext>
            </a:extLst>
          </p:cNvPr>
          <p:cNvSpPr/>
          <p:nvPr/>
        </p:nvSpPr>
        <p:spPr>
          <a:xfrm>
            <a:off x="4593431" y="7273"/>
            <a:ext cx="2938462" cy="1704975"/>
          </a:xfrm>
          <a:prstGeom prst="downArrow">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Arial" panose="020B0604020202020204" pitchFamily="34" charset="0"/>
                <a:cs typeface="Arial" panose="020B0604020202020204" pitchFamily="34" charset="0"/>
              </a:rPr>
              <a:t>Tình</a:t>
            </a:r>
            <a:endParaRPr lang="en-US" sz="2800" b="1" dirty="0">
              <a:solidFill>
                <a:srgbClr val="FF0000"/>
              </a:solidFill>
              <a:latin typeface="Arial" panose="020B0604020202020204" pitchFamily="34" charset="0"/>
              <a:cs typeface="Arial" panose="020B0604020202020204" pitchFamily="34" charset="0"/>
            </a:endParaRPr>
          </a:p>
          <a:p>
            <a:pPr algn="ctr">
              <a:defRPr/>
            </a:pPr>
            <a:r>
              <a:rPr lang="en-US" sz="2800" b="1" dirty="0" err="1">
                <a:solidFill>
                  <a:srgbClr val="FF0000"/>
                </a:solidFill>
                <a:latin typeface="Arial" panose="020B0604020202020204" pitchFamily="34" charset="0"/>
                <a:cs typeface="Arial" panose="020B0604020202020204" pitchFamily="34" charset="0"/>
              </a:rPr>
              <a:t>huống</a:t>
            </a:r>
            <a:r>
              <a:rPr lang="en-US" sz="2800" b="1" dirty="0">
                <a:solidFill>
                  <a:srgbClr val="FF0000"/>
                </a:solidFill>
                <a:latin typeface="Arial" panose="020B0604020202020204" pitchFamily="34" charset="0"/>
                <a:cs typeface="Arial" panose="020B0604020202020204" pitchFamily="34" charset="0"/>
              </a:rPr>
              <a:t> </a:t>
            </a:r>
          </a:p>
          <a:p>
            <a:pPr algn="ctr">
              <a:defRPr/>
            </a:pPr>
            <a:r>
              <a:rPr lang="en-US" sz="2800" b="1" dirty="0" err="1">
                <a:solidFill>
                  <a:srgbClr val="FF0000"/>
                </a:solidFill>
                <a:latin typeface="Arial" panose="020B0604020202020204" pitchFamily="34" charset="0"/>
                <a:cs typeface="Arial" panose="020B0604020202020204" pitchFamily="34" charset="0"/>
              </a:rPr>
              <a:t>gợi</a:t>
            </a:r>
            <a:endParaRPr lang="vi-VN" sz="2800" b="1" dirty="0">
              <a:solidFill>
                <a:srgbClr val="FF0000"/>
              </a:solidFill>
              <a:cs typeface="Arial" pitchFamily="34" charset="0"/>
            </a:endParaRPr>
          </a:p>
        </p:txBody>
      </p:sp>
      <p:cxnSp>
        <p:nvCxnSpPr>
          <p:cNvPr id="6" name="Straight Arrow Connector 5">
            <a:extLst>
              <a:ext uri="{FF2B5EF4-FFF2-40B4-BE49-F238E27FC236}">
                <a16:creationId xmlns:a16="http://schemas.microsoft.com/office/drawing/2014/main" id="{1B3A0C53-677B-3D33-9133-C272D068D167}"/>
              </a:ext>
            </a:extLst>
          </p:cNvPr>
          <p:cNvCxnSpPr>
            <a:cxnSpLocks/>
          </p:cNvCxnSpPr>
          <p:nvPr/>
        </p:nvCxnSpPr>
        <p:spPr>
          <a:xfrm>
            <a:off x="6062663" y="1712913"/>
            <a:ext cx="4076700" cy="717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1509564-B54F-3EA0-C7A3-E09C82141E3D}"/>
              </a:ext>
            </a:extLst>
          </p:cNvPr>
          <p:cNvCxnSpPr/>
          <p:nvPr/>
        </p:nvCxnSpPr>
        <p:spPr>
          <a:xfrm>
            <a:off x="6062663" y="1712913"/>
            <a:ext cx="0" cy="7254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FA376431-B8C5-9649-8559-EEF605AF86EA}"/>
              </a:ext>
            </a:extLst>
          </p:cNvPr>
          <p:cNvCxnSpPr/>
          <p:nvPr/>
        </p:nvCxnSpPr>
        <p:spPr>
          <a:xfrm flipH="1">
            <a:off x="1931988" y="1712913"/>
            <a:ext cx="4130675" cy="671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3520"/>
                                        </p:tgtEl>
                                        <p:attrNameLst>
                                          <p:attrName>style.visibility</p:attrName>
                                        </p:attrNameLst>
                                      </p:cBhvr>
                                      <p:to>
                                        <p:strVal val="visible"/>
                                      </p:to>
                                    </p:set>
                                    <p:animEffect transition="in" filter="blinds(horizontal)">
                                      <p:cBhvr>
                                        <p:cTn id="10" dur="500"/>
                                        <p:tgtEl>
                                          <p:spTgt spid="63520"/>
                                        </p:tgtEl>
                                      </p:cBhvr>
                                    </p:animEffect>
                                  </p:childTnLst>
                                </p:cTn>
                              </p:par>
                              <p:par>
                                <p:cTn id="11" presetID="3" presetClass="entr" presetSubtype="10" fill="hold" nodeType="withEffect">
                                  <p:stCondLst>
                                    <p:cond delay="0"/>
                                  </p:stCondLst>
                                  <p:childTnLst>
                                    <p:set>
                                      <p:cBhvr>
                                        <p:cTn id="12" dur="1" fill="hold">
                                          <p:stCondLst>
                                            <p:cond delay="0"/>
                                          </p:stCondLst>
                                        </p:cTn>
                                        <p:tgtEl>
                                          <p:spTgt spid="63522"/>
                                        </p:tgtEl>
                                        <p:attrNameLst>
                                          <p:attrName>style.visibility</p:attrName>
                                        </p:attrNameLst>
                                      </p:cBhvr>
                                      <p:to>
                                        <p:strVal val="visible"/>
                                      </p:to>
                                    </p:set>
                                    <p:animEffect transition="in" filter="blinds(horizontal)">
                                      <p:cBhvr>
                                        <p:cTn id="13" dur="500"/>
                                        <p:tgtEl>
                                          <p:spTgt spid="63522"/>
                                        </p:tgtEl>
                                      </p:cBhvr>
                                    </p:animEffect>
                                  </p:childTnLst>
                                </p:cTn>
                              </p:par>
                              <p:par>
                                <p:cTn id="14" presetID="3" presetClass="entr" presetSubtype="10" fill="hold" nodeType="withEffect">
                                  <p:stCondLst>
                                    <p:cond delay="0"/>
                                  </p:stCondLst>
                                  <p:childTnLst>
                                    <p:set>
                                      <p:cBhvr>
                                        <p:cTn id="15" dur="1" fill="hold">
                                          <p:stCondLst>
                                            <p:cond delay="0"/>
                                          </p:stCondLst>
                                        </p:cTn>
                                        <p:tgtEl>
                                          <p:spTgt spid="63524"/>
                                        </p:tgtEl>
                                        <p:attrNameLst>
                                          <p:attrName>style.visibility</p:attrName>
                                        </p:attrNameLst>
                                      </p:cBhvr>
                                      <p:to>
                                        <p:strVal val="visible"/>
                                      </p:to>
                                    </p:set>
                                    <p:animEffect transition="in" filter="blinds(horizontal)">
                                      <p:cBhvr>
                                        <p:cTn id="16" dur="500"/>
                                        <p:tgtEl>
                                          <p:spTgt spid="63524"/>
                                        </p:tgtEl>
                                      </p:cBhvr>
                                    </p:animEffect>
                                  </p:childTnLst>
                                </p:cTn>
                              </p:par>
                              <p:par>
                                <p:cTn id="17" presetID="6" presetClass="entr" presetSubtype="16" fill="hold" nodeType="withEffect">
                                  <p:stCondLst>
                                    <p:cond delay="0"/>
                                  </p:stCondLst>
                                  <p:childTnLst>
                                    <p:set>
                                      <p:cBhvr>
                                        <p:cTn id="18" dur="1" fill="hold">
                                          <p:stCondLst>
                                            <p:cond delay="0"/>
                                          </p:stCondLst>
                                        </p:cTn>
                                        <p:tgtEl>
                                          <p:spTgt spid="63526"/>
                                        </p:tgtEl>
                                        <p:attrNameLst>
                                          <p:attrName>style.visibility</p:attrName>
                                        </p:attrNameLst>
                                      </p:cBhvr>
                                      <p:to>
                                        <p:strVal val="visible"/>
                                      </p:to>
                                    </p:set>
                                    <p:animEffect transition="in" filter="circle(in)">
                                      <p:cBhvr>
                                        <p:cTn id="19" dur="2000"/>
                                        <p:tgtEl>
                                          <p:spTgt spid="63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EEEDAB47-063E-D79A-EE70-4EB284AB4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loud">
            <a:extLst>
              <a:ext uri="{FF2B5EF4-FFF2-40B4-BE49-F238E27FC236}">
                <a16:creationId xmlns:a16="http://schemas.microsoft.com/office/drawing/2014/main" id="{01C53E10-2D5A-7CB1-3D53-FF412E35730C}"/>
              </a:ext>
            </a:extLst>
          </p:cNvPr>
          <p:cNvSpPr>
            <a:spLocks noChangeAspect="1" noEditPoints="1" noChangeArrowheads="1"/>
          </p:cNvSpPr>
          <p:nvPr/>
        </p:nvSpPr>
        <p:spPr bwMode="auto">
          <a:xfrm>
            <a:off x="195263" y="457200"/>
            <a:ext cx="11930062"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i="1">
                <a:latin typeface="Arial" panose="020B0604020202020204" pitchFamily="34" charset="0"/>
                <a:cs typeface="Arial" panose="020B0604020202020204" pitchFamily="34" charset="0"/>
              </a:rPr>
              <a:t>2.2. Nhân vật truyện - những con người trong nạn đói</a:t>
            </a:r>
            <a:endParaRPr lang="en-US" altLang="en-US" sz="3200">
              <a:latin typeface="Arial" panose="020B0604020202020204" pitchFamily="34" charset="0"/>
              <a:cs typeface="Arial" panose="020B0604020202020204" pitchFamily="34" charset="0"/>
            </a:endParaRPr>
          </a:p>
        </p:txBody>
      </p:sp>
      <p:pic>
        <p:nvPicPr>
          <p:cNvPr id="14340" name="Picture 3">
            <a:extLst>
              <a:ext uri="{FF2B5EF4-FFF2-40B4-BE49-F238E27FC236}">
                <a16:creationId xmlns:a16="http://schemas.microsoft.com/office/drawing/2014/main" id="{E4A20D64-5B32-A459-87CC-83D6987AB562}"/>
              </a:ext>
            </a:extLst>
          </p:cNvPr>
          <p:cNvPicPr>
            <a:picLocks noChangeAspect="1" noChangeArrowheads="1"/>
          </p:cNvPicPr>
          <p:nvPr/>
        </p:nvPicPr>
        <p:blipFill>
          <a:blip r:embed="rId3"/>
          <a:srcRect/>
          <a:stretch>
            <a:fillRect/>
          </a:stretch>
        </p:blipFill>
        <p:spPr bwMode="auto">
          <a:xfrm>
            <a:off x="5834061" y="1538542"/>
            <a:ext cx="6019801" cy="3584321"/>
          </a:xfrm>
          <a:prstGeom prst="ellipse">
            <a:avLst/>
          </a:prstGeom>
          <a:ln>
            <a:noFill/>
          </a:ln>
          <a:effectLst>
            <a:softEdge rad="112500"/>
          </a:effectLst>
        </p:spPr>
      </p:pic>
      <p:sp>
        <p:nvSpPr>
          <p:cNvPr id="2" name="Cloud 1">
            <a:extLst>
              <a:ext uri="{FF2B5EF4-FFF2-40B4-BE49-F238E27FC236}">
                <a16:creationId xmlns:a16="http://schemas.microsoft.com/office/drawing/2014/main" id="{91B3DD79-00CB-D4CB-3D91-E1641CEDA6A9}"/>
              </a:ext>
            </a:extLst>
          </p:cNvPr>
          <p:cNvSpPr/>
          <p:nvPr/>
        </p:nvSpPr>
        <p:spPr>
          <a:xfrm>
            <a:off x="195263" y="1981200"/>
            <a:ext cx="5029200" cy="13493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Arial" pitchFamily="34" charset="0"/>
                <a:cs typeface="Arial" pitchFamily="34" charset="0"/>
              </a:rPr>
              <a:t>a. </a:t>
            </a:r>
            <a:r>
              <a:rPr lang="en-US" sz="2800" b="1" dirty="0" err="1">
                <a:solidFill>
                  <a:schemeClr val="tx1"/>
                </a:solidFill>
                <a:latin typeface="Arial" pitchFamily="34" charset="0"/>
                <a:cs typeface="Arial" pitchFamily="34" charset="0"/>
              </a:rPr>
              <a:t>Nhân</a:t>
            </a:r>
            <a:r>
              <a:rPr lang="en-US" sz="2800" b="1" dirty="0">
                <a:solidFill>
                  <a:schemeClr val="tx1"/>
                </a:solidFill>
                <a:latin typeface="Arial" pitchFamily="34" charset="0"/>
                <a:cs typeface="Arial" pitchFamily="34" charset="0"/>
              </a:rPr>
              <a:t> </a:t>
            </a:r>
            <a:r>
              <a:rPr lang="en-US" sz="2800" b="1" dirty="0" err="1">
                <a:solidFill>
                  <a:schemeClr val="tx1"/>
                </a:solidFill>
                <a:latin typeface="Arial" pitchFamily="34" charset="0"/>
                <a:cs typeface="Arial" pitchFamily="34" charset="0"/>
              </a:rPr>
              <a:t>vật</a:t>
            </a:r>
            <a:r>
              <a:rPr lang="en-US" sz="2800" b="1" dirty="0">
                <a:solidFill>
                  <a:schemeClr val="tx1"/>
                </a:solidFill>
                <a:latin typeface="Arial" pitchFamily="34" charset="0"/>
                <a:cs typeface="Arial" pitchFamily="34" charset="0"/>
              </a:rPr>
              <a:t> </a:t>
            </a:r>
            <a:r>
              <a:rPr lang="en-US" sz="2800" b="1" dirty="0" err="1">
                <a:solidFill>
                  <a:schemeClr val="tx1"/>
                </a:solidFill>
                <a:latin typeface="Arial" pitchFamily="34" charset="0"/>
                <a:cs typeface="Arial" pitchFamily="34" charset="0"/>
              </a:rPr>
              <a:t>Tràng</a:t>
            </a:r>
            <a:endParaRPr lang="en-US" sz="2800" b="1" dirty="0">
              <a:solidFill>
                <a:schemeClr val="tx1"/>
              </a:solidFill>
              <a:latin typeface="Arial" pitchFamily="34" charset="0"/>
              <a:cs typeface="Arial" pitchFamily="34" charset="0"/>
            </a:endParaRPr>
          </a:p>
        </p:txBody>
      </p:sp>
      <p:sp>
        <p:nvSpPr>
          <p:cNvPr id="3" name="Footer Placeholder 2">
            <a:extLst>
              <a:ext uri="{FF2B5EF4-FFF2-40B4-BE49-F238E27FC236}">
                <a16:creationId xmlns:a16="http://schemas.microsoft.com/office/drawing/2014/main" id="{2BF9F744-EF9A-C97D-B57D-6F910D7202F0}"/>
              </a:ext>
            </a:extLst>
          </p:cNvPr>
          <p:cNvSpPr>
            <a:spLocks noGrp="1"/>
          </p:cNvSpPr>
          <p:nvPr>
            <p:ph type="ftr" sz="quarter" idx="11"/>
          </p:nvPr>
        </p:nvSpPr>
        <p:spPr/>
        <p:txBody>
          <a:bodyPr/>
          <a:lstStyle/>
          <a:p>
            <a:pPr>
              <a:defRPr/>
            </a:pPr>
            <a:r>
              <a:rPr lang="en-US"/>
              <a:t>Sản phẩm của nhóm Zalo: NGỮ VĂN THPT (Nhóm cô Thu Huyền)_ DỰ ÁN CỘNG ĐỒNG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03" name="Text Box 7">
            <a:extLst>
              <a:ext uri="{FF2B5EF4-FFF2-40B4-BE49-F238E27FC236}">
                <a16:creationId xmlns:a16="http://schemas.microsoft.com/office/drawing/2014/main" id="{9E24F1B8-0F1D-2B7E-F9FF-FB9A2B181637}"/>
              </a:ext>
            </a:extLst>
          </p:cNvPr>
          <p:cNvSpPr txBox="1">
            <a:spLocks noChangeArrowheads="1"/>
          </p:cNvSpPr>
          <p:nvPr/>
        </p:nvSpPr>
        <p:spPr bwMode="auto">
          <a:xfrm>
            <a:off x="4252913" y="322263"/>
            <a:ext cx="4019550" cy="523875"/>
          </a:xfrm>
          <a:prstGeom prst="rect">
            <a:avLst/>
          </a:prstGeom>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dirty="0" err="1">
                <a:solidFill>
                  <a:schemeClr val="tx1"/>
                </a:solidFill>
                <a:latin typeface="Times New Roman" panose="02020603050405020304" pitchFamily="18" charset="0"/>
                <a:cs typeface="Times New Roman" panose="02020603050405020304" pitchFamily="18" charset="0"/>
              </a:rPr>
              <a:t>Giới</a:t>
            </a: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dirty="0" err="1">
                <a:solidFill>
                  <a:schemeClr val="tx1"/>
                </a:solidFill>
                <a:latin typeface="Times New Roman" panose="02020603050405020304" pitchFamily="18" charset="0"/>
                <a:cs typeface="Times New Roman" panose="02020603050405020304" pitchFamily="18" charset="0"/>
              </a:rPr>
              <a:t>thiệu</a:t>
            </a:r>
            <a:r>
              <a:rPr lang="en-US" altLang="vi-VN" sz="2800" b="1" dirty="0">
                <a:solidFill>
                  <a:schemeClr val="tx1"/>
                </a:solidFill>
                <a:latin typeface="Times New Roman" panose="02020603050405020304" pitchFamily="18" charset="0"/>
                <a:cs typeface="Times New Roman" panose="02020603050405020304" pitchFamily="18" charset="0"/>
              </a:rPr>
              <a:t> </a:t>
            </a:r>
            <a:r>
              <a:rPr lang="en-US" altLang="vi-VN" sz="2800" b="1" dirty="0" err="1">
                <a:solidFill>
                  <a:schemeClr val="tx1"/>
                </a:solidFill>
                <a:latin typeface="Times New Roman" panose="02020603050405020304" pitchFamily="18" charset="0"/>
                <a:cs typeface="Times New Roman" panose="02020603050405020304" pitchFamily="18" charset="0"/>
              </a:rPr>
              <a:t>chung</a:t>
            </a:r>
            <a:endParaRPr lang="en-US" altLang="vi-VN" sz="2800" b="1" dirty="0">
              <a:solidFill>
                <a:schemeClr val="tx1"/>
              </a:solidFill>
              <a:latin typeface="Times New Roman" panose="02020603050405020304" pitchFamily="18" charset="0"/>
              <a:cs typeface="Times New Roman" panose="02020603050405020304" pitchFamily="18" charset="0"/>
            </a:endParaRPr>
          </a:p>
        </p:txBody>
      </p:sp>
      <p:sp>
        <p:nvSpPr>
          <p:cNvPr id="80904" name="Text Box 8">
            <a:extLst>
              <a:ext uri="{FF2B5EF4-FFF2-40B4-BE49-F238E27FC236}">
                <a16:creationId xmlns:a16="http://schemas.microsoft.com/office/drawing/2014/main" id="{E6CE6264-4FB9-9613-477F-194FB799FE87}"/>
              </a:ext>
            </a:extLst>
          </p:cNvPr>
          <p:cNvSpPr txBox="1">
            <a:spLocks noChangeArrowheads="1"/>
          </p:cNvSpPr>
          <p:nvPr/>
        </p:nvSpPr>
        <p:spPr bwMode="auto">
          <a:xfrm>
            <a:off x="271463" y="1295400"/>
            <a:ext cx="384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800">
                <a:latin typeface="Times New Roman" panose="02020603050405020304" pitchFamily="18" charset="0"/>
                <a:cs typeface="Times New Roman" panose="02020603050405020304" pitchFamily="18" charset="0"/>
              </a:rPr>
              <a:t>- Ngoại hình: thô kệch</a:t>
            </a:r>
          </a:p>
        </p:txBody>
      </p:sp>
      <p:sp>
        <p:nvSpPr>
          <p:cNvPr id="80906" name="Text Box 10">
            <a:extLst>
              <a:ext uri="{FF2B5EF4-FFF2-40B4-BE49-F238E27FC236}">
                <a16:creationId xmlns:a16="http://schemas.microsoft.com/office/drawing/2014/main" id="{ADA89302-6BA9-8E03-AE64-B0972557AF0A}"/>
              </a:ext>
            </a:extLst>
          </p:cNvPr>
          <p:cNvSpPr txBox="1">
            <a:spLocks noChangeArrowheads="1"/>
          </p:cNvSpPr>
          <p:nvPr/>
        </p:nvSpPr>
        <p:spPr bwMode="auto">
          <a:xfrm>
            <a:off x="233363" y="1981200"/>
            <a:ext cx="593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vi-VN" sz="2800">
                <a:latin typeface="Times New Roman" panose="02020603050405020304" pitchFamily="18" charset="0"/>
                <a:cs typeface="Times New Roman" panose="02020603050405020304" pitchFamily="18" charset="0"/>
              </a:rPr>
              <a:t>- Tính tình: ngờ nghệch</a:t>
            </a:r>
          </a:p>
        </p:txBody>
      </p:sp>
      <p:sp>
        <p:nvSpPr>
          <p:cNvPr id="80907" name="Text Box 11">
            <a:extLst>
              <a:ext uri="{FF2B5EF4-FFF2-40B4-BE49-F238E27FC236}">
                <a16:creationId xmlns:a16="http://schemas.microsoft.com/office/drawing/2014/main" id="{ADCD23DC-76AF-6FAC-ABB9-72FED71535B2}"/>
              </a:ext>
            </a:extLst>
          </p:cNvPr>
          <p:cNvSpPr txBox="1">
            <a:spLocks noChangeArrowheads="1"/>
          </p:cNvSpPr>
          <p:nvPr/>
        </p:nvSpPr>
        <p:spPr bwMode="auto">
          <a:xfrm>
            <a:off x="233363" y="2625725"/>
            <a:ext cx="11087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1000"/>
              </a:spcBef>
              <a:buFont typeface="Arial" panose="020B0604020202020204" pitchFamily="34" charset="0"/>
              <a:buNone/>
            </a:pPr>
            <a:r>
              <a:rPr lang="en-US" altLang="en-US" sz="2800">
                <a:latin typeface="Times New Roman" panose="02020603050405020304" pitchFamily="18" charset="0"/>
                <a:cs typeface="Times New Roman" panose="02020603050405020304" pitchFamily="18" charset="0"/>
              </a:rPr>
              <a:t>- Hoàn cảnh: nhà nghèo, ở xóm ngụ cư, làm nghề kéo xe bò thuê.</a:t>
            </a:r>
          </a:p>
        </p:txBody>
      </p:sp>
      <p:sp>
        <p:nvSpPr>
          <p:cNvPr id="23558" name="Line 20">
            <a:extLst>
              <a:ext uri="{FF2B5EF4-FFF2-40B4-BE49-F238E27FC236}">
                <a16:creationId xmlns:a16="http://schemas.microsoft.com/office/drawing/2014/main" id="{9E505E22-66EC-9144-36C0-312FB542CA8D}"/>
              </a:ext>
            </a:extLst>
          </p:cNvPr>
          <p:cNvSpPr>
            <a:spLocks noChangeShapeType="1"/>
          </p:cNvSpPr>
          <p:nvPr/>
        </p:nvSpPr>
        <p:spPr bwMode="auto">
          <a:xfrm>
            <a:off x="233363" y="6543675"/>
            <a:ext cx="6032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pic>
        <p:nvPicPr>
          <p:cNvPr id="21" name="Picture 20">
            <a:extLst>
              <a:ext uri="{FF2B5EF4-FFF2-40B4-BE49-F238E27FC236}">
                <a16:creationId xmlns:a16="http://schemas.microsoft.com/office/drawing/2014/main" id="{B26393D3-4E9A-96CE-AB78-0F83EAF3FB8E}"/>
              </a:ext>
            </a:extLst>
          </p:cNvPr>
          <p:cNvPicPr>
            <a:picLocks noChangeAspect="1"/>
          </p:cNvPicPr>
          <p:nvPr/>
        </p:nvPicPr>
        <p:blipFill>
          <a:blip r:embed="rId2"/>
          <a:stretch>
            <a:fillRect/>
          </a:stretch>
        </p:blipFill>
        <p:spPr>
          <a:xfrm>
            <a:off x="362445" y="3067266"/>
            <a:ext cx="5700219" cy="3847181"/>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Effect transition="in" filter="blinds(horizontal)">
                                      <p:cBhvr>
                                        <p:cTn id="7" dur="500"/>
                                        <p:tgtEl>
                                          <p:spTgt spid="80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0906"/>
                                        </p:tgtEl>
                                        <p:attrNameLst>
                                          <p:attrName>style.visibility</p:attrName>
                                        </p:attrNameLst>
                                      </p:cBhvr>
                                      <p:to>
                                        <p:strVal val="visible"/>
                                      </p:to>
                                    </p:set>
                                    <p:animEffect transition="in" filter="blinds(horizontal)">
                                      <p:cBhvr>
                                        <p:cTn id="12" dur="500"/>
                                        <p:tgtEl>
                                          <p:spTgt spid="809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0907"/>
                                        </p:tgtEl>
                                        <p:attrNameLst>
                                          <p:attrName>style.visibility</p:attrName>
                                        </p:attrNameLst>
                                      </p:cBhvr>
                                      <p:to>
                                        <p:strVal val="visible"/>
                                      </p:to>
                                    </p:set>
                                    <p:animEffect transition="in" filter="blinds(horizontal)">
                                      <p:cBhvr>
                                        <p:cTn id="17" dur="5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6" grpId="0"/>
      <p:bldP spid="8090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17">
            <a:extLst>
              <a:ext uri="{FF2B5EF4-FFF2-40B4-BE49-F238E27FC236}">
                <a16:creationId xmlns:a16="http://schemas.microsoft.com/office/drawing/2014/main" id="{FFBCAD5B-2AC6-8C1C-B13F-B2833570352D}"/>
              </a:ext>
            </a:extLst>
          </p:cNvPr>
          <p:cNvSpPr txBox="1">
            <a:spLocks noChangeArrowheads="1"/>
          </p:cNvSpPr>
          <p:nvPr/>
        </p:nvSpPr>
        <p:spPr bwMode="auto">
          <a:xfrm>
            <a:off x="123825" y="501650"/>
            <a:ext cx="101266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b="1">
                <a:latin typeface="Times New Roman" panose="02020603050405020304" pitchFamily="18" charset="0"/>
                <a:cs typeface="Times New Roman" panose="02020603050405020304" pitchFamily="18" charset="0"/>
              </a:rPr>
              <a:t>* Diễn biến tâm trạng của Tràng khi có vợ :</a:t>
            </a:r>
          </a:p>
        </p:txBody>
      </p:sp>
      <p:sp>
        <p:nvSpPr>
          <p:cNvPr id="85010" name="Text Box 18">
            <a:extLst>
              <a:ext uri="{FF2B5EF4-FFF2-40B4-BE49-F238E27FC236}">
                <a16:creationId xmlns:a16="http://schemas.microsoft.com/office/drawing/2014/main" id="{738A0605-0263-3C32-796E-CB5FE51B9584}"/>
              </a:ext>
            </a:extLst>
          </p:cNvPr>
          <p:cNvSpPr txBox="1">
            <a:spLocks noChangeArrowheads="1"/>
          </p:cNvSpPr>
          <p:nvPr/>
        </p:nvSpPr>
        <p:spPr bwMode="auto">
          <a:xfrm>
            <a:off x="225425" y="869950"/>
            <a:ext cx="25479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a:latin typeface="Times New Roman" panose="02020603050405020304" pitchFamily="18" charset="0"/>
                <a:cs typeface="Times New Roman" panose="02020603050405020304" pitchFamily="18" charset="0"/>
              </a:rPr>
              <a:t>- Lúc đầu:</a:t>
            </a:r>
          </a:p>
        </p:txBody>
      </p:sp>
      <p:sp>
        <p:nvSpPr>
          <p:cNvPr id="85011" name="Text Box 19">
            <a:extLst>
              <a:ext uri="{FF2B5EF4-FFF2-40B4-BE49-F238E27FC236}">
                <a16:creationId xmlns:a16="http://schemas.microsoft.com/office/drawing/2014/main" id="{37A9989D-F435-8DFC-CE67-CDE2C36C52C6}"/>
              </a:ext>
            </a:extLst>
          </p:cNvPr>
          <p:cNvSpPr txBox="1">
            <a:spLocks noChangeArrowheads="1"/>
          </p:cNvSpPr>
          <p:nvPr/>
        </p:nvSpPr>
        <p:spPr bwMode="auto">
          <a:xfrm>
            <a:off x="449263" y="2698750"/>
            <a:ext cx="108108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a:latin typeface="Times New Roman" panose="02020603050405020304" pitchFamily="18" charset="0"/>
                <a:cs typeface="Times New Roman" panose="02020603050405020304" pitchFamily="18" charset="0"/>
              </a:rPr>
              <a:t>- Sau đó : </a:t>
            </a:r>
            <a:r>
              <a:rPr lang="en-US" altLang="en-US" sz="2700" b="1">
                <a:solidFill>
                  <a:srgbClr val="0000FF"/>
                </a:solidFill>
                <a:latin typeface="Times New Roman" panose="02020603050405020304" pitchFamily="18" charset="0"/>
                <a:cs typeface="Times New Roman" panose="02020603050405020304" pitchFamily="18" charset="0"/>
              </a:rPr>
              <a:t>tặc lưỡi: “Chậc, kệ!”</a:t>
            </a:r>
            <a:r>
              <a:rPr lang="en-US" altLang="en-US" sz="2700">
                <a:solidFill>
                  <a:srgbClr val="0000FF"/>
                </a:solidFill>
                <a:latin typeface="Times New Roman" panose="02020603050405020304" pitchFamily="18" charset="0"/>
                <a:cs typeface="Times New Roman" panose="02020603050405020304" pitchFamily="18" charset="0"/>
              </a:rPr>
              <a:t> </a:t>
            </a:r>
            <a:r>
              <a:rPr lang="en-US" altLang="en-US" sz="2700">
                <a:latin typeface="Times New Roman" panose="02020603050405020304" pitchFamily="18" charset="0"/>
                <a:cs typeface="Times New Roman" panose="02020603050405020304" pitchFamily="18" charset="0"/>
              </a:rPr>
              <a:t>→ </a:t>
            </a:r>
            <a:r>
              <a:rPr lang="en-US" altLang="en-US" sz="2700" u="sng">
                <a:latin typeface="Times New Roman" panose="02020603050405020304" pitchFamily="18" charset="0"/>
                <a:cs typeface="Times New Roman" panose="02020603050405020304" pitchFamily="18" charset="0"/>
              </a:rPr>
              <a:t>quyết đưa vợ về nhà</a:t>
            </a:r>
          </a:p>
        </p:txBody>
      </p:sp>
      <p:sp>
        <p:nvSpPr>
          <p:cNvPr id="85012" name="Text Box 20">
            <a:extLst>
              <a:ext uri="{FF2B5EF4-FFF2-40B4-BE49-F238E27FC236}">
                <a16:creationId xmlns:a16="http://schemas.microsoft.com/office/drawing/2014/main" id="{5E0E47F2-5A0F-3F9A-53C6-FC76925BB8AA}"/>
              </a:ext>
            </a:extLst>
          </p:cNvPr>
          <p:cNvSpPr txBox="1">
            <a:spLocks noChangeArrowheads="1"/>
          </p:cNvSpPr>
          <p:nvPr/>
        </p:nvSpPr>
        <p:spPr bwMode="auto">
          <a:xfrm>
            <a:off x="2773363" y="869950"/>
            <a:ext cx="93964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a:latin typeface="Times New Roman" panose="02020603050405020304" pitchFamily="18" charset="0"/>
                <a:cs typeface="Times New Roman" panose="02020603050405020304" pitchFamily="18" charset="0"/>
              </a:rPr>
              <a:t> Nói đùa: </a:t>
            </a:r>
            <a:r>
              <a:rPr lang="en-US" altLang="en-US" sz="2700">
                <a:solidFill>
                  <a:srgbClr val="0000FF"/>
                </a:solidFill>
                <a:latin typeface="Times New Roman" panose="02020603050405020304" pitchFamily="18" charset="0"/>
                <a:cs typeface="Times New Roman" panose="02020603050405020304" pitchFamily="18" charset="0"/>
              </a:rPr>
              <a:t>“..có về với tớ ..” </a:t>
            </a:r>
            <a:r>
              <a:rPr lang="en-US" altLang="en-US" sz="2700">
                <a:latin typeface="Times New Roman" panose="02020603050405020304" pitchFamily="18" charset="0"/>
                <a:cs typeface="Times New Roman" panose="02020603050405020304" pitchFamily="18" charset="0"/>
              </a:rPr>
              <a:t>→ khát vọng về mái nhà </a:t>
            </a:r>
          </a:p>
          <a:p>
            <a:pPr eaLnBrk="1" hangingPunct="1"/>
            <a:r>
              <a:rPr lang="en-US" altLang="en-US" sz="2700">
                <a:latin typeface="Times New Roman" panose="02020603050405020304" pitchFamily="18" charset="0"/>
                <a:cs typeface="Times New Roman" panose="02020603050405020304" pitchFamily="18" charset="0"/>
              </a:rPr>
              <a:t>                                               hạnh phúc, về tổ ấm gia đình            </a:t>
            </a:r>
          </a:p>
        </p:txBody>
      </p:sp>
      <p:sp>
        <p:nvSpPr>
          <p:cNvPr id="85013" name="Text Box 21">
            <a:extLst>
              <a:ext uri="{FF2B5EF4-FFF2-40B4-BE49-F238E27FC236}">
                <a16:creationId xmlns:a16="http://schemas.microsoft.com/office/drawing/2014/main" id="{4A3CA608-B650-6A92-3BCD-20E617BB6058}"/>
              </a:ext>
            </a:extLst>
          </p:cNvPr>
          <p:cNvSpPr txBox="1">
            <a:spLocks noChangeArrowheads="1"/>
          </p:cNvSpPr>
          <p:nvPr/>
        </p:nvSpPr>
        <p:spPr bwMode="auto">
          <a:xfrm>
            <a:off x="2873375" y="1936750"/>
            <a:ext cx="929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a:latin typeface="Times New Roman" panose="02020603050405020304" pitchFamily="18" charset="0"/>
                <a:cs typeface="Times New Roman" panose="02020603050405020304" pitchFamily="18" charset="0"/>
              </a:rPr>
              <a:t>Lo: </a:t>
            </a:r>
            <a:r>
              <a:rPr lang="en-US" altLang="en-US" sz="2700" i="1">
                <a:solidFill>
                  <a:srgbClr val="0000FF"/>
                </a:solidFill>
                <a:latin typeface="Times New Roman" panose="02020603050405020304" pitchFamily="18" charset="0"/>
                <a:cs typeface="Times New Roman" panose="02020603050405020304" pitchFamily="18" charset="0"/>
              </a:rPr>
              <a:t>“thóc gạo này đến cái thân mình cũng chả biết có nuôi nổi không, lại còn đèo bòng”</a:t>
            </a:r>
            <a:r>
              <a:rPr lang="en-US" altLang="en-US" sz="2700">
                <a:solidFill>
                  <a:srgbClr val="0000FF"/>
                </a:solidFill>
                <a:latin typeface="Times New Roman" panose="02020603050405020304" pitchFamily="18" charset="0"/>
                <a:cs typeface="Times New Roman" panose="02020603050405020304" pitchFamily="18" charset="0"/>
              </a:rPr>
              <a:t> </a:t>
            </a:r>
          </a:p>
        </p:txBody>
      </p:sp>
      <p:sp>
        <p:nvSpPr>
          <p:cNvPr id="85016" name="Line 24">
            <a:extLst>
              <a:ext uri="{FF2B5EF4-FFF2-40B4-BE49-F238E27FC236}">
                <a16:creationId xmlns:a16="http://schemas.microsoft.com/office/drawing/2014/main" id="{46756F85-10A4-81A4-4530-1E94675B8BE7}"/>
              </a:ext>
            </a:extLst>
          </p:cNvPr>
          <p:cNvSpPr>
            <a:spLocks noChangeShapeType="1"/>
          </p:cNvSpPr>
          <p:nvPr/>
        </p:nvSpPr>
        <p:spPr bwMode="auto">
          <a:xfrm>
            <a:off x="2873375" y="1250950"/>
            <a:ext cx="0" cy="914400"/>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5017" name="Line 25">
            <a:extLst>
              <a:ext uri="{FF2B5EF4-FFF2-40B4-BE49-F238E27FC236}">
                <a16:creationId xmlns:a16="http://schemas.microsoft.com/office/drawing/2014/main" id="{E5A8B723-D4FD-FB79-B9DF-0DCE720155EC}"/>
              </a:ext>
            </a:extLst>
          </p:cNvPr>
          <p:cNvSpPr>
            <a:spLocks noChangeShapeType="1"/>
          </p:cNvSpPr>
          <p:nvPr/>
        </p:nvSpPr>
        <p:spPr bwMode="auto">
          <a:xfrm flipH="1">
            <a:off x="3167063" y="3232150"/>
            <a:ext cx="3648075"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5018" name="Text Box 26">
            <a:extLst>
              <a:ext uri="{FF2B5EF4-FFF2-40B4-BE49-F238E27FC236}">
                <a16:creationId xmlns:a16="http://schemas.microsoft.com/office/drawing/2014/main" id="{797290CD-EFBA-F692-3466-F703C395F9E6}"/>
              </a:ext>
            </a:extLst>
          </p:cNvPr>
          <p:cNvSpPr txBox="1">
            <a:spLocks noChangeArrowheads="1"/>
          </p:cNvSpPr>
          <p:nvPr/>
        </p:nvSpPr>
        <p:spPr bwMode="auto">
          <a:xfrm>
            <a:off x="831850" y="3389313"/>
            <a:ext cx="5881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a:solidFill>
                  <a:srgbClr val="0000FF"/>
                </a:solidFill>
                <a:latin typeface="Times New Roman" panose="02020603050405020304" pitchFamily="18" charset="0"/>
                <a:cs typeface="Times New Roman" panose="02020603050405020304" pitchFamily="18" charset="0"/>
              </a:rPr>
              <a:t>Mua cho thị cái thúng con</a:t>
            </a:r>
          </a:p>
        </p:txBody>
      </p:sp>
      <p:sp>
        <p:nvSpPr>
          <p:cNvPr id="85019" name="Line 27">
            <a:extLst>
              <a:ext uri="{FF2B5EF4-FFF2-40B4-BE49-F238E27FC236}">
                <a16:creationId xmlns:a16="http://schemas.microsoft.com/office/drawing/2014/main" id="{D2813E2B-8567-773A-FB54-FFE9C599965C}"/>
              </a:ext>
            </a:extLst>
          </p:cNvPr>
          <p:cNvSpPr>
            <a:spLocks noChangeShapeType="1"/>
          </p:cNvSpPr>
          <p:nvPr/>
        </p:nvSpPr>
        <p:spPr bwMode="auto">
          <a:xfrm>
            <a:off x="6713538" y="3232150"/>
            <a:ext cx="2828925"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85020" name="Text Box 28">
            <a:extLst>
              <a:ext uri="{FF2B5EF4-FFF2-40B4-BE49-F238E27FC236}">
                <a16:creationId xmlns:a16="http://schemas.microsoft.com/office/drawing/2014/main" id="{DEE39598-6A4D-829E-3744-58D2B406B7D8}"/>
              </a:ext>
            </a:extLst>
          </p:cNvPr>
          <p:cNvSpPr txBox="1">
            <a:spLocks noChangeArrowheads="1"/>
          </p:cNvSpPr>
          <p:nvPr/>
        </p:nvSpPr>
        <p:spPr bwMode="auto">
          <a:xfrm>
            <a:off x="6997700" y="3362325"/>
            <a:ext cx="4627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700">
                <a:solidFill>
                  <a:srgbClr val="0000FF"/>
                </a:solidFill>
                <a:latin typeface="Times New Roman" panose="02020603050405020304" pitchFamily="18" charset="0"/>
                <a:cs typeface="Times New Roman" panose="02020603050405020304" pitchFamily="18" charset="0"/>
              </a:rPr>
              <a:t>cùng thị ăn một bữa no nê</a:t>
            </a:r>
          </a:p>
        </p:txBody>
      </p:sp>
      <p:sp>
        <p:nvSpPr>
          <p:cNvPr id="85021" name="Text Box 29">
            <a:extLst>
              <a:ext uri="{FF2B5EF4-FFF2-40B4-BE49-F238E27FC236}">
                <a16:creationId xmlns:a16="http://schemas.microsoft.com/office/drawing/2014/main" id="{950B29AA-8BA0-BEFC-CDB3-4F142C88BDE9}"/>
              </a:ext>
            </a:extLst>
          </p:cNvPr>
          <p:cNvSpPr txBox="1">
            <a:spLocks noChangeArrowheads="1"/>
          </p:cNvSpPr>
          <p:nvPr/>
        </p:nvSpPr>
        <p:spPr bwMode="auto">
          <a:xfrm>
            <a:off x="576263" y="3962400"/>
            <a:ext cx="11049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700">
                <a:latin typeface="Times New Roman" panose="02020603050405020304" pitchFamily="18" charset="0"/>
                <a:cs typeface="Times New Roman" panose="02020603050405020304" pitchFamily="18" charset="0"/>
              </a:rPr>
              <a:t>-&gt;</a:t>
            </a:r>
            <a:r>
              <a:rPr lang="en-US" altLang="en-US" sz="2700">
                <a:solidFill>
                  <a:srgbClr val="0000FF"/>
                </a:solidFill>
                <a:latin typeface="Times New Roman" panose="02020603050405020304" pitchFamily="18" charset="0"/>
                <a:cs typeface="Times New Roman" panose="02020603050405020304" pitchFamily="18" charset="0"/>
              </a:rPr>
              <a:t> </a:t>
            </a:r>
            <a:r>
              <a:rPr lang="en-US" altLang="en-US" sz="2700" b="1">
                <a:latin typeface="Times New Roman" panose="02020603050405020304" pitchFamily="18" charset="0"/>
                <a:cs typeface="Times New Roman" panose="02020603050405020304" pitchFamily="18" charset="0"/>
              </a:rPr>
              <a:t>Quyết định liều lĩnh, ẩn sâu là khát vọng hạnh phúc lứa đôi, xuất phát từ lòng thương người cùng cảnh ngộ, thậm chí còn đói khát hơn mình.</a:t>
            </a:r>
          </a:p>
          <a:p>
            <a:pPr algn="just" eaLnBrk="1" hangingPunct="1"/>
            <a:r>
              <a:rPr lang="en-US" altLang="en-US" sz="2700">
                <a:latin typeface="Times New Roman" panose="02020603050405020304" pitchFamily="18" charset="0"/>
                <a:cs typeface="Times New Roman" panose="02020603050405020304" pitchFamily="18" charset="0"/>
              </a:rPr>
              <a:t>-&gt; </a:t>
            </a:r>
            <a:r>
              <a:rPr lang="en-US" altLang="en-US" sz="2700">
                <a:solidFill>
                  <a:srgbClr val="0000FF"/>
                </a:solidFill>
                <a:latin typeface="Times New Roman" panose="02020603050405020304" pitchFamily="18" charset="0"/>
                <a:cs typeface="Times New Roman" panose="02020603050405020304" pitchFamily="18" charset="0"/>
              </a:rPr>
              <a:t>Lấy nhau không vì tình yêu mà vì bốn bát bánh đúc và vài câu nói bông đùa nhưng không vì thế mà Tràng coi thường vợ. </a:t>
            </a:r>
            <a:r>
              <a:rPr lang="en-US" altLang="en-US" sz="2700" b="1">
                <a:latin typeface="Times New Roman" panose="02020603050405020304" pitchFamily="18" charset="0"/>
                <a:cs typeface="Times New Roman" panose="02020603050405020304" pitchFamily="18" charset="0"/>
              </a:rPr>
              <a:t>Tràng rất trân trọng vợ, trân trọng hạnh phúc của mình.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010"/>
                                        </p:tgtEl>
                                        <p:attrNameLst>
                                          <p:attrName>style.visibility</p:attrName>
                                        </p:attrNameLst>
                                      </p:cBhvr>
                                      <p:to>
                                        <p:strVal val="visible"/>
                                      </p:to>
                                    </p:set>
                                    <p:animEffect transition="in" filter="blinds(horizontal)">
                                      <p:cBhvr>
                                        <p:cTn id="7" dur="500"/>
                                        <p:tgtEl>
                                          <p:spTgt spid="85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5012"/>
                                        </p:tgtEl>
                                        <p:attrNameLst>
                                          <p:attrName>style.visibility</p:attrName>
                                        </p:attrNameLst>
                                      </p:cBhvr>
                                      <p:to>
                                        <p:strVal val="visible"/>
                                      </p:to>
                                    </p:set>
                                    <p:animEffect transition="in" filter="blinds(horizontal)">
                                      <p:cBhvr>
                                        <p:cTn id="12" dur="500"/>
                                        <p:tgtEl>
                                          <p:spTgt spid="85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5016"/>
                                        </p:tgtEl>
                                        <p:attrNameLst>
                                          <p:attrName>style.visibility</p:attrName>
                                        </p:attrNameLst>
                                      </p:cBhvr>
                                      <p:to>
                                        <p:strVal val="visible"/>
                                      </p:to>
                                    </p:set>
                                    <p:animEffect transition="in" filter="blinds(horizontal)">
                                      <p:cBhvr>
                                        <p:cTn id="17" dur="500"/>
                                        <p:tgtEl>
                                          <p:spTgt spid="850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5013"/>
                                        </p:tgtEl>
                                        <p:attrNameLst>
                                          <p:attrName>style.visibility</p:attrName>
                                        </p:attrNameLst>
                                      </p:cBhvr>
                                      <p:to>
                                        <p:strVal val="visible"/>
                                      </p:to>
                                    </p:set>
                                    <p:animEffect transition="in" filter="blinds(horizontal)">
                                      <p:cBhvr>
                                        <p:cTn id="22" dur="500"/>
                                        <p:tgtEl>
                                          <p:spTgt spid="850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5011"/>
                                        </p:tgtEl>
                                        <p:attrNameLst>
                                          <p:attrName>style.visibility</p:attrName>
                                        </p:attrNameLst>
                                      </p:cBhvr>
                                      <p:to>
                                        <p:strVal val="visible"/>
                                      </p:to>
                                    </p:set>
                                    <p:animEffect transition="in" filter="blinds(horizontal)">
                                      <p:cBhvr>
                                        <p:cTn id="27" dur="500"/>
                                        <p:tgtEl>
                                          <p:spTgt spid="850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5017"/>
                                        </p:tgtEl>
                                        <p:attrNameLst>
                                          <p:attrName>style.visibility</p:attrName>
                                        </p:attrNameLst>
                                      </p:cBhvr>
                                      <p:to>
                                        <p:strVal val="visible"/>
                                      </p:to>
                                    </p:set>
                                    <p:animEffect transition="in" filter="blinds(horizontal)">
                                      <p:cBhvr>
                                        <p:cTn id="32" dur="500"/>
                                        <p:tgtEl>
                                          <p:spTgt spid="85017"/>
                                        </p:tgtEl>
                                      </p:cBhvr>
                                    </p:animEffect>
                                  </p:childTnLst>
                                </p:cTn>
                              </p:par>
                              <p:par>
                                <p:cTn id="33" presetID="3" presetClass="entr" presetSubtype="10" fill="hold" nodeType="withEffect">
                                  <p:stCondLst>
                                    <p:cond delay="0"/>
                                  </p:stCondLst>
                                  <p:childTnLst>
                                    <p:set>
                                      <p:cBhvr>
                                        <p:cTn id="34" dur="1" fill="hold">
                                          <p:stCondLst>
                                            <p:cond delay="0"/>
                                          </p:stCondLst>
                                        </p:cTn>
                                        <p:tgtEl>
                                          <p:spTgt spid="85018"/>
                                        </p:tgtEl>
                                        <p:attrNameLst>
                                          <p:attrName>style.visibility</p:attrName>
                                        </p:attrNameLst>
                                      </p:cBhvr>
                                      <p:to>
                                        <p:strVal val="visible"/>
                                      </p:to>
                                    </p:set>
                                    <p:animEffect transition="in" filter="blinds(horizontal)">
                                      <p:cBhvr>
                                        <p:cTn id="35" dur="500"/>
                                        <p:tgtEl>
                                          <p:spTgt spid="850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85019"/>
                                        </p:tgtEl>
                                        <p:attrNameLst>
                                          <p:attrName>style.visibility</p:attrName>
                                        </p:attrNameLst>
                                      </p:cBhvr>
                                      <p:to>
                                        <p:strVal val="visible"/>
                                      </p:to>
                                    </p:set>
                                    <p:animEffect transition="in" filter="blinds(horizontal)">
                                      <p:cBhvr>
                                        <p:cTn id="40" dur="500"/>
                                        <p:tgtEl>
                                          <p:spTgt spid="85019"/>
                                        </p:tgtEl>
                                      </p:cBhvr>
                                    </p:animEffect>
                                  </p:childTnLst>
                                </p:cTn>
                              </p:par>
                              <p:par>
                                <p:cTn id="41" presetID="3" presetClass="entr" presetSubtype="10" fill="hold" nodeType="withEffect">
                                  <p:stCondLst>
                                    <p:cond delay="0"/>
                                  </p:stCondLst>
                                  <p:childTnLst>
                                    <p:set>
                                      <p:cBhvr>
                                        <p:cTn id="42" dur="1" fill="hold">
                                          <p:stCondLst>
                                            <p:cond delay="0"/>
                                          </p:stCondLst>
                                        </p:cTn>
                                        <p:tgtEl>
                                          <p:spTgt spid="85020"/>
                                        </p:tgtEl>
                                        <p:attrNameLst>
                                          <p:attrName>style.visibility</p:attrName>
                                        </p:attrNameLst>
                                      </p:cBhvr>
                                      <p:to>
                                        <p:strVal val="visible"/>
                                      </p:to>
                                    </p:set>
                                    <p:animEffect transition="in" filter="blinds(horizontal)">
                                      <p:cBhvr>
                                        <p:cTn id="43" dur="500"/>
                                        <p:tgtEl>
                                          <p:spTgt spid="8502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85021"/>
                                        </p:tgtEl>
                                        <p:attrNameLst>
                                          <p:attrName>style.visibility</p:attrName>
                                        </p:attrNameLst>
                                      </p:cBhvr>
                                      <p:to>
                                        <p:strVal val="visible"/>
                                      </p:to>
                                    </p:set>
                                    <p:animEffect transition="in" filter="blinds(horizontal)">
                                      <p:cBhvr>
                                        <p:cTn id="48" dur="500"/>
                                        <p:tgtEl>
                                          <p:spTgt spid="85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0" grpId="0"/>
      <p:bldP spid="85011" grpId="0"/>
      <p:bldP spid="85012" grpId="0"/>
      <p:bldP spid="85013" grpId="0"/>
      <p:bldP spid="85018" grpId="0"/>
      <p:bldP spid="85020" grpId="0"/>
      <p:bldP spid="8502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6" name="Text Box 10">
            <a:extLst>
              <a:ext uri="{FF2B5EF4-FFF2-40B4-BE49-F238E27FC236}">
                <a16:creationId xmlns:a16="http://schemas.microsoft.com/office/drawing/2014/main" id="{FCA2150C-5515-D12B-A4D5-3E1DA07F67B0}"/>
              </a:ext>
            </a:extLst>
          </p:cNvPr>
          <p:cNvSpPr txBox="1">
            <a:spLocks noChangeArrowheads="1"/>
          </p:cNvSpPr>
          <p:nvPr/>
        </p:nvSpPr>
        <p:spPr bwMode="auto">
          <a:xfrm>
            <a:off x="533400" y="209550"/>
            <a:ext cx="8293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Trên đường đưa vợ về nhà:</a:t>
            </a:r>
            <a:endParaRPr lang="en-US" altLang="en-US" sz="2800" b="1" u="sng">
              <a:latin typeface="Times New Roman" panose="02020603050405020304" pitchFamily="18" charset="0"/>
              <a:cs typeface="Times New Roman" panose="02020603050405020304" pitchFamily="18" charset="0"/>
            </a:endParaRPr>
          </a:p>
        </p:txBody>
      </p:sp>
      <p:sp>
        <p:nvSpPr>
          <p:cNvPr id="86036" name="Text Box 20">
            <a:extLst>
              <a:ext uri="{FF2B5EF4-FFF2-40B4-BE49-F238E27FC236}">
                <a16:creationId xmlns:a16="http://schemas.microsoft.com/office/drawing/2014/main" id="{98A75E4F-F93B-BAF5-205B-24FD9880A158}"/>
              </a:ext>
            </a:extLst>
          </p:cNvPr>
          <p:cNvSpPr txBox="1">
            <a:spLocks noChangeArrowheads="1"/>
          </p:cNvSpPr>
          <p:nvPr/>
        </p:nvSpPr>
        <p:spPr bwMode="auto">
          <a:xfrm>
            <a:off x="533400" y="690563"/>
            <a:ext cx="7610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mặt “</a:t>
            </a:r>
            <a:r>
              <a:rPr lang="en-US" altLang="en-US" sz="2800" b="1" u="sng">
                <a:solidFill>
                  <a:srgbClr val="0000FF"/>
                </a:solidFill>
                <a:latin typeface="Times New Roman" panose="02020603050405020304" pitchFamily="18" charset="0"/>
                <a:cs typeface="Times New Roman" panose="02020603050405020304" pitchFamily="18" charset="0"/>
              </a:rPr>
              <a:t>phớn phở</a:t>
            </a:r>
            <a:r>
              <a:rPr lang="en-US" altLang="en-US" sz="280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tủm tỉm </a:t>
            </a:r>
            <a:r>
              <a:rPr lang="en-US" altLang="en-US" sz="2800">
                <a:solidFill>
                  <a:srgbClr val="0000FF"/>
                </a:solidFill>
                <a:latin typeface="Times New Roman" panose="02020603050405020304" pitchFamily="18" charset="0"/>
                <a:cs typeface="Times New Roman" panose="02020603050405020304" pitchFamily="18" charset="0"/>
              </a:rPr>
              <a:t>cười nụ một mình”</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“mắt thì sáng lên </a:t>
            </a:r>
            <a:r>
              <a:rPr lang="en-US" altLang="en-US" sz="2800" b="1" u="sng">
                <a:solidFill>
                  <a:srgbClr val="0000FF"/>
                </a:solidFill>
                <a:latin typeface="Times New Roman" panose="02020603050405020304" pitchFamily="18" charset="0"/>
                <a:cs typeface="Times New Roman" panose="02020603050405020304" pitchFamily="18" charset="0"/>
              </a:rPr>
              <a:t>lấp lánh</a:t>
            </a:r>
            <a:r>
              <a:rPr lang="en-US" altLang="en-US" sz="2800">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“mặt cứ vênh lên tự đắc với mình”</a:t>
            </a:r>
            <a:endParaRPr lang="en-US" altLang="en-US" sz="2800" u="sng">
              <a:solidFill>
                <a:srgbClr val="0000FF"/>
              </a:solidFill>
              <a:latin typeface="Times New Roman" panose="02020603050405020304" pitchFamily="18" charset="0"/>
              <a:cs typeface="Times New Roman" panose="02020603050405020304" pitchFamily="18" charset="0"/>
            </a:endParaRPr>
          </a:p>
        </p:txBody>
      </p:sp>
      <p:sp>
        <p:nvSpPr>
          <p:cNvPr id="86037" name="AutoShape 21">
            <a:extLst>
              <a:ext uri="{FF2B5EF4-FFF2-40B4-BE49-F238E27FC236}">
                <a16:creationId xmlns:a16="http://schemas.microsoft.com/office/drawing/2014/main" id="{5AA4E1B0-F364-201F-873C-E68EEF107A9C}"/>
              </a:ext>
            </a:extLst>
          </p:cNvPr>
          <p:cNvSpPr>
            <a:spLocks/>
          </p:cNvSpPr>
          <p:nvPr/>
        </p:nvSpPr>
        <p:spPr bwMode="auto">
          <a:xfrm>
            <a:off x="7726363" y="838200"/>
            <a:ext cx="487362" cy="1752600"/>
          </a:xfrm>
          <a:prstGeom prst="rightBrace">
            <a:avLst>
              <a:gd name="adj1" fmla="val 3837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86038" name="Text Box 22">
            <a:extLst>
              <a:ext uri="{FF2B5EF4-FFF2-40B4-BE49-F238E27FC236}">
                <a16:creationId xmlns:a16="http://schemas.microsoft.com/office/drawing/2014/main" id="{7DBC32D6-5AA2-671D-9CDD-B3172F7A7035}"/>
              </a:ext>
            </a:extLst>
          </p:cNvPr>
          <p:cNvSpPr txBox="1">
            <a:spLocks noChangeArrowheads="1"/>
          </p:cNvSpPr>
          <p:nvPr/>
        </p:nvSpPr>
        <p:spPr bwMode="auto">
          <a:xfrm>
            <a:off x="8535988" y="990600"/>
            <a:ext cx="39227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Symbol" pitchFamily="2" charset="2"/>
              <a:buChar char="Þ"/>
            </a:pPr>
            <a:r>
              <a:rPr lang="en-US" altLang="en-US" sz="2800" b="1">
                <a:latin typeface="Times New Roman" panose="02020603050405020304" pitchFamily="18" charset="0"/>
                <a:cs typeface="Times New Roman" panose="02020603050405020304" pitchFamily="18" charset="0"/>
              </a:rPr>
              <a:t> Hạnh phúc,</a:t>
            </a:r>
          </a:p>
          <a:p>
            <a:pPr eaLnBrk="1" hangingPunct="1">
              <a:buFont typeface="Symbol" pitchFamily="2" charset="2"/>
              <a:buNone/>
            </a:pPr>
            <a:r>
              <a:rPr lang="en-US" altLang="en-US" sz="2800" b="1">
                <a:latin typeface="Times New Roman" panose="02020603050405020304" pitchFamily="18" charset="0"/>
                <a:cs typeface="Times New Roman" panose="02020603050405020304" pitchFamily="18" charset="0"/>
              </a:rPr>
              <a:t>     mãn nguyện,    </a:t>
            </a:r>
          </a:p>
          <a:p>
            <a:pPr eaLnBrk="1" hangingPunct="1">
              <a:buFont typeface="Symbol" pitchFamily="2" charset="2"/>
              <a:buNone/>
            </a:pPr>
            <a:r>
              <a:rPr lang="en-US" altLang="en-US" sz="2800" b="1">
                <a:latin typeface="Times New Roman" panose="02020603050405020304" pitchFamily="18" charset="0"/>
                <a:cs typeface="Times New Roman" panose="02020603050405020304" pitchFamily="18" charset="0"/>
              </a:rPr>
              <a:t>     hãnh diện</a:t>
            </a:r>
          </a:p>
        </p:txBody>
      </p:sp>
      <p:sp>
        <p:nvSpPr>
          <p:cNvPr id="86039" name="Text Box 23">
            <a:extLst>
              <a:ext uri="{FF2B5EF4-FFF2-40B4-BE49-F238E27FC236}">
                <a16:creationId xmlns:a16="http://schemas.microsoft.com/office/drawing/2014/main" id="{AD6364EE-6238-2030-DA70-559B9D96C4FF}"/>
              </a:ext>
            </a:extLst>
          </p:cNvPr>
          <p:cNvSpPr txBox="1">
            <a:spLocks noChangeArrowheads="1"/>
          </p:cNvSpPr>
          <p:nvPr/>
        </p:nvSpPr>
        <p:spPr bwMode="auto">
          <a:xfrm>
            <a:off x="638175" y="2528888"/>
            <a:ext cx="4779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Về đến nhà:</a:t>
            </a:r>
            <a:endParaRPr lang="en-US" altLang="en-US" sz="2800" b="1" u="sng">
              <a:latin typeface="Times New Roman" panose="02020603050405020304" pitchFamily="18" charset="0"/>
              <a:cs typeface="Times New Roman" panose="02020603050405020304" pitchFamily="18" charset="0"/>
            </a:endParaRPr>
          </a:p>
        </p:txBody>
      </p:sp>
      <p:sp>
        <p:nvSpPr>
          <p:cNvPr id="86040" name="Text Box 24">
            <a:extLst>
              <a:ext uri="{FF2B5EF4-FFF2-40B4-BE49-F238E27FC236}">
                <a16:creationId xmlns:a16="http://schemas.microsoft.com/office/drawing/2014/main" id="{C2890B0D-A62D-83A2-938B-231E6E3EC325}"/>
              </a:ext>
            </a:extLst>
          </p:cNvPr>
          <p:cNvSpPr txBox="1">
            <a:spLocks noChangeArrowheads="1"/>
          </p:cNvSpPr>
          <p:nvPr/>
        </p:nvSpPr>
        <p:spPr bwMode="auto">
          <a:xfrm>
            <a:off x="257175" y="3048000"/>
            <a:ext cx="116093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xăm xăm </a:t>
            </a:r>
            <a:r>
              <a:rPr lang="en-US" altLang="en-US" sz="2800">
                <a:solidFill>
                  <a:srgbClr val="0000FF"/>
                </a:solidFill>
                <a:latin typeface="Times New Roman" panose="02020603050405020304" pitchFamily="18" charset="0"/>
                <a:cs typeface="Times New Roman" panose="02020603050405020304" pitchFamily="18" charset="0"/>
              </a:rPr>
              <a:t>bước vào trong”, đon đả mời ngồi..</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 </a:t>
            </a:r>
            <a:r>
              <a:rPr lang="en-US" altLang="en-US" sz="2800" b="1">
                <a:solidFill>
                  <a:srgbClr val="0000FF"/>
                </a:solidFill>
                <a:latin typeface="Times New Roman" panose="02020603050405020304" pitchFamily="18" charset="0"/>
                <a:cs typeface="Times New Roman" panose="02020603050405020304" pitchFamily="18" charset="0"/>
              </a:rPr>
              <a:t>ngượng nghịu, sờ sợ, lo, bồn chồn</a:t>
            </a:r>
            <a:r>
              <a:rPr lang="en-US" altLang="en-US" sz="2800">
                <a:solidFill>
                  <a:srgbClr val="0000FF"/>
                </a:solidFill>
                <a:latin typeface="Times New Roman" panose="02020603050405020304" pitchFamily="18" charset="0"/>
                <a:cs typeface="Times New Roman" panose="02020603050405020304" pitchFamily="18" charset="0"/>
              </a:rPr>
              <a:t>, trông ngóng mẹ về</a:t>
            </a:r>
          </a:p>
          <a:p>
            <a:pPr eaLnBrk="1" hangingPunct="1"/>
            <a:r>
              <a:rPr lang="en-US" altLang="en-US" sz="2800">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 Khi mẹ về :</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Reo lên→chạy ra đón→mời mẹ lên giường ngồi→nhắc mẹ đáp lời vợ→giãi bày về duyên số giữa mình và người “vợ nhặt”</a:t>
            </a:r>
            <a:endParaRPr lang="en-US" altLang="en-US" sz="2800" u="sng">
              <a:solidFill>
                <a:srgbClr val="0000FF"/>
              </a:solidFill>
              <a:latin typeface="Times New Roman" panose="02020603050405020304" pitchFamily="18" charset="0"/>
              <a:cs typeface="Times New Roman" panose="02020603050405020304" pitchFamily="18" charset="0"/>
            </a:endParaRPr>
          </a:p>
        </p:txBody>
      </p:sp>
      <p:sp>
        <p:nvSpPr>
          <p:cNvPr id="86041" name="Text Box 25">
            <a:extLst>
              <a:ext uri="{FF2B5EF4-FFF2-40B4-BE49-F238E27FC236}">
                <a16:creationId xmlns:a16="http://schemas.microsoft.com/office/drawing/2014/main" id="{40E67C7F-96B8-644A-B4D7-15E6863A0100}"/>
              </a:ext>
            </a:extLst>
          </p:cNvPr>
          <p:cNvSpPr txBox="1">
            <a:spLocks noChangeArrowheads="1"/>
          </p:cNvSpPr>
          <p:nvPr/>
        </p:nvSpPr>
        <p:spPr bwMode="auto">
          <a:xfrm>
            <a:off x="495300" y="5264150"/>
            <a:ext cx="114157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=&gt;Hạnh phúc gia đình giản dị, đơn sơ đã làm Tràng thay đổi, người ta nhận ra người nông dân bần hàn này có một trái tim và tấm lòng sáng trong, vẹn tròn, dung dị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6026"/>
                                        </p:tgtEl>
                                        <p:attrNameLst>
                                          <p:attrName>style.visibility</p:attrName>
                                        </p:attrNameLst>
                                      </p:cBhvr>
                                      <p:to>
                                        <p:strVal val="visible"/>
                                      </p:to>
                                    </p:set>
                                    <p:animEffect transition="in" filter="blinds(horizontal)">
                                      <p:cBhvr>
                                        <p:cTn id="7" dur="500"/>
                                        <p:tgtEl>
                                          <p:spTgt spid="86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6036"/>
                                        </p:tgtEl>
                                        <p:attrNameLst>
                                          <p:attrName>style.visibility</p:attrName>
                                        </p:attrNameLst>
                                      </p:cBhvr>
                                      <p:to>
                                        <p:strVal val="visible"/>
                                      </p:to>
                                    </p:set>
                                    <p:animEffect transition="in" filter="blinds(horizontal)">
                                      <p:cBhvr>
                                        <p:cTn id="12" dur="500"/>
                                        <p:tgtEl>
                                          <p:spTgt spid="86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6037"/>
                                        </p:tgtEl>
                                        <p:attrNameLst>
                                          <p:attrName>style.visibility</p:attrName>
                                        </p:attrNameLst>
                                      </p:cBhvr>
                                      <p:to>
                                        <p:strVal val="visible"/>
                                      </p:to>
                                    </p:set>
                                    <p:animEffect transition="in" filter="blinds(horizontal)">
                                      <p:cBhvr>
                                        <p:cTn id="17" dur="500"/>
                                        <p:tgtEl>
                                          <p:spTgt spid="86037"/>
                                        </p:tgtEl>
                                      </p:cBhvr>
                                    </p:animEffect>
                                  </p:childTnLst>
                                </p:cTn>
                              </p:par>
                              <p:par>
                                <p:cTn id="18" presetID="3" presetClass="entr" presetSubtype="10" fill="hold" nodeType="withEffect">
                                  <p:stCondLst>
                                    <p:cond delay="0"/>
                                  </p:stCondLst>
                                  <p:childTnLst>
                                    <p:set>
                                      <p:cBhvr>
                                        <p:cTn id="19" dur="1" fill="hold">
                                          <p:stCondLst>
                                            <p:cond delay="0"/>
                                          </p:stCondLst>
                                        </p:cTn>
                                        <p:tgtEl>
                                          <p:spTgt spid="86038"/>
                                        </p:tgtEl>
                                        <p:attrNameLst>
                                          <p:attrName>style.visibility</p:attrName>
                                        </p:attrNameLst>
                                      </p:cBhvr>
                                      <p:to>
                                        <p:strVal val="visible"/>
                                      </p:to>
                                    </p:set>
                                    <p:animEffect transition="in" filter="blinds(horizontal)">
                                      <p:cBhvr>
                                        <p:cTn id="20" dur="500"/>
                                        <p:tgtEl>
                                          <p:spTgt spid="860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86039"/>
                                        </p:tgtEl>
                                        <p:attrNameLst>
                                          <p:attrName>style.visibility</p:attrName>
                                        </p:attrNameLst>
                                      </p:cBhvr>
                                      <p:to>
                                        <p:strVal val="visible"/>
                                      </p:to>
                                    </p:set>
                                    <p:animEffect transition="in" filter="blinds(horizontal)">
                                      <p:cBhvr>
                                        <p:cTn id="25" dur="500"/>
                                        <p:tgtEl>
                                          <p:spTgt spid="860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86040">
                                            <p:txEl>
                                              <p:pRg st="0" end="0"/>
                                            </p:txEl>
                                          </p:spTgt>
                                        </p:tgtEl>
                                        <p:attrNameLst>
                                          <p:attrName>style.visibility</p:attrName>
                                        </p:attrNameLst>
                                      </p:cBhvr>
                                      <p:to>
                                        <p:strVal val="visible"/>
                                      </p:to>
                                    </p:set>
                                    <p:animEffect transition="in" filter="blinds(horizontal)">
                                      <p:cBhvr>
                                        <p:cTn id="30" dur="500"/>
                                        <p:tgtEl>
                                          <p:spTgt spid="86040">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6040">
                                            <p:txEl>
                                              <p:pRg st="1" end="1"/>
                                            </p:txEl>
                                          </p:spTgt>
                                        </p:tgtEl>
                                        <p:attrNameLst>
                                          <p:attrName>style.visibility</p:attrName>
                                        </p:attrNameLst>
                                      </p:cBhvr>
                                      <p:to>
                                        <p:strVal val="visible"/>
                                      </p:to>
                                    </p:set>
                                    <p:animEffect transition="in" filter="blinds(horizontal)">
                                      <p:cBhvr>
                                        <p:cTn id="35" dur="500"/>
                                        <p:tgtEl>
                                          <p:spTgt spid="86040">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86040">
                                            <p:txEl>
                                              <p:pRg st="2" end="2"/>
                                            </p:txEl>
                                          </p:spTgt>
                                        </p:tgtEl>
                                        <p:attrNameLst>
                                          <p:attrName>style.visibility</p:attrName>
                                        </p:attrNameLst>
                                      </p:cBhvr>
                                      <p:to>
                                        <p:strVal val="visible"/>
                                      </p:to>
                                    </p:set>
                                    <p:animEffect transition="in" filter="blinds(horizontal)">
                                      <p:cBhvr>
                                        <p:cTn id="40" dur="500"/>
                                        <p:tgtEl>
                                          <p:spTgt spid="86040">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86040">
                                            <p:txEl>
                                              <p:pRg st="3" end="3"/>
                                            </p:txEl>
                                          </p:spTgt>
                                        </p:tgtEl>
                                        <p:attrNameLst>
                                          <p:attrName>style.visibility</p:attrName>
                                        </p:attrNameLst>
                                      </p:cBhvr>
                                      <p:to>
                                        <p:strVal val="visible"/>
                                      </p:to>
                                    </p:set>
                                    <p:animEffect transition="in" filter="blinds(horizontal)">
                                      <p:cBhvr>
                                        <p:cTn id="45" dur="500"/>
                                        <p:tgtEl>
                                          <p:spTgt spid="86040">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86041"/>
                                        </p:tgtEl>
                                        <p:attrNameLst>
                                          <p:attrName>style.visibility</p:attrName>
                                        </p:attrNameLst>
                                      </p:cBhvr>
                                      <p:to>
                                        <p:strVal val="visible"/>
                                      </p:to>
                                    </p:set>
                                    <p:animEffect transition="in" filter="blinds(horizontal)">
                                      <p:cBhvr>
                                        <p:cTn id="50" dur="500"/>
                                        <p:tgtEl>
                                          <p:spTgt spid="86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p:bldP spid="86036" grpId="0"/>
      <p:bldP spid="86037" grpId="0" animBg="1"/>
      <p:bldP spid="86038" grpId="0"/>
      <p:bldP spid="86039" grpId="0"/>
      <p:bldP spid="8604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6" name="Text Box 6">
            <a:extLst>
              <a:ext uri="{FF2B5EF4-FFF2-40B4-BE49-F238E27FC236}">
                <a16:creationId xmlns:a16="http://schemas.microsoft.com/office/drawing/2014/main" id="{A51A4E03-7B5B-7CFD-5457-6C695B3FDC8A}"/>
              </a:ext>
            </a:extLst>
          </p:cNvPr>
          <p:cNvSpPr txBox="1">
            <a:spLocks noChangeArrowheads="1"/>
          </p:cNvSpPr>
          <p:nvPr/>
        </p:nvSpPr>
        <p:spPr bwMode="auto">
          <a:xfrm>
            <a:off x="192088" y="76200"/>
            <a:ext cx="815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a:latin typeface="Times New Roman" panose="02020603050405020304" pitchFamily="18" charset="0"/>
                <a:cs typeface="Times New Roman" panose="02020603050405020304" pitchFamily="18" charset="0"/>
              </a:rPr>
              <a:t>- </a:t>
            </a:r>
            <a:r>
              <a:rPr lang="en-US" altLang="en-US" sz="2800" b="1" i="1">
                <a:latin typeface="Times New Roman" panose="02020603050405020304" pitchFamily="18" charset="0"/>
                <a:cs typeface="Times New Roman" panose="02020603050405020304" pitchFamily="18" charset="0"/>
              </a:rPr>
              <a:t>Sau đêm tân hôn (sáng hôm sau):</a:t>
            </a:r>
            <a:endParaRPr lang="en-US" altLang="en-US" sz="2800" b="1">
              <a:latin typeface="Times New Roman" panose="02020603050405020304" pitchFamily="18" charset="0"/>
              <a:cs typeface="Times New Roman" panose="02020603050405020304" pitchFamily="18" charset="0"/>
            </a:endParaRPr>
          </a:p>
        </p:txBody>
      </p:sp>
      <p:sp>
        <p:nvSpPr>
          <p:cNvPr id="87053" name="Text Box 13">
            <a:extLst>
              <a:ext uri="{FF2B5EF4-FFF2-40B4-BE49-F238E27FC236}">
                <a16:creationId xmlns:a16="http://schemas.microsoft.com/office/drawing/2014/main" id="{A8FB6A4A-1B69-9AB2-ABC0-633852E8CA2C}"/>
              </a:ext>
            </a:extLst>
          </p:cNvPr>
          <p:cNvSpPr txBox="1">
            <a:spLocks noChangeArrowheads="1"/>
          </p:cNvSpPr>
          <p:nvPr/>
        </p:nvSpPr>
        <p:spPr bwMode="auto">
          <a:xfrm>
            <a:off x="309563" y="812800"/>
            <a:ext cx="115062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a:latin typeface="Times New Roman" panose="02020603050405020304" pitchFamily="18" charset="0"/>
                <a:cs typeface="Times New Roman" panose="02020603050405020304" pitchFamily="18" charset="0"/>
              </a:rPr>
              <a:t>+ Tràng ngỡ ngàng không tin đó là sự thật</a:t>
            </a:r>
            <a:r>
              <a:rPr lang="en-US" altLang="en-US" sz="2600">
                <a:solidFill>
                  <a:srgbClr val="0000FF"/>
                </a:solidFill>
                <a:latin typeface="Times New Roman" panose="02020603050405020304" pitchFamily="18" charset="0"/>
                <a:cs typeface="Times New Roman" panose="02020603050405020304" pitchFamily="18" charset="0"/>
              </a:rPr>
              <a:t>:</a:t>
            </a:r>
            <a:r>
              <a:rPr lang="en-US" altLang="en-US" sz="2600" i="1">
                <a:solidFill>
                  <a:srgbClr val="0000FF"/>
                </a:solidFill>
                <a:latin typeface="Times New Roman" panose="02020603050405020304" pitchFamily="18" charset="0"/>
                <a:cs typeface="Times New Roman" panose="02020603050405020304" pitchFamily="18" charset="0"/>
              </a:rPr>
              <a:t>“Trong người êm ái </a:t>
            </a:r>
            <a:r>
              <a:rPr lang="en-US" altLang="en-US" sz="2600" b="1" i="1" u="sng">
                <a:solidFill>
                  <a:srgbClr val="0000FF"/>
                </a:solidFill>
                <a:latin typeface="Times New Roman" panose="02020603050405020304" pitchFamily="18" charset="0"/>
                <a:cs typeface="Times New Roman" panose="02020603050405020304" pitchFamily="18" charset="0"/>
              </a:rPr>
              <a:t>lửng lơ </a:t>
            </a:r>
            <a:r>
              <a:rPr lang="en-US" altLang="en-US" sz="2600" i="1">
                <a:solidFill>
                  <a:srgbClr val="0000FF"/>
                </a:solidFill>
                <a:latin typeface="Times New Roman" panose="02020603050405020304" pitchFamily="18" charset="0"/>
                <a:cs typeface="Times New Roman" panose="02020603050405020304" pitchFamily="18" charset="0"/>
              </a:rPr>
              <a:t>như người vừa ở trong giấc mơ đi ra”, “vẫn còn </a:t>
            </a:r>
            <a:r>
              <a:rPr lang="en-US" altLang="en-US" sz="2600" b="1" i="1" u="sng">
                <a:solidFill>
                  <a:srgbClr val="0000FF"/>
                </a:solidFill>
                <a:latin typeface="Times New Roman" panose="02020603050405020304" pitchFamily="18" charset="0"/>
                <a:cs typeface="Times New Roman" panose="02020603050405020304" pitchFamily="18" charset="0"/>
              </a:rPr>
              <a:t>ngỡ ngàng</a:t>
            </a:r>
            <a:r>
              <a:rPr lang="en-US" altLang="en-US" sz="2600" i="1">
                <a:solidFill>
                  <a:srgbClr val="0000FF"/>
                </a:solidFill>
                <a:latin typeface="Times New Roman" panose="02020603050405020304" pitchFamily="18" charset="0"/>
                <a:cs typeface="Times New Roman" panose="02020603050405020304" pitchFamily="18" charset="0"/>
              </a:rPr>
              <a:t>”</a:t>
            </a:r>
          </a:p>
          <a:p>
            <a:pPr eaLnBrk="1" hangingPunct="1"/>
            <a:r>
              <a:rPr lang="en-US" altLang="en-US" sz="2600">
                <a:latin typeface="Times New Roman" panose="02020603050405020304" pitchFamily="18" charset="0"/>
                <a:cs typeface="Times New Roman" panose="02020603050405020304" pitchFamily="18" charset="0"/>
              </a:rPr>
              <a:t>-&gt; Hạnh phúc bình dị, ngọt ngào, vừa thực vừa mộng</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i="1" u="sng">
                <a:solidFill>
                  <a:srgbClr val="0000FF"/>
                </a:solidFill>
                <a:latin typeface="Times New Roman" panose="02020603050405020304" pitchFamily="18" charset="0"/>
                <a:cs typeface="Times New Roman" panose="02020603050405020304" pitchFamily="18" charset="0"/>
              </a:rPr>
              <a:t>thấy thương yêu gắn bó</a:t>
            </a:r>
            <a:r>
              <a:rPr lang="en-US" altLang="en-US" sz="2600" i="1">
                <a:solidFill>
                  <a:srgbClr val="0000FF"/>
                </a:solidFill>
                <a:latin typeface="Times New Roman" panose="02020603050405020304" pitchFamily="18" charset="0"/>
                <a:cs typeface="Times New Roman" panose="02020603050405020304" pitchFamily="18" charset="0"/>
              </a:rPr>
              <a:t> với cái nhà của hắn lạ lùng”</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Thấy “vui sướng, phấn chấn”</a:t>
            </a:r>
          </a:p>
          <a:p>
            <a:pPr eaLnBrk="1" hangingPunct="1"/>
            <a:r>
              <a:rPr lang="en-US" altLang="en-US" sz="2600">
                <a:latin typeface="Times New Roman" panose="02020603050405020304" pitchFamily="18" charset="0"/>
                <a:cs typeface="Times New Roman" panose="02020603050405020304" pitchFamily="18" charset="0"/>
              </a:rPr>
              <a:t>-&gt; Nhận thấy ngôi nhà thực sự là tổ ấm của mình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i="1">
                <a:solidFill>
                  <a:srgbClr val="0000FF"/>
                </a:solidFill>
                <a:latin typeface="Times New Roman" panose="02020603050405020304" pitchFamily="18" charset="0"/>
                <a:cs typeface="Times New Roman" panose="02020603050405020304" pitchFamily="18" charset="0"/>
              </a:rPr>
              <a:t>“Bây giờ hắn mới nên người, hắn </a:t>
            </a:r>
            <a:r>
              <a:rPr lang="en-US" altLang="en-US" sz="2600" i="1" u="sng">
                <a:solidFill>
                  <a:srgbClr val="0000FF"/>
                </a:solidFill>
                <a:latin typeface="Times New Roman" panose="02020603050405020304" pitchFamily="18" charset="0"/>
                <a:cs typeface="Times New Roman" panose="02020603050405020304" pitchFamily="18" charset="0"/>
              </a:rPr>
              <a:t>thấy có bổn phận lo lắng cho vợ con sau này</a:t>
            </a:r>
            <a:r>
              <a:rPr lang="en-US" altLang="en-US" sz="2600" i="1">
                <a:solidFill>
                  <a:srgbClr val="0000FF"/>
                </a:solidFill>
                <a:latin typeface="Times New Roman" panose="02020603050405020304" pitchFamily="18" charset="0"/>
                <a:cs typeface="Times New Roman" panose="02020603050405020304" pitchFamily="18" charset="0"/>
              </a:rPr>
              <a:t>”</a:t>
            </a:r>
            <a:endParaRPr lang="en-US" altLang="en-US" sz="26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Muốn góp phần tu sửa cho căn nhà…</a:t>
            </a:r>
          </a:p>
          <a:p>
            <a:pPr eaLnBrk="1" hangingPunct="1"/>
            <a:r>
              <a:rPr lang="en-US" altLang="en-US" sz="2800">
                <a:latin typeface="Times New Roman" panose="02020603050405020304" pitchFamily="18" charset="0"/>
                <a:cs typeface="Times New Roman" panose="02020603050405020304" pitchFamily="18" charset="0"/>
              </a:rPr>
              <a:t>-&gt; Tràng ý thức được trách nhiệm của bản thân với gia đình, muốn thay đổi cuộc sống tăm tối</a:t>
            </a:r>
          </a:p>
        </p:txBody>
      </p:sp>
      <p:sp>
        <p:nvSpPr>
          <p:cNvPr id="87055" name="Text Box 15">
            <a:extLst>
              <a:ext uri="{FF2B5EF4-FFF2-40B4-BE49-F238E27FC236}">
                <a16:creationId xmlns:a16="http://schemas.microsoft.com/office/drawing/2014/main" id="{4197DDE1-79F5-C7A6-99C8-98F3244024F0}"/>
              </a:ext>
            </a:extLst>
          </p:cNvPr>
          <p:cNvSpPr txBox="1">
            <a:spLocks noChangeArrowheads="1"/>
          </p:cNvSpPr>
          <p:nvPr/>
        </p:nvSpPr>
        <p:spPr bwMode="auto">
          <a:xfrm>
            <a:off x="309563" y="4968875"/>
            <a:ext cx="113141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Symbol" pitchFamily="2" charset="2"/>
              <a:buChar char="Þ"/>
            </a:pPr>
            <a:r>
              <a:rPr lang="en-US" altLang="en-US" sz="2600" b="1">
                <a:solidFill>
                  <a:srgbClr val="FF0000"/>
                </a:solidFill>
                <a:latin typeface="Times New Roman" panose="02020603050405020304" pitchFamily="18" charset="0"/>
                <a:cs typeface="Times New Roman" panose="02020603050405020304" pitchFamily="18" charset="0"/>
              </a:rPr>
              <a:t>Chính cuộc sống gia đình, tình yêu thương và sự gắn bó giữa con người – con người đã làm Tràng thay đổi, </a:t>
            </a:r>
            <a:r>
              <a:rPr lang="en-US" altLang="en-US" sz="2600" b="1">
                <a:latin typeface="Times New Roman" panose="02020603050405020304" pitchFamily="18" charset="0"/>
                <a:cs typeface="Times New Roman" panose="02020603050405020304" pitchFamily="18" charset="0"/>
              </a:rPr>
              <a:t>cảm nhận cuộc đời ý nghĩa, tốt đẹp hơn, sống có trách nhiệm hơn, mong muốn sống tốt hơn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blinds(horizontal)">
                                      <p:cBhvr>
                                        <p:cTn id="7" dur="500"/>
                                        <p:tgtEl>
                                          <p:spTgt spid="8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53">
                                            <p:txEl>
                                              <p:pRg st="0" end="0"/>
                                            </p:txEl>
                                          </p:spTgt>
                                        </p:tgtEl>
                                        <p:attrNameLst>
                                          <p:attrName>style.visibility</p:attrName>
                                        </p:attrNameLst>
                                      </p:cBhvr>
                                      <p:to>
                                        <p:strVal val="visible"/>
                                      </p:to>
                                    </p:set>
                                    <p:animEffect transition="in" filter="blinds(horizontal)">
                                      <p:cBhvr>
                                        <p:cTn id="12" dur="500"/>
                                        <p:tgtEl>
                                          <p:spTgt spid="870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7053">
                                            <p:txEl>
                                              <p:pRg st="1" end="1"/>
                                            </p:txEl>
                                          </p:spTgt>
                                        </p:tgtEl>
                                        <p:attrNameLst>
                                          <p:attrName>style.visibility</p:attrName>
                                        </p:attrNameLst>
                                      </p:cBhvr>
                                      <p:to>
                                        <p:strVal val="visible"/>
                                      </p:to>
                                    </p:set>
                                    <p:animEffect transition="in" filter="blinds(horizontal)">
                                      <p:cBhvr>
                                        <p:cTn id="17" dur="500"/>
                                        <p:tgtEl>
                                          <p:spTgt spid="8705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7053">
                                            <p:txEl>
                                              <p:pRg st="2" end="2"/>
                                            </p:txEl>
                                          </p:spTgt>
                                        </p:tgtEl>
                                        <p:attrNameLst>
                                          <p:attrName>style.visibility</p:attrName>
                                        </p:attrNameLst>
                                      </p:cBhvr>
                                      <p:to>
                                        <p:strVal val="visible"/>
                                      </p:to>
                                    </p:set>
                                    <p:animEffect transition="in" filter="blinds(horizontal)">
                                      <p:cBhvr>
                                        <p:cTn id="22" dur="500"/>
                                        <p:tgtEl>
                                          <p:spTgt spid="8705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7053">
                                            <p:txEl>
                                              <p:pRg st="3" end="3"/>
                                            </p:txEl>
                                          </p:spTgt>
                                        </p:tgtEl>
                                        <p:attrNameLst>
                                          <p:attrName>style.visibility</p:attrName>
                                        </p:attrNameLst>
                                      </p:cBhvr>
                                      <p:to>
                                        <p:strVal val="visible"/>
                                      </p:to>
                                    </p:set>
                                    <p:animEffect transition="in" filter="blinds(horizontal)">
                                      <p:cBhvr>
                                        <p:cTn id="27" dur="500"/>
                                        <p:tgtEl>
                                          <p:spTgt spid="8705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7053">
                                            <p:txEl>
                                              <p:pRg st="4" end="4"/>
                                            </p:txEl>
                                          </p:spTgt>
                                        </p:tgtEl>
                                        <p:attrNameLst>
                                          <p:attrName>style.visibility</p:attrName>
                                        </p:attrNameLst>
                                      </p:cBhvr>
                                      <p:to>
                                        <p:strVal val="visible"/>
                                      </p:to>
                                    </p:set>
                                    <p:animEffect transition="in" filter="blinds(horizontal)">
                                      <p:cBhvr>
                                        <p:cTn id="32" dur="500"/>
                                        <p:tgtEl>
                                          <p:spTgt spid="8705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7053">
                                            <p:txEl>
                                              <p:pRg st="5" end="5"/>
                                            </p:txEl>
                                          </p:spTgt>
                                        </p:tgtEl>
                                        <p:attrNameLst>
                                          <p:attrName>style.visibility</p:attrName>
                                        </p:attrNameLst>
                                      </p:cBhvr>
                                      <p:to>
                                        <p:strVal val="visible"/>
                                      </p:to>
                                    </p:set>
                                    <p:animEffect transition="in" filter="blinds(horizontal)">
                                      <p:cBhvr>
                                        <p:cTn id="37" dur="500"/>
                                        <p:tgtEl>
                                          <p:spTgt spid="8705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87053">
                                            <p:txEl>
                                              <p:pRg st="6" end="6"/>
                                            </p:txEl>
                                          </p:spTgt>
                                        </p:tgtEl>
                                        <p:attrNameLst>
                                          <p:attrName>style.visibility</p:attrName>
                                        </p:attrNameLst>
                                      </p:cBhvr>
                                      <p:to>
                                        <p:strVal val="visible"/>
                                      </p:to>
                                    </p:set>
                                    <p:animEffect transition="in" filter="blinds(horizontal)">
                                      <p:cBhvr>
                                        <p:cTn id="42" dur="500"/>
                                        <p:tgtEl>
                                          <p:spTgt spid="8705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87053">
                                            <p:txEl>
                                              <p:pRg st="7" end="7"/>
                                            </p:txEl>
                                          </p:spTgt>
                                        </p:tgtEl>
                                        <p:attrNameLst>
                                          <p:attrName>style.visibility</p:attrName>
                                        </p:attrNameLst>
                                      </p:cBhvr>
                                      <p:to>
                                        <p:strVal val="visible"/>
                                      </p:to>
                                    </p:set>
                                    <p:animEffect transition="in" filter="blinds(horizontal)">
                                      <p:cBhvr>
                                        <p:cTn id="47" dur="500"/>
                                        <p:tgtEl>
                                          <p:spTgt spid="87053">
                                            <p:txEl>
                                              <p:pRg st="7" end="7"/>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87055"/>
                                        </p:tgtEl>
                                        <p:attrNameLst>
                                          <p:attrName>style.visibility</p:attrName>
                                        </p:attrNameLst>
                                      </p:cBhvr>
                                      <p:to>
                                        <p:strVal val="visible"/>
                                      </p:to>
                                    </p:set>
                                    <p:animEffect transition="in" filter="blinds(horizontal)">
                                      <p:cBhvr>
                                        <p:cTn id="50" dur="5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P spid="870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8D8BA42D-B5E2-D7B1-624D-B161850E31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8" y="1588"/>
            <a:ext cx="121253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a:extLst>
              <a:ext uri="{FF2B5EF4-FFF2-40B4-BE49-F238E27FC236}">
                <a16:creationId xmlns:a16="http://schemas.microsoft.com/office/drawing/2014/main" id="{1A209C7E-C715-740D-B526-930715280E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0225" y="-87313"/>
            <a:ext cx="145891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a:extLst>
              <a:ext uri="{FF2B5EF4-FFF2-40B4-BE49-F238E27FC236}">
                <a16:creationId xmlns:a16="http://schemas.microsoft.com/office/drawing/2014/main" id="{25F00C01-FB26-CA7A-B99D-F00821309B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303213"/>
            <a:ext cx="8794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a:extLst>
              <a:ext uri="{FF2B5EF4-FFF2-40B4-BE49-F238E27FC236}">
                <a16:creationId xmlns:a16="http://schemas.microsoft.com/office/drawing/2014/main" id="{1E8E43D1-549F-5C0D-F1F8-43DFD8A5C3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3" y="0"/>
            <a:ext cx="879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2">
            <a:extLst>
              <a:ext uri="{FF2B5EF4-FFF2-40B4-BE49-F238E27FC236}">
                <a16:creationId xmlns:a16="http://schemas.microsoft.com/office/drawing/2014/main" id="{01B2C9C5-B238-B3EC-9C79-485E42B62C24}"/>
              </a:ext>
            </a:extLst>
          </p:cNvPr>
          <p:cNvGrpSpPr>
            <a:grpSpLocks/>
          </p:cNvGrpSpPr>
          <p:nvPr/>
        </p:nvGrpSpPr>
        <p:grpSpPr bwMode="auto">
          <a:xfrm>
            <a:off x="766763" y="958850"/>
            <a:ext cx="9923462" cy="5238750"/>
            <a:chOff x="1949253" y="1627716"/>
            <a:chExt cx="3271491" cy="2309600"/>
          </a:xfrm>
        </p:grpSpPr>
        <p:grpSp>
          <p:nvGrpSpPr>
            <p:cNvPr id="11" name="组合 135">
              <a:extLst>
                <a:ext uri="{FF2B5EF4-FFF2-40B4-BE49-F238E27FC236}">
                  <a16:creationId xmlns:a16="http://schemas.microsoft.com/office/drawing/2014/main" id="{10D68730-C12C-EAA1-08BF-BF1339C6007D}"/>
                </a:ext>
              </a:extLst>
            </p:cNvPr>
            <p:cNvGrpSpPr/>
            <p:nvPr/>
          </p:nvGrpSpPr>
          <p:grpSpPr>
            <a:xfrm>
              <a:off x="1949253" y="1627716"/>
              <a:ext cx="3271491" cy="2309600"/>
              <a:chOff x="3246438" y="1068388"/>
              <a:chExt cx="5711825" cy="4678363"/>
            </a:xfrm>
            <a:solidFill>
              <a:srgbClr val="000000"/>
            </a:solidFill>
          </p:grpSpPr>
          <p:sp>
            <p:nvSpPr>
              <p:cNvPr id="13" name="Freeform 5">
                <a:extLst>
                  <a:ext uri="{FF2B5EF4-FFF2-40B4-BE49-F238E27FC236}">
                    <a16:creationId xmlns:a16="http://schemas.microsoft.com/office/drawing/2014/main" id="{497F9C51-0114-95C5-F0A6-802D79047A4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6">
                <a:extLst>
                  <a:ext uri="{FF2B5EF4-FFF2-40B4-BE49-F238E27FC236}">
                    <a16:creationId xmlns:a16="http://schemas.microsoft.com/office/drawing/2014/main" id="{6D2D5DF2-CAAE-EDA5-0D79-742300A5F9C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7">
                <a:extLst>
                  <a:ext uri="{FF2B5EF4-FFF2-40B4-BE49-F238E27FC236}">
                    <a16:creationId xmlns:a16="http://schemas.microsoft.com/office/drawing/2014/main" id="{6870957C-5E3C-7131-0EF9-E3AC83F00D0F}"/>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8">
                <a:extLst>
                  <a:ext uri="{FF2B5EF4-FFF2-40B4-BE49-F238E27FC236}">
                    <a16:creationId xmlns:a16="http://schemas.microsoft.com/office/drawing/2014/main" id="{062A4F9A-A2CF-B3D6-1BE1-47E5F3F6F54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9">
                <a:extLst>
                  <a:ext uri="{FF2B5EF4-FFF2-40B4-BE49-F238E27FC236}">
                    <a16:creationId xmlns:a16="http://schemas.microsoft.com/office/drawing/2014/main" id="{F128C431-180D-F461-C3B3-A13AF1BA37E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0">
                <a:extLst>
                  <a:ext uri="{FF2B5EF4-FFF2-40B4-BE49-F238E27FC236}">
                    <a16:creationId xmlns:a16="http://schemas.microsoft.com/office/drawing/2014/main" id="{4F786AB2-5B77-C46D-993F-1DD2B234657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11">
                <a:extLst>
                  <a:ext uri="{FF2B5EF4-FFF2-40B4-BE49-F238E27FC236}">
                    <a16:creationId xmlns:a16="http://schemas.microsoft.com/office/drawing/2014/main" id="{6D80FCF4-1A70-8584-BFC3-352A5E1DD9E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20" name="组合 143">
                <a:extLst>
                  <a:ext uri="{FF2B5EF4-FFF2-40B4-BE49-F238E27FC236}">
                    <a16:creationId xmlns:a16="http://schemas.microsoft.com/office/drawing/2014/main" id="{2555D571-6B95-6BDC-8A50-57043A7196E0}"/>
                  </a:ext>
                </a:extLst>
              </p:cNvPr>
              <p:cNvGrpSpPr/>
              <p:nvPr/>
            </p:nvGrpSpPr>
            <p:grpSpPr>
              <a:xfrm>
                <a:off x="3517901" y="1225551"/>
                <a:ext cx="5260975" cy="4090987"/>
                <a:chOff x="3517901" y="1225551"/>
                <a:chExt cx="5260975" cy="4090987"/>
              </a:xfrm>
              <a:grpFill/>
            </p:grpSpPr>
            <p:sp>
              <p:nvSpPr>
                <p:cNvPr id="21" name="Freeform 12">
                  <a:extLst>
                    <a:ext uri="{FF2B5EF4-FFF2-40B4-BE49-F238E27FC236}">
                      <a16:creationId xmlns:a16="http://schemas.microsoft.com/office/drawing/2014/main" id="{C037E498-6E97-EBC4-A306-9FE4E44F842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13">
                  <a:extLst>
                    <a:ext uri="{FF2B5EF4-FFF2-40B4-BE49-F238E27FC236}">
                      <a16:creationId xmlns:a16="http://schemas.microsoft.com/office/drawing/2014/main" id="{EADD8022-08DB-82C8-61FE-5E73DCF99F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14">
                  <a:extLst>
                    <a:ext uri="{FF2B5EF4-FFF2-40B4-BE49-F238E27FC236}">
                      <a16:creationId xmlns:a16="http://schemas.microsoft.com/office/drawing/2014/main" id="{20A4C80F-50D9-1BB1-AAA6-A9C3CED2C953}"/>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15">
                  <a:extLst>
                    <a:ext uri="{FF2B5EF4-FFF2-40B4-BE49-F238E27FC236}">
                      <a16:creationId xmlns:a16="http://schemas.microsoft.com/office/drawing/2014/main" id="{30C7794E-FAD5-1B4A-9588-7028D11F2BBD}"/>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16">
                  <a:extLst>
                    <a:ext uri="{FF2B5EF4-FFF2-40B4-BE49-F238E27FC236}">
                      <a16:creationId xmlns:a16="http://schemas.microsoft.com/office/drawing/2014/main" id="{226D5F28-2071-B499-46BC-A833C9CA85E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17">
                  <a:extLst>
                    <a:ext uri="{FF2B5EF4-FFF2-40B4-BE49-F238E27FC236}">
                      <a16:creationId xmlns:a16="http://schemas.microsoft.com/office/drawing/2014/main" id="{4969287B-B244-3FE5-9153-5B80C701CC06}"/>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18">
                  <a:extLst>
                    <a:ext uri="{FF2B5EF4-FFF2-40B4-BE49-F238E27FC236}">
                      <a16:creationId xmlns:a16="http://schemas.microsoft.com/office/drawing/2014/main" id="{ADF67C68-2E93-4438-A358-F5E6F64BE034}"/>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19">
                  <a:extLst>
                    <a:ext uri="{FF2B5EF4-FFF2-40B4-BE49-F238E27FC236}">
                      <a16:creationId xmlns:a16="http://schemas.microsoft.com/office/drawing/2014/main" id="{ED9CA9B2-2F1F-905B-728E-4ECF2930C75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20">
                  <a:extLst>
                    <a:ext uri="{FF2B5EF4-FFF2-40B4-BE49-F238E27FC236}">
                      <a16:creationId xmlns:a16="http://schemas.microsoft.com/office/drawing/2014/main" id="{B5BE2657-1953-D4B4-329A-376044E631F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21">
                  <a:extLst>
                    <a:ext uri="{FF2B5EF4-FFF2-40B4-BE49-F238E27FC236}">
                      <a16:creationId xmlns:a16="http://schemas.microsoft.com/office/drawing/2014/main" id="{50B997C9-6791-F596-FC00-E1AB638698AD}"/>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22">
                  <a:extLst>
                    <a:ext uri="{FF2B5EF4-FFF2-40B4-BE49-F238E27FC236}">
                      <a16:creationId xmlns:a16="http://schemas.microsoft.com/office/drawing/2014/main" id="{57131BA1-2E3F-E184-257E-72414C6D95A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23">
                  <a:extLst>
                    <a:ext uri="{FF2B5EF4-FFF2-40B4-BE49-F238E27FC236}">
                      <a16:creationId xmlns:a16="http://schemas.microsoft.com/office/drawing/2014/main" id="{52484FC7-82AC-058E-3DC2-4BEB399BB57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24">
                  <a:extLst>
                    <a:ext uri="{FF2B5EF4-FFF2-40B4-BE49-F238E27FC236}">
                      <a16:creationId xmlns:a16="http://schemas.microsoft.com/office/drawing/2014/main" id="{79B58E16-E9F9-30A0-75A5-D7D080DECD8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25">
                  <a:extLst>
                    <a:ext uri="{FF2B5EF4-FFF2-40B4-BE49-F238E27FC236}">
                      <a16:creationId xmlns:a16="http://schemas.microsoft.com/office/drawing/2014/main" id="{E232520E-2021-A3A6-AA2E-E0BE3869929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26">
                  <a:extLst>
                    <a:ext uri="{FF2B5EF4-FFF2-40B4-BE49-F238E27FC236}">
                      <a16:creationId xmlns:a16="http://schemas.microsoft.com/office/drawing/2014/main" id="{84830BBC-DBD7-9F57-EE47-07C3FE23C78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27">
                  <a:extLst>
                    <a:ext uri="{FF2B5EF4-FFF2-40B4-BE49-F238E27FC236}">
                      <a16:creationId xmlns:a16="http://schemas.microsoft.com/office/drawing/2014/main" id="{98718364-A311-A398-834C-6DE59B8F58D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28">
                  <a:extLst>
                    <a:ext uri="{FF2B5EF4-FFF2-40B4-BE49-F238E27FC236}">
                      <a16:creationId xmlns:a16="http://schemas.microsoft.com/office/drawing/2014/main" id="{0C9EBFF0-7E90-BE71-CF9C-B7B1001F476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29">
                  <a:extLst>
                    <a:ext uri="{FF2B5EF4-FFF2-40B4-BE49-F238E27FC236}">
                      <a16:creationId xmlns:a16="http://schemas.microsoft.com/office/drawing/2014/main" id="{B42AA3E4-6C9E-DF44-5F04-6F7493D0DF20}"/>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30">
                  <a:extLst>
                    <a:ext uri="{FF2B5EF4-FFF2-40B4-BE49-F238E27FC236}">
                      <a16:creationId xmlns:a16="http://schemas.microsoft.com/office/drawing/2014/main" id="{47C30223-1976-C666-1B63-560B16D1668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31">
                  <a:extLst>
                    <a:ext uri="{FF2B5EF4-FFF2-40B4-BE49-F238E27FC236}">
                      <a16:creationId xmlns:a16="http://schemas.microsoft.com/office/drawing/2014/main" id="{15734E06-AED5-F305-AE3A-4543A8E00E0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32">
                  <a:extLst>
                    <a:ext uri="{FF2B5EF4-FFF2-40B4-BE49-F238E27FC236}">
                      <a16:creationId xmlns:a16="http://schemas.microsoft.com/office/drawing/2014/main" id="{7CFF36AD-F8BA-B294-4971-C27E82AAA31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33">
                  <a:extLst>
                    <a:ext uri="{FF2B5EF4-FFF2-40B4-BE49-F238E27FC236}">
                      <a16:creationId xmlns:a16="http://schemas.microsoft.com/office/drawing/2014/main" id="{14C46B2B-8C05-29C5-7A61-5F7F6E6AE8D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34">
                  <a:extLst>
                    <a:ext uri="{FF2B5EF4-FFF2-40B4-BE49-F238E27FC236}">
                      <a16:creationId xmlns:a16="http://schemas.microsoft.com/office/drawing/2014/main" id="{E801E40A-260D-4EBE-AE64-7A98F38B5164}"/>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35">
                  <a:extLst>
                    <a:ext uri="{FF2B5EF4-FFF2-40B4-BE49-F238E27FC236}">
                      <a16:creationId xmlns:a16="http://schemas.microsoft.com/office/drawing/2014/main" id="{837C6F56-9E5B-BF86-ABC9-15DB85FF5A76}"/>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36">
                  <a:extLst>
                    <a:ext uri="{FF2B5EF4-FFF2-40B4-BE49-F238E27FC236}">
                      <a16:creationId xmlns:a16="http://schemas.microsoft.com/office/drawing/2014/main" id="{F01E3B08-1E9B-8C89-B283-485DC758EBC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37">
                  <a:extLst>
                    <a:ext uri="{FF2B5EF4-FFF2-40B4-BE49-F238E27FC236}">
                      <a16:creationId xmlns:a16="http://schemas.microsoft.com/office/drawing/2014/main" id="{C803878F-F92D-A982-5D90-6E667E4898A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38">
                  <a:extLst>
                    <a:ext uri="{FF2B5EF4-FFF2-40B4-BE49-F238E27FC236}">
                      <a16:creationId xmlns:a16="http://schemas.microsoft.com/office/drawing/2014/main" id="{D810CFAA-7080-6D2C-A924-EFF692A5EBDA}"/>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39">
                  <a:extLst>
                    <a:ext uri="{FF2B5EF4-FFF2-40B4-BE49-F238E27FC236}">
                      <a16:creationId xmlns:a16="http://schemas.microsoft.com/office/drawing/2014/main" id="{9C5DAE0B-988E-2E4C-DEBB-C2C19F9B1AE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40">
                  <a:extLst>
                    <a:ext uri="{FF2B5EF4-FFF2-40B4-BE49-F238E27FC236}">
                      <a16:creationId xmlns:a16="http://schemas.microsoft.com/office/drawing/2014/main" id="{E3B7122F-DF2E-5C35-70FA-DB90CBF9295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41">
                  <a:extLst>
                    <a:ext uri="{FF2B5EF4-FFF2-40B4-BE49-F238E27FC236}">
                      <a16:creationId xmlns:a16="http://schemas.microsoft.com/office/drawing/2014/main" id="{D4A79E4B-AD98-54AD-77B7-ED485A9FD93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42">
                  <a:extLst>
                    <a:ext uri="{FF2B5EF4-FFF2-40B4-BE49-F238E27FC236}">
                      <a16:creationId xmlns:a16="http://schemas.microsoft.com/office/drawing/2014/main" id="{DEB47C3E-3226-E658-7AAA-2C9EFA1BCA2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43">
                  <a:extLst>
                    <a:ext uri="{FF2B5EF4-FFF2-40B4-BE49-F238E27FC236}">
                      <a16:creationId xmlns:a16="http://schemas.microsoft.com/office/drawing/2014/main" id="{2809ED9A-5E9D-BE4F-E3B3-31A4EF9B5738}"/>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44">
                  <a:extLst>
                    <a:ext uri="{FF2B5EF4-FFF2-40B4-BE49-F238E27FC236}">
                      <a16:creationId xmlns:a16="http://schemas.microsoft.com/office/drawing/2014/main" id="{A1CA4480-606E-6A1C-CFE1-C009D915001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45">
                  <a:extLst>
                    <a:ext uri="{FF2B5EF4-FFF2-40B4-BE49-F238E27FC236}">
                      <a16:creationId xmlns:a16="http://schemas.microsoft.com/office/drawing/2014/main" id="{5BFBF1DF-74C1-B6B5-0158-EE16017EC3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46">
                  <a:extLst>
                    <a:ext uri="{FF2B5EF4-FFF2-40B4-BE49-F238E27FC236}">
                      <a16:creationId xmlns:a16="http://schemas.microsoft.com/office/drawing/2014/main" id="{BD17E4BB-85A6-B0D5-B1D2-66D71B25A39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47">
                  <a:extLst>
                    <a:ext uri="{FF2B5EF4-FFF2-40B4-BE49-F238E27FC236}">
                      <a16:creationId xmlns:a16="http://schemas.microsoft.com/office/drawing/2014/main" id="{F4EF26FB-8363-023E-1A38-D2B846BB77DD}"/>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48">
                  <a:extLst>
                    <a:ext uri="{FF2B5EF4-FFF2-40B4-BE49-F238E27FC236}">
                      <a16:creationId xmlns:a16="http://schemas.microsoft.com/office/drawing/2014/main" id="{5F48890F-1B05-0D35-9443-EDC1CDEFF83A}"/>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49">
                  <a:extLst>
                    <a:ext uri="{FF2B5EF4-FFF2-40B4-BE49-F238E27FC236}">
                      <a16:creationId xmlns:a16="http://schemas.microsoft.com/office/drawing/2014/main" id="{1CCF04D1-4904-C976-2758-268CD4002AA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50">
                  <a:extLst>
                    <a:ext uri="{FF2B5EF4-FFF2-40B4-BE49-F238E27FC236}">
                      <a16:creationId xmlns:a16="http://schemas.microsoft.com/office/drawing/2014/main" id="{2C61F90F-B0FB-AC77-52FD-90EFA2F92CC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51">
                  <a:extLst>
                    <a:ext uri="{FF2B5EF4-FFF2-40B4-BE49-F238E27FC236}">
                      <a16:creationId xmlns:a16="http://schemas.microsoft.com/office/drawing/2014/main" id="{4244A117-A379-5437-53F2-4CC2429A8D3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52">
                  <a:extLst>
                    <a:ext uri="{FF2B5EF4-FFF2-40B4-BE49-F238E27FC236}">
                      <a16:creationId xmlns:a16="http://schemas.microsoft.com/office/drawing/2014/main" id="{635C4A3E-2FAB-72D4-3054-210997A83E2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53">
                  <a:extLst>
                    <a:ext uri="{FF2B5EF4-FFF2-40B4-BE49-F238E27FC236}">
                      <a16:creationId xmlns:a16="http://schemas.microsoft.com/office/drawing/2014/main" id="{6E2C705B-7694-3216-B822-C47648B89FDE}"/>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54">
                  <a:extLst>
                    <a:ext uri="{FF2B5EF4-FFF2-40B4-BE49-F238E27FC236}">
                      <a16:creationId xmlns:a16="http://schemas.microsoft.com/office/drawing/2014/main" id="{F369BBAA-29BC-612F-C922-78CA04F4565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55">
                  <a:extLst>
                    <a:ext uri="{FF2B5EF4-FFF2-40B4-BE49-F238E27FC236}">
                      <a16:creationId xmlns:a16="http://schemas.microsoft.com/office/drawing/2014/main" id="{1D3C6190-3626-0195-4E42-A30EF79900A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56">
                  <a:extLst>
                    <a:ext uri="{FF2B5EF4-FFF2-40B4-BE49-F238E27FC236}">
                      <a16:creationId xmlns:a16="http://schemas.microsoft.com/office/drawing/2014/main" id="{2EE73651-FBC7-F0AC-C97A-15F090594B6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57">
                  <a:extLst>
                    <a:ext uri="{FF2B5EF4-FFF2-40B4-BE49-F238E27FC236}">
                      <a16:creationId xmlns:a16="http://schemas.microsoft.com/office/drawing/2014/main" id="{0FCA0118-1F8B-9A50-2F2C-657BDF12463C}"/>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58">
                  <a:extLst>
                    <a:ext uri="{FF2B5EF4-FFF2-40B4-BE49-F238E27FC236}">
                      <a16:creationId xmlns:a16="http://schemas.microsoft.com/office/drawing/2014/main" id="{1D4A5315-D354-9AC8-8EE9-DC3D6BDC9CBF}"/>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59">
                  <a:extLst>
                    <a:ext uri="{FF2B5EF4-FFF2-40B4-BE49-F238E27FC236}">
                      <a16:creationId xmlns:a16="http://schemas.microsoft.com/office/drawing/2014/main" id="{A90F73B4-A57C-975C-BEEE-9850F91183A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60">
                  <a:extLst>
                    <a:ext uri="{FF2B5EF4-FFF2-40B4-BE49-F238E27FC236}">
                      <a16:creationId xmlns:a16="http://schemas.microsoft.com/office/drawing/2014/main" id="{15363EDF-5CAF-12A5-0CAD-30C1A5A0CC9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61">
                  <a:extLst>
                    <a:ext uri="{FF2B5EF4-FFF2-40B4-BE49-F238E27FC236}">
                      <a16:creationId xmlns:a16="http://schemas.microsoft.com/office/drawing/2014/main" id="{5BFB62B9-9396-E776-F5AA-BFF618FA463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62">
                  <a:extLst>
                    <a:ext uri="{FF2B5EF4-FFF2-40B4-BE49-F238E27FC236}">
                      <a16:creationId xmlns:a16="http://schemas.microsoft.com/office/drawing/2014/main" id="{0962E34A-D76B-1342-6D9A-9E4CAC79F61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63">
                  <a:extLst>
                    <a:ext uri="{FF2B5EF4-FFF2-40B4-BE49-F238E27FC236}">
                      <a16:creationId xmlns:a16="http://schemas.microsoft.com/office/drawing/2014/main" id="{1C8BF379-414D-9D83-4253-47BFCEC286E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64">
                  <a:extLst>
                    <a:ext uri="{FF2B5EF4-FFF2-40B4-BE49-F238E27FC236}">
                      <a16:creationId xmlns:a16="http://schemas.microsoft.com/office/drawing/2014/main" id="{61A5CB3E-582B-A97B-41AC-691887D16E53}"/>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65">
                  <a:extLst>
                    <a:ext uri="{FF2B5EF4-FFF2-40B4-BE49-F238E27FC236}">
                      <a16:creationId xmlns:a16="http://schemas.microsoft.com/office/drawing/2014/main" id="{62C05E72-DB9B-4EA3-9CC2-44C930D36E5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66">
                  <a:extLst>
                    <a:ext uri="{FF2B5EF4-FFF2-40B4-BE49-F238E27FC236}">
                      <a16:creationId xmlns:a16="http://schemas.microsoft.com/office/drawing/2014/main" id="{84C971C7-3189-12E0-2E37-DEC402774528}"/>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67">
                  <a:extLst>
                    <a:ext uri="{FF2B5EF4-FFF2-40B4-BE49-F238E27FC236}">
                      <a16:creationId xmlns:a16="http://schemas.microsoft.com/office/drawing/2014/main" id="{F16EF63E-4462-E384-709B-5AE61D8D7EC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68">
                  <a:extLst>
                    <a:ext uri="{FF2B5EF4-FFF2-40B4-BE49-F238E27FC236}">
                      <a16:creationId xmlns:a16="http://schemas.microsoft.com/office/drawing/2014/main" id="{CA82D04D-4FAF-B30B-8A2A-BC66106CEDF9}"/>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69">
                  <a:extLst>
                    <a:ext uri="{FF2B5EF4-FFF2-40B4-BE49-F238E27FC236}">
                      <a16:creationId xmlns:a16="http://schemas.microsoft.com/office/drawing/2014/main" id="{DAC14BAF-E053-6D08-C30C-B8C58F3CBF8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70">
                  <a:extLst>
                    <a:ext uri="{FF2B5EF4-FFF2-40B4-BE49-F238E27FC236}">
                      <a16:creationId xmlns:a16="http://schemas.microsoft.com/office/drawing/2014/main" id="{19A1E37C-9FCC-5B74-0996-EE9F63338E6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71">
                  <a:extLst>
                    <a:ext uri="{FF2B5EF4-FFF2-40B4-BE49-F238E27FC236}">
                      <a16:creationId xmlns:a16="http://schemas.microsoft.com/office/drawing/2014/main" id="{F285CCDB-3ED8-F256-95F4-D2ED8D3CD19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72">
                  <a:extLst>
                    <a:ext uri="{FF2B5EF4-FFF2-40B4-BE49-F238E27FC236}">
                      <a16:creationId xmlns:a16="http://schemas.microsoft.com/office/drawing/2014/main" id="{63227AB0-AC35-930F-03C5-5FDCAD915CBD}"/>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73">
                  <a:extLst>
                    <a:ext uri="{FF2B5EF4-FFF2-40B4-BE49-F238E27FC236}">
                      <a16:creationId xmlns:a16="http://schemas.microsoft.com/office/drawing/2014/main" id="{452CE864-D174-DCF7-5FA7-6378FB18B5C4}"/>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74">
                  <a:extLst>
                    <a:ext uri="{FF2B5EF4-FFF2-40B4-BE49-F238E27FC236}">
                      <a16:creationId xmlns:a16="http://schemas.microsoft.com/office/drawing/2014/main" id="{731EAC8D-8E99-CA1B-DF82-9312C9C6F14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75">
                  <a:extLst>
                    <a:ext uri="{FF2B5EF4-FFF2-40B4-BE49-F238E27FC236}">
                      <a16:creationId xmlns:a16="http://schemas.microsoft.com/office/drawing/2014/main" id="{EA2A6F60-A23B-4DBD-2AA3-E8B455BE871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76">
                  <a:extLst>
                    <a:ext uri="{FF2B5EF4-FFF2-40B4-BE49-F238E27FC236}">
                      <a16:creationId xmlns:a16="http://schemas.microsoft.com/office/drawing/2014/main" id="{4B428E73-41DB-9DBB-CB75-86CB7B12120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77">
                  <a:extLst>
                    <a:ext uri="{FF2B5EF4-FFF2-40B4-BE49-F238E27FC236}">
                      <a16:creationId xmlns:a16="http://schemas.microsoft.com/office/drawing/2014/main" id="{73D1FBAE-56F0-7B55-14F9-5E14DB0F9D8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78">
                  <a:extLst>
                    <a:ext uri="{FF2B5EF4-FFF2-40B4-BE49-F238E27FC236}">
                      <a16:creationId xmlns:a16="http://schemas.microsoft.com/office/drawing/2014/main" id="{CA4737B0-0EBB-5D41-A7CC-1C28D16FDCA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79">
                  <a:extLst>
                    <a:ext uri="{FF2B5EF4-FFF2-40B4-BE49-F238E27FC236}">
                      <a16:creationId xmlns:a16="http://schemas.microsoft.com/office/drawing/2014/main" id="{BC25189D-2F9B-131F-5B52-B41D0C5D01D4}"/>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80">
                  <a:extLst>
                    <a:ext uri="{FF2B5EF4-FFF2-40B4-BE49-F238E27FC236}">
                      <a16:creationId xmlns:a16="http://schemas.microsoft.com/office/drawing/2014/main" id="{7AA73628-B733-F683-6433-1F66462381F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81">
                  <a:extLst>
                    <a:ext uri="{FF2B5EF4-FFF2-40B4-BE49-F238E27FC236}">
                      <a16:creationId xmlns:a16="http://schemas.microsoft.com/office/drawing/2014/main" id="{0E0EF6E2-3E5A-B336-DFE7-AF4D6BFAE01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82">
                  <a:extLst>
                    <a:ext uri="{FF2B5EF4-FFF2-40B4-BE49-F238E27FC236}">
                      <a16:creationId xmlns:a16="http://schemas.microsoft.com/office/drawing/2014/main" id="{B52C6F60-E5D2-6624-4DE4-02B73F5F8DD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83">
                  <a:extLst>
                    <a:ext uri="{FF2B5EF4-FFF2-40B4-BE49-F238E27FC236}">
                      <a16:creationId xmlns:a16="http://schemas.microsoft.com/office/drawing/2014/main" id="{F3295B7A-3EE3-9C12-CCD4-E5BEFF4C907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84">
                  <a:extLst>
                    <a:ext uri="{FF2B5EF4-FFF2-40B4-BE49-F238E27FC236}">
                      <a16:creationId xmlns:a16="http://schemas.microsoft.com/office/drawing/2014/main" id="{2C86F98A-5BFD-26A0-1CAD-D8127CEEB9D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85">
                  <a:extLst>
                    <a:ext uri="{FF2B5EF4-FFF2-40B4-BE49-F238E27FC236}">
                      <a16:creationId xmlns:a16="http://schemas.microsoft.com/office/drawing/2014/main" id="{3563181E-A006-3F15-430A-8C055B04F1C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86">
                  <a:extLst>
                    <a:ext uri="{FF2B5EF4-FFF2-40B4-BE49-F238E27FC236}">
                      <a16:creationId xmlns:a16="http://schemas.microsoft.com/office/drawing/2014/main" id="{31DE5EF8-3B3C-8E61-4DAA-EE58E6585E6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87">
                  <a:extLst>
                    <a:ext uri="{FF2B5EF4-FFF2-40B4-BE49-F238E27FC236}">
                      <a16:creationId xmlns:a16="http://schemas.microsoft.com/office/drawing/2014/main" id="{3021EA57-3AB0-34E3-80E2-71575585B58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88">
                  <a:extLst>
                    <a:ext uri="{FF2B5EF4-FFF2-40B4-BE49-F238E27FC236}">
                      <a16:creationId xmlns:a16="http://schemas.microsoft.com/office/drawing/2014/main" id="{296C3AE7-F182-7E9B-70BF-59679B95A6A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89">
                  <a:extLst>
                    <a:ext uri="{FF2B5EF4-FFF2-40B4-BE49-F238E27FC236}">
                      <a16:creationId xmlns:a16="http://schemas.microsoft.com/office/drawing/2014/main" id="{A6FE41F7-AF98-BF20-1128-23173DD5994B}"/>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90">
                  <a:extLst>
                    <a:ext uri="{FF2B5EF4-FFF2-40B4-BE49-F238E27FC236}">
                      <a16:creationId xmlns:a16="http://schemas.microsoft.com/office/drawing/2014/main" id="{7E7E9D78-04D4-A80A-FFCC-54A84B06C2E9}"/>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91">
                  <a:extLst>
                    <a:ext uri="{FF2B5EF4-FFF2-40B4-BE49-F238E27FC236}">
                      <a16:creationId xmlns:a16="http://schemas.microsoft.com/office/drawing/2014/main" id="{0A889CAD-8226-7C8C-53B4-B7FCC637DDC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92">
                  <a:extLst>
                    <a:ext uri="{FF2B5EF4-FFF2-40B4-BE49-F238E27FC236}">
                      <a16:creationId xmlns:a16="http://schemas.microsoft.com/office/drawing/2014/main" id="{DA29576C-A01E-6147-5370-A2CC0A91861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lIns="91407" tIns="45703" rIns="91407" bIns="45703"/>
                <a:lstStyle/>
                <a:p>
                  <a:pPr defTabSz="910882">
                    <a:defRPr/>
                  </a:pPr>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5131" name="文本框 49">
              <a:extLst>
                <a:ext uri="{FF2B5EF4-FFF2-40B4-BE49-F238E27FC236}">
                  <a16:creationId xmlns:a16="http://schemas.microsoft.com/office/drawing/2014/main" id="{7DAB7567-76C6-1DF9-6F40-8ED03BBB0ED7}"/>
                </a:ext>
              </a:extLst>
            </p:cNvPr>
            <p:cNvSpPr txBox="1">
              <a:spLocks noChangeArrowheads="1"/>
            </p:cNvSpPr>
            <p:nvPr/>
          </p:nvSpPr>
          <p:spPr bwMode="auto">
            <a:xfrm>
              <a:off x="2344778" y="2221795"/>
              <a:ext cx="2247242" cy="24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defTabSz="909638">
                <a:defRPr>
                  <a:solidFill>
                    <a:schemeClr val="tx1"/>
                  </a:solidFill>
                  <a:latin typeface="Calibri" panose="020F0502020204030204" pitchFamily="34" charset="0"/>
                </a:defRPr>
              </a:lvl1pPr>
              <a:lvl2pPr marL="742950" indent="-285750" defTabSz="909638">
                <a:defRPr>
                  <a:solidFill>
                    <a:schemeClr val="tx1"/>
                  </a:solidFill>
                  <a:latin typeface="Calibri" panose="020F0502020204030204" pitchFamily="34" charset="0"/>
                </a:defRPr>
              </a:lvl2pPr>
              <a:lvl3pPr marL="1143000" indent="-228600" defTabSz="909638">
                <a:defRPr>
                  <a:solidFill>
                    <a:schemeClr val="tx1"/>
                  </a:solidFill>
                  <a:latin typeface="Calibri" panose="020F0502020204030204" pitchFamily="34" charset="0"/>
                </a:defRPr>
              </a:lvl3pPr>
              <a:lvl4pPr marL="1600200" indent="-228600" defTabSz="909638">
                <a:defRPr>
                  <a:solidFill>
                    <a:schemeClr val="tx1"/>
                  </a:solidFill>
                  <a:latin typeface="Calibri" panose="020F0502020204030204" pitchFamily="34" charset="0"/>
                </a:defRPr>
              </a:lvl4pPr>
              <a:lvl5pPr marL="2057400" indent="-228600" defTabSz="909638">
                <a:defRPr>
                  <a:solidFill>
                    <a:schemeClr val="tx1"/>
                  </a:solidFill>
                  <a:latin typeface="Calibri" panose="020F0502020204030204" pitchFamily="34" charset="0"/>
                </a:defRPr>
              </a:lvl5pPr>
              <a:lvl6pPr marL="2514600" indent="-228600" defTabSz="909638" eaLnBrk="0" fontAlgn="base" hangingPunct="0">
                <a:spcBef>
                  <a:spcPct val="0"/>
                </a:spcBef>
                <a:spcAft>
                  <a:spcPct val="0"/>
                </a:spcAft>
                <a:defRPr>
                  <a:solidFill>
                    <a:schemeClr val="tx1"/>
                  </a:solidFill>
                  <a:latin typeface="Calibri" panose="020F0502020204030204" pitchFamily="34" charset="0"/>
                </a:defRPr>
              </a:lvl6pPr>
              <a:lvl7pPr marL="2971800" indent="-228600" defTabSz="909638" eaLnBrk="0" fontAlgn="base" hangingPunct="0">
                <a:spcBef>
                  <a:spcPct val="0"/>
                </a:spcBef>
                <a:spcAft>
                  <a:spcPct val="0"/>
                </a:spcAft>
                <a:defRPr>
                  <a:solidFill>
                    <a:schemeClr val="tx1"/>
                  </a:solidFill>
                  <a:latin typeface="Calibri" panose="020F0502020204030204" pitchFamily="34" charset="0"/>
                </a:defRPr>
              </a:lvl7pPr>
              <a:lvl8pPr marL="3429000" indent="-228600" defTabSz="909638" eaLnBrk="0" fontAlgn="base" hangingPunct="0">
                <a:spcBef>
                  <a:spcPct val="0"/>
                </a:spcBef>
                <a:spcAft>
                  <a:spcPct val="0"/>
                </a:spcAft>
                <a:defRPr>
                  <a:solidFill>
                    <a:schemeClr val="tx1"/>
                  </a:solidFill>
                  <a:latin typeface="Calibri" panose="020F0502020204030204" pitchFamily="34" charset="0"/>
                </a:defRPr>
              </a:lvl8pPr>
              <a:lvl9pPr marL="3886200" indent="-228600" defTabSz="909638"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000"/>
                </a:spcBef>
                <a:buFont typeface="Arial" panose="020B0604020202020204" pitchFamily="34" charset="0"/>
                <a:buNone/>
              </a:pPr>
              <a:endParaRPr lang="en-US" altLang="en-US" sz="2800" i="1">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103" name="TextBox 102">
            <a:extLst>
              <a:ext uri="{FF2B5EF4-FFF2-40B4-BE49-F238E27FC236}">
                <a16:creationId xmlns:a16="http://schemas.microsoft.com/office/drawing/2014/main" id="{BE4CE52D-6A57-9EBB-8525-D0E4F13FAB62}"/>
              </a:ext>
            </a:extLst>
          </p:cNvPr>
          <p:cNvSpPr txBox="1"/>
          <p:nvPr/>
        </p:nvSpPr>
        <p:spPr>
          <a:xfrm>
            <a:off x="1795463" y="1862138"/>
            <a:ext cx="7945437" cy="2862262"/>
          </a:xfrm>
          <a:prstGeom prst="rect">
            <a:avLst/>
          </a:prstGeom>
          <a:noFill/>
        </p:spPr>
        <p:txBody>
          <a:bodyPr lIns="91115" tIns="45558" rIns="91115" bIns="45558">
            <a:spAutoFit/>
          </a:bodyPr>
          <a:lstStyle/>
          <a:p>
            <a:pPr>
              <a:defRPr/>
            </a:pPr>
            <a:r>
              <a:rPr lang="en-US" sz="36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Xem</a:t>
            </a:r>
            <a:r>
              <a:rPr lang="en-US" sz="36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video </a:t>
            </a:r>
            <a:r>
              <a:rPr lang="en-US" sz="3600" b="1" i="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Nạn</a:t>
            </a:r>
            <a:r>
              <a:rPr lang="en-US" sz="3600" b="1" i="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a:t>
            </a:r>
            <a:r>
              <a:rPr lang="en-US" sz="3600" b="1" i="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đói</a:t>
            </a:r>
            <a:r>
              <a:rPr lang="en-US" sz="3600" b="1" i="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a:t>
            </a:r>
            <a:r>
              <a:rPr lang="en-US" sz="3600" b="1" i="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năm</a:t>
            </a:r>
            <a:r>
              <a:rPr lang="en-US" sz="3600" b="1" i="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1945</a:t>
            </a:r>
          </a:p>
          <a:p>
            <a:pPr>
              <a:defRPr/>
            </a:pPr>
            <a:r>
              <a:rPr lang="en-US" sz="36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và</a:t>
            </a:r>
            <a:r>
              <a:rPr lang="en-US" sz="36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a:t>
            </a:r>
            <a:r>
              <a:rPr lang="en-US" sz="36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nêu</a:t>
            </a:r>
            <a:r>
              <a:rPr lang="en-US" sz="36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a:t>
            </a:r>
            <a:r>
              <a:rPr lang="en-US" sz="36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cảm</a:t>
            </a:r>
            <a:r>
              <a:rPr lang="en-US" sz="36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a:t>
            </a:r>
            <a:r>
              <a:rPr lang="en-US" sz="36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nhận</a:t>
            </a:r>
            <a:r>
              <a:rPr lang="en-US" sz="36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a:t>
            </a:r>
            <a:r>
              <a:rPr lang="en-US" sz="36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của</a:t>
            </a:r>
            <a:r>
              <a:rPr lang="en-US" sz="36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rPr>
              <a:t> </a:t>
            </a:r>
            <a:r>
              <a:rPr lang="en-US" sz="3600" b="1" dirty="0" err="1">
                <a:solidFill>
                  <a:srgbClr val="FF0000"/>
                </a:solidFill>
                <a:effectLst>
                  <a:outerShdw blurRad="31750" dist="25400" dir="5400000" algn="tl" rotWithShape="0">
                    <a:srgbClr val="000000">
                      <a:alpha val="25000"/>
                    </a:srgbClr>
                  </a:outerShdw>
                </a:effectLst>
                <a:latin typeface="Arial" pitchFamily="34" charset="0"/>
                <a:cs typeface="Arial" pitchFamily="34" charset="0"/>
              </a:rPr>
              <a:t>em</a:t>
            </a:r>
            <a:endParaRPr lang="en-US" sz="3600" b="1" dirty="0">
              <a:solidFill>
                <a:srgbClr val="FF0000"/>
              </a:solidFill>
              <a:effectLst>
                <a:outerShdw blurRad="31750" dist="25400" dir="5400000" algn="tl" rotWithShape="0">
                  <a:srgbClr val="000000">
                    <a:alpha val="25000"/>
                  </a:srgbClr>
                </a:outerShdw>
              </a:effectLst>
              <a:latin typeface="Arial" pitchFamily="34" charset="0"/>
              <a:cs typeface="Arial" pitchFamily="34" charset="0"/>
            </a:endParaRPr>
          </a:p>
          <a:p>
            <a:pPr>
              <a:defRPr/>
            </a:pPr>
            <a:r>
              <a:rPr lang="en-US" sz="3600" i="1" dirty="0">
                <a:latin typeface="Arial" pitchFamily="34" charset="0"/>
                <a:cs typeface="Arial" pitchFamily="34" charset="0"/>
              </a:rPr>
              <a:t>Link: </a:t>
            </a:r>
            <a:r>
              <a:rPr lang="en-US" sz="3600" i="1" u="sng" dirty="0">
                <a:latin typeface="Arial" pitchFamily="34" charset="0"/>
                <a:cs typeface="Arial" pitchFamily="34" charset="0"/>
              </a:rPr>
              <a:t>https://www.youtube.com/watch?v=9KdeaPq7Pac</a:t>
            </a:r>
            <a:endParaRPr lang="en-US" sz="3600" b="1" dirty="0">
              <a:latin typeface="Arial" pitchFamily="34" charset="0"/>
              <a:cs typeface="Arial" pitchFamily="34" charset="0"/>
            </a:endParaRPr>
          </a:p>
        </p:txBody>
      </p:sp>
      <p:sp>
        <p:nvSpPr>
          <p:cNvPr id="102" name="กล่องข้อความ 7">
            <a:extLst>
              <a:ext uri="{FF2B5EF4-FFF2-40B4-BE49-F238E27FC236}">
                <a16:creationId xmlns:a16="http://schemas.microsoft.com/office/drawing/2014/main" id="{CA946540-B49C-1146-3D35-831FE27337A0}"/>
              </a:ext>
            </a:extLst>
          </p:cNvPr>
          <p:cNvSpPr txBox="1">
            <a:spLocks noChangeArrowheads="1"/>
          </p:cNvSpPr>
          <p:nvPr/>
        </p:nvSpPr>
        <p:spPr bwMode="auto">
          <a:xfrm>
            <a:off x="1797050" y="-76200"/>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6000" b="1">
                <a:solidFill>
                  <a:srgbClr val="FF0000"/>
                </a:solidFill>
                <a:latin typeface="Candara" panose="020E0502030303020204" pitchFamily="34" charset="0"/>
              </a:rPr>
              <a:t>KHỞI ĐỘNG</a:t>
            </a:r>
          </a:p>
        </p:txBody>
      </p:sp>
      <p:sp>
        <p:nvSpPr>
          <p:cNvPr id="2" name="Footer Placeholder 1">
            <a:extLst>
              <a:ext uri="{FF2B5EF4-FFF2-40B4-BE49-F238E27FC236}">
                <a16:creationId xmlns:a16="http://schemas.microsoft.com/office/drawing/2014/main" id="{53E928A0-BB85-455D-4C71-A65E832F4D00}"/>
              </a:ext>
            </a:extLst>
          </p:cNvPr>
          <p:cNvSpPr>
            <a:spLocks noGrp="1"/>
          </p:cNvSpPr>
          <p:nvPr>
            <p:ph type="ftr" sz="quarter" idx="11"/>
          </p:nvPr>
        </p:nvSpPr>
        <p:spPr/>
        <p:txBody>
          <a:bodyPr/>
          <a:lstStyle/>
          <a:p>
            <a:pPr>
              <a:defRPr/>
            </a:pPr>
            <a:r>
              <a:rPr lang="en-US"/>
              <a:t>Sản phẩm của nhóm Zalo: NGỮ VĂN THPT (Nhóm cô Thu Huyền)_ DỰ ÁN CỘNG ĐỒNG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par>
                                <p:cTn id="15" presetID="14" presetClass="entr" presetSubtype="10" fill="hold" nodeType="withEffect">
                                  <p:stCondLst>
                                    <p:cond delay="1000"/>
                                  </p:stCondLst>
                                  <p:childTnLst>
                                    <p:set>
                                      <p:cBhvr>
                                        <p:cTn id="16" dur="1" fill="hold">
                                          <p:stCondLst>
                                            <p:cond delay="0"/>
                                          </p:stCondLst>
                                        </p:cTn>
                                        <p:tgtEl>
                                          <p:spTgt spid="102"/>
                                        </p:tgtEl>
                                        <p:attrNameLst>
                                          <p:attrName>style.visibility</p:attrName>
                                        </p:attrNameLst>
                                      </p:cBhvr>
                                      <p:to>
                                        <p:strVal val="visible"/>
                                      </p:to>
                                    </p:set>
                                    <p:animEffect transition="in" filter="randombar(horizontal)">
                                      <p:cBhvr>
                                        <p:cTn id="1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20" name="Text Box 4">
            <a:extLst>
              <a:ext uri="{FF2B5EF4-FFF2-40B4-BE49-F238E27FC236}">
                <a16:creationId xmlns:a16="http://schemas.microsoft.com/office/drawing/2014/main" id="{6B5A23D1-F39E-BB31-973A-FAF2F6B9BC49}"/>
              </a:ext>
            </a:extLst>
          </p:cNvPr>
          <p:cNvSpPr txBox="1">
            <a:spLocks noChangeArrowheads="1"/>
          </p:cNvSpPr>
          <p:nvPr/>
        </p:nvSpPr>
        <p:spPr bwMode="auto">
          <a:xfrm>
            <a:off x="381000" y="633413"/>
            <a:ext cx="115760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Hình ảnh lá cờ đỏ sao vàng trên đê Sộp </a:t>
            </a:r>
            <a:r>
              <a:rPr lang="en-US" altLang="en-US" sz="2800" b="1">
                <a:solidFill>
                  <a:srgbClr val="0000FF"/>
                </a:solidFill>
                <a:latin typeface="Times New Roman" panose="02020603050405020304" pitchFamily="18" charset="0"/>
                <a:cs typeface="Times New Roman" panose="02020603050405020304" pitchFamily="18" charset="0"/>
              </a:rPr>
              <a:t>(</a:t>
            </a:r>
            <a:r>
              <a:rPr lang="en-US" altLang="en-US" sz="2800" b="1" i="1">
                <a:solidFill>
                  <a:srgbClr val="0000FF"/>
                </a:solidFill>
                <a:latin typeface="Times New Roman" panose="02020603050405020304" pitchFamily="18" charset="0"/>
                <a:cs typeface="Times New Roman" panose="02020603050405020304" pitchFamily="18" charset="0"/>
              </a:rPr>
              <a:t>“Trong óc Tràng …lá cờ đỏ bay phấp phới”</a:t>
            </a:r>
            <a:r>
              <a:rPr lang="en-US" altLang="en-US" sz="2800" b="1">
                <a:solidFill>
                  <a:srgbClr val="0000FF"/>
                </a:solidFill>
                <a:latin typeface="Times New Roman" panose="02020603050405020304" pitchFamily="18" charset="0"/>
                <a:cs typeface="Times New Roman" panose="02020603050405020304" pitchFamily="18" charset="0"/>
              </a:rPr>
              <a:t>)</a:t>
            </a:r>
          </a:p>
          <a:p>
            <a:pPr algn="just" eaLnBrk="1" hangingPunct="1"/>
            <a:r>
              <a:rPr lang="en-US" altLang="en-US" sz="2800" b="1">
                <a:latin typeface="Times New Roman" panose="02020603050405020304" pitchFamily="18" charset="0"/>
                <a:cs typeface="Times New Roman" panose="02020603050405020304" pitchFamily="18" charset="0"/>
              </a:rPr>
              <a:t>-&gt; </a:t>
            </a:r>
            <a:r>
              <a:rPr lang="en-US" altLang="en-US" sz="2800" b="1">
                <a:solidFill>
                  <a:srgbClr val="FF0000"/>
                </a:solidFill>
                <a:latin typeface="Times New Roman" panose="02020603050405020304" pitchFamily="18" charset="0"/>
                <a:cs typeface="Times New Roman" panose="02020603050405020304" pitchFamily="18" charset="0"/>
              </a:rPr>
              <a:t>Nghĩ tới sự đổi thay, niềm tin vào tương lai</a:t>
            </a:r>
            <a:r>
              <a:rPr lang="en-US" altLang="en-US" sz="2800" b="1" i="1">
                <a:solidFill>
                  <a:srgbClr val="FF0000"/>
                </a:solidFill>
                <a:latin typeface="Times New Roman" panose="02020603050405020304" pitchFamily="18" charset="0"/>
                <a:cs typeface="Times New Roman" panose="02020603050405020304" pitchFamily="18" charset="0"/>
              </a:rPr>
              <a:t>,</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mơ hồ cảm thấy phải tham gia vào hành động chung của nhân dân dưới sự lãnh đạo của Việt Minh để tự giải phóng.</a:t>
            </a:r>
          </a:p>
        </p:txBody>
      </p:sp>
      <p:sp>
        <p:nvSpPr>
          <p:cNvPr id="111623" name="AutoShape 7">
            <a:extLst>
              <a:ext uri="{FF2B5EF4-FFF2-40B4-BE49-F238E27FC236}">
                <a16:creationId xmlns:a16="http://schemas.microsoft.com/office/drawing/2014/main" id="{7314DF94-2270-34F9-1D00-2B3977F3913B}"/>
              </a:ext>
            </a:extLst>
          </p:cNvPr>
          <p:cNvSpPr>
            <a:spLocks noChangeArrowheads="1"/>
          </p:cNvSpPr>
          <p:nvPr/>
        </p:nvSpPr>
        <p:spPr bwMode="auto">
          <a:xfrm>
            <a:off x="33338" y="3008313"/>
            <a:ext cx="12125325" cy="3124200"/>
          </a:xfrm>
          <a:prstGeom prst="upArrowCallout">
            <a:avLst>
              <a:gd name="adj1" fmla="val 100010"/>
              <a:gd name="adj2" fmla="val 99992"/>
              <a:gd name="adj3" fmla="val 7505"/>
              <a:gd name="adj4" fmla="val 80963"/>
            </a:avLst>
          </a:prstGeom>
          <a:solidFill>
            <a:srgbClr val="FFFF99"/>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endParaRPr lang="en-US" altLang="en-US" sz="2800">
              <a:latin typeface="Times New Roman" panose="02020603050405020304" pitchFamily="18" charset="0"/>
              <a:cs typeface="Times New Roman" panose="02020603050405020304" pitchFamily="18" charset="0"/>
            </a:endParaRPr>
          </a:p>
        </p:txBody>
      </p:sp>
      <p:sp>
        <p:nvSpPr>
          <p:cNvPr id="4" name="Text Box 4">
            <a:extLst>
              <a:ext uri="{FF2B5EF4-FFF2-40B4-BE49-F238E27FC236}">
                <a16:creationId xmlns:a16="http://schemas.microsoft.com/office/drawing/2014/main" id="{66298E99-FD17-28D5-1209-32570B640632}"/>
              </a:ext>
            </a:extLst>
          </p:cNvPr>
          <p:cNvSpPr txBox="1">
            <a:spLocks noChangeArrowheads="1"/>
          </p:cNvSpPr>
          <p:nvPr/>
        </p:nvSpPr>
        <p:spPr bwMode="auto">
          <a:xfrm>
            <a:off x="381000" y="4191000"/>
            <a:ext cx="11576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b="1">
                <a:latin typeface="Times New Roman" panose="02020603050405020304" pitchFamily="18" charset="0"/>
                <a:cs typeface="Times New Roman" panose="02020603050405020304" pitchFamily="18" charset="0"/>
              </a:rPr>
              <a:t>=&gt; Hạnh phúc gia đình thực sự đã đến với người đàn ông thô kệch, kém duyên, nghèo khổ giữa cơn đói khát, cận kề cái chết của nạn đói 1945.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blinds(horizontal)">
                                      <p:cBhvr>
                                        <p:cTn id="7" dur="500"/>
                                        <p:tgtEl>
                                          <p:spTgt spid="1116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1620">
                                            <p:txEl>
                                              <p:pRg st="1" end="1"/>
                                            </p:txEl>
                                          </p:spTgt>
                                        </p:tgtEl>
                                        <p:attrNameLst>
                                          <p:attrName>style.visibility</p:attrName>
                                        </p:attrNameLst>
                                      </p:cBhvr>
                                      <p:to>
                                        <p:strVal val="visible"/>
                                      </p:to>
                                    </p:set>
                                    <p:animEffect transition="in" filter="blinds(horizontal)">
                                      <p:cBhvr>
                                        <p:cTn id="12" dur="500"/>
                                        <p:tgtEl>
                                          <p:spTgt spid="1116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1623"/>
                                        </p:tgtEl>
                                        <p:attrNameLst>
                                          <p:attrName>style.visibility</p:attrName>
                                        </p:attrNameLst>
                                      </p:cBhvr>
                                      <p:to>
                                        <p:strVal val="visible"/>
                                      </p:to>
                                    </p:set>
                                    <p:animEffect transition="in" filter="blinds(horizontal)">
                                      <p:cBhvr>
                                        <p:cTn id="17" dur="500"/>
                                        <p:tgtEl>
                                          <p:spTgt spid="1116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52A1ACA5-9E9B-39BD-49CB-3ECB9ABA5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6513"/>
            <a:ext cx="117348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50D5D43-70D0-E13A-866D-6B2888F76E1E}"/>
              </a:ext>
            </a:extLst>
          </p:cNvPr>
          <p:cNvPicPr>
            <a:picLocks noChangeAspect="1"/>
          </p:cNvPicPr>
          <p:nvPr/>
        </p:nvPicPr>
        <p:blipFill>
          <a:blip r:embed="rId3"/>
          <a:stretch>
            <a:fillRect/>
          </a:stretch>
        </p:blipFill>
        <p:spPr>
          <a:xfrm>
            <a:off x="3090862" y="1505409"/>
            <a:ext cx="5547133" cy="3847181"/>
          </a:xfrm>
          <a:prstGeom prst="ellipse">
            <a:avLst/>
          </a:prstGeom>
          <a:ln>
            <a:noFill/>
          </a:ln>
          <a:effectLst>
            <a:softEdge rad="112500"/>
          </a:effectLst>
        </p:spPr>
      </p:pic>
      <p:sp>
        <p:nvSpPr>
          <p:cNvPr id="4" name="Cloud">
            <a:extLst>
              <a:ext uri="{FF2B5EF4-FFF2-40B4-BE49-F238E27FC236}">
                <a16:creationId xmlns:a16="http://schemas.microsoft.com/office/drawing/2014/main" id="{F1207DFC-C6B7-D7F3-7956-45625C89FE2B}"/>
              </a:ext>
            </a:extLst>
          </p:cNvPr>
          <p:cNvSpPr>
            <a:spLocks noChangeAspect="1" noEditPoints="1" noChangeArrowheads="1"/>
          </p:cNvSpPr>
          <p:nvPr/>
        </p:nvSpPr>
        <p:spPr bwMode="auto">
          <a:xfrm>
            <a:off x="2711450" y="95250"/>
            <a:ext cx="5594350" cy="1843088"/>
          </a:xfrm>
          <a:custGeom>
            <a:avLst/>
            <a:gdLst>
              <a:gd name="T0" fmla="*/ 17934 w 21600"/>
              <a:gd name="T1" fmla="*/ 926932 h 21600"/>
              <a:gd name="T2" fmla="*/ 2890837 w 21600"/>
              <a:gd name="T3" fmla="*/ 1851889 h 21600"/>
              <a:gd name="T4" fmla="*/ 5776856 w 21600"/>
              <a:gd name="T5" fmla="*/ 926932 h 21600"/>
              <a:gd name="T6" fmla="*/ 2890837 w 21600"/>
              <a:gd name="T7" fmla="*/ 10599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6"/>
          </a:lnRef>
          <a:fillRef idx="3">
            <a:schemeClr val="accent6"/>
          </a:fillRef>
          <a:effectRef idx="2">
            <a:schemeClr val="accent6"/>
          </a:effectRef>
          <a:fontRef idx="minor">
            <a:schemeClr val="lt1"/>
          </a:fontRef>
        </p:style>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r>
              <a:rPr lang="en-US" altLang="vi-VN" sz="2586" b="1" dirty="0" err="1">
                <a:solidFill>
                  <a:schemeClr val="bg1"/>
                </a:solidFill>
                <a:latin typeface="Times New Roman" panose="02020603050405020304" pitchFamily="18" charset="0"/>
                <a:cs typeface="Times New Roman" panose="02020603050405020304" pitchFamily="18" charset="0"/>
              </a:rPr>
              <a:t>Thông</a:t>
            </a:r>
            <a:r>
              <a:rPr lang="en-US" altLang="vi-VN" sz="2586" b="1" dirty="0">
                <a:solidFill>
                  <a:schemeClr val="bg1"/>
                </a:solidFill>
                <a:latin typeface="Times New Roman" panose="02020603050405020304" pitchFamily="18" charset="0"/>
                <a:cs typeface="Times New Roman" panose="02020603050405020304" pitchFamily="18" charset="0"/>
              </a:rPr>
              <a:t> </a:t>
            </a:r>
            <a:r>
              <a:rPr lang="en-US" altLang="vi-VN" sz="2586" b="1" dirty="0" err="1">
                <a:solidFill>
                  <a:schemeClr val="bg1"/>
                </a:solidFill>
                <a:latin typeface="Times New Roman" panose="02020603050405020304" pitchFamily="18" charset="0"/>
                <a:cs typeface="Times New Roman" panose="02020603050405020304" pitchFamily="18" charset="0"/>
              </a:rPr>
              <a:t>điệp</a:t>
            </a:r>
            <a:r>
              <a:rPr lang="en-US" altLang="vi-VN" sz="2586" b="1" dirty="0">
                <a:solidFill>
                  <a:schemeClr val="bg1"/>
                </a:solidFill>
                <a:latin typeface="Times New Roman" panose="02020603050405020304" pitchFamily="18" charset="0"/>
                <a:cs typeface="Times New Roman" panose="02020603050405020304" pitchFamily="18" charset="0"/>
              </a:rPr>
              <a:t> </a:t>
            </a:r>
            <a:r>
              <a:rPr lang="en-US" altLang="vi-VN" sz="2586" b="1" dirty="0" err="1">
                <a:solidFill>
                  <a:schemeClr val="bg1"/>
                </a:solidFill>
                <a:latin typeface="Times New Roman" panose="02020603050405020304" pitchFamily="18" charset="0"/>
                <a:cs typeface="Times New Roman" panose="02020603050405020304" pitchFamily="18" charset="0"/>
              </a:rPr>
              <a:t>nhà</a:t>
            </a:r>
            <a:r>
              <a:rPr lang="en-US" altLang="vi-VN" sz="2586" b="1" dirty="0">
                <a:solidFill>
                  <a:schemeClr val="bg1"/>
                </a:solidFill>
                <a:latin typeface="Times New Roman" panose="02020603050405020304" pitchFamily="18" charset="0"/>
                <a:cs typeface="Times New Roman" panose="02020603050405020304" pitchFamily="18" charset="0"/>
              </a:rPr>
              <a:t> </a:t>
            </a:r>
            <a:r>
              <a:rPr lang="en-US" altLang="vi-VN" sz="2586" b="1" dirty="0" err="1">
                <a:solidFill>
                  <a:schemeClr val="bg1"/>
                </a:solidFill>
                <a:latin typeface="Times New Roman" panose="02020603050405020304" pitchFamily="18" charset="0"/>
                <a:cs typeface="Times New Roman" panose="02020603050405020304" pitchFamily="18" charset="0"/>
              </a:rPr>
              <a:t>văn</a:t>
            </a:r>
            <a:r>
              <a:rPr lang="en-US" altLang="vi-VN" sz="2586" b="1" dirty="0">
                <a:solidFill>
                  <a:schemeClr val="bg1"/>
                </a:solidFill>
                <a:latin typeface="Times New Roman" panose="02020603050405020304" pitchFamily="18" charset="0"/>
                <a:cs typeface="Times New Roman" panose="02020603050405020304" pitchFamily="18" charset="0"/>
              </a:rPr>
              <a:t> Kim </a:t>
            </a:r>
            <a:r>
              <a:rPr lang="en-US" altLang="vi-VN" sz="2586" b="1" dirty="0" err="1">
                <a:solidFill>
                  <a:schemeClr val="bg1"/>
                </a:solidFill>
                <a:latin typeface="Times New Roman" panose="02020603050405020304" pitchFamily="18" charset="0"/>
                <a:cs typeface="Times New Roman" panose="02020603050405020304" pitchFamily="18" charset="0"/>
              </a:rPr>
              <a:t>Lân</a:t>
            </a:r>
            <a:r>
              <a:rPr lang="en-US" altLang="vi-VN" sz="2586" b="1" dirty="0">
                <a:solidFill>
                  <a:schemeClr val="bg1"/>
                </a:solidFill>
                <a:latin typeface="Times New Roman" panose="02020603050405020304" pitchFamily="18" charset="0"/>
                <a:cs typeface="Times New Roman" panose="02020603050405020304" pitchFamily="18" charset="0"/>
              </a:rPr>
              <a:t> </a:t>
            </a:r>
            <a:r>
              <a:rPr lang="en-US" altLang="vi-VN" sz="2586" b="1" dirty="0" err="1">
                <a:solidFill>
                  <a:schemeClr val="bg1"/>
                </a:solidFill>
                <a:latin typeface="Times New Roman" panose="02020603050405020304" pitchFamily="18" charset="0"/>
                <a:cs typeface="Times New Roman" panose="02020603050405020304" pitchFamily="18" charset="0"/>
              </a:rPr>
              <a:t>muốn</a:t>
            </a:r>
            <a:r>
              <a:rPr lang="en-US" altLang="vi-VN" sz="2586" b="1" dirty="0">
                <a:solidFill>
                  <a:schemeClr val="bg1"/>
                </a:solidFill>
                <a:latin typeface="Times New Roman" panose="02020603050405020304" pitchFamily="18" charset="0"/>
                <a:cs typeface="Times New Roman" panose="02020603050405020304" pitchFamily="18" charset="0"/>
              </a:rPr>
              <a:t> </a:t>
            </a:r>
            <a:r>
              <a:rPr lang="en-US" altLang="vi-VN" sz="2586" b="1" dirty="0" err="1">
                <a:solidFill>
                  <a:schemeClr val="bg1"/>
                </a:solidFill>
                <a:latin typeface="Times New Roman" panose="02020603050405020304" pitchFamily="18" charset="0"/>
                <a:cs typeface="Times New Roman" panose="02020603050405020304" pitchFamily="18" charset="0"/>
              </a:rPr>
              <a:t>gửi</a:t>
            </a:r>
            <a:r>
              <a:rPr lang="en-US" altLang="vi-VN" sz="2586" b="1" dirty="0">
                <a:solidFill>
                  <a:schemeClr val="bg1"/>
                </a:solidFill>
                <a:latin typeface="Times New Roman" panose="02020603050405020304" pitchFamily="18" charset="0"/>
                <a:cs typeface="Times New Roman" panose="02020603050405020304" pitchFamily="18" charset="0"/>
              </a:rPr>
              <a:t> </a:t>
            </a:r>
            <a:r>
              <a:rPr lang="en-US" altLang="vi-VN" sz="2586" b="1" dirty="0" err="1">
                <a:solidFill>
                  <a:schemeClr val="bg1"/>
                </a:solidFill>
                <a:latin typeface="Times New Roman" panose="02020603050405020304" pitchFamily="18" charset="0"/>
                <a:cs typeface="Times New Roman" panose="02020603050405020304" pitchFamily="18" charset="0"/>
              </a:rPr>
              <a:t>đến</a:t>
            </a:r>
            <a:r>
              <a:rPr lang="en-US" altLang="vi-VN" sz="2586" b="1" dirty="0">
                <a:solidFill>
                  <a:schemeClr val="bg1"/>
                </a:solidFill>
                <a:latin typeface="Times New Roman" panose="02020603050405020304" pitchFamily="18" charset="0"/>
                <a:cs typeface="Times New Roman" panose="02020603050405020304" pitchFamily="18" charset="0"/>
              </a:rPr>
              <a:t> </a:t>
            </a:r>
            <a:r>
              <a:rPr lang="en-US" altLang="vi-VN" sz="2586" b="1" dirty="0" err="1">
                <a:solidFill>
                  <a:schemeClr val="bg1"/>
                </a:solidFill>
                <a:latin typeface="Times New Roman" panose="02020603050405020304" pitchFamily="18" charset="0"/>
                <a:cs typeface="Times New Roman" panose="02020603050405020304" pitchFamily="18" charset="0"/>
              </a:rPr>
              <a:t>người</a:t>
            </a:r>
            <a:r>
              <a:rPr lang="en-US" altLang="vi-VN" sz="2586" b="1" dirty="0">
                <a:solidFill>
                  <a:schemeClr val="bg1"/>
                </a:solidFill>
                <a:latin typeface="Times New Roman" panose="02020603050405020304" pitchFamily="18" charset="0"/>
                <a:cs typeface="Times New Roman" panose="02020603050405020304" pitchFamily="18" charset="0"/>
              </a:rPr>
              <a:t> </a:t>
            </a:r>
            <a:r>
              <a:rPr lang="en-US" altLang="vi-VN" sz="2586" b="1" dirty="0" err="1">
                <a:solidFill>
                  <a:schemeClr val="bg1"/>
                </a:solidFill>
                <a:latin typeface="Times New Roman" panose="02020603050405020304" pitchFamily="18" charset="0"/>
                <a:cs typeface="Times New Roman" panose="02020603050405020304" pitchFamily="18" charset="0"/>
              </a:rPr>
              <a:t>đọc</a:t>
            </a:r>
            <a:r>
              <a:rPr lang="en-US" altLang="vi-VN" sz="2586" b="1" dirty="0">
                <a:solidFill>
                  <a:schemeClr val="bg1"/>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D4A6DDD-00DE-27EC-63A8-0F1DF03F8870}"/>
              </a:ext>
            </a:extLst>
          </p:cNvPr>
          <p:cNvSpPr txBox="1"/>
          <p:nvPr/>
        </p:nvSpPr>
        <p:spPr>
          <a:xfrm>
            <a:off x="195263" y="5105400"/>
            <a:ext cx="11734800" cy="1477963"/>
          </a:xfrm>
          <a:prstGeom prst="rect">
            <a:avLst/>
          </a:prstGeom>
          <a:solidFill>
            <a:schemeClr val="accent1">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defRPr/>
            </a:pPr>
            <a:r>
              <a:rPr lang="en-US" sz="3000" b="1" dirty="0">
                <a:solidFill>
                  <a:schemeClr val="tx1"/>
                </a:solidFill>
                <a:latin typeface="Times New Roman" panose="02020603050405020304" pitchFamily="18" charset="0"/>
                <a:cs typeface="Times New Roman" panose="02020603050405020304" pitchFamily="18" charset="0"/>
              </a:rPr>
              <a:t>=&gt; Thông </a:t>
            </a:r>
            <a:r>
              <a:rPr lang="en-US" sz="3000" b="1" dirty="0" err="1">
                <a:solidFill>
                  <a:schemeClr val="tx1"/>
                </a:solidFill>
                <a:latin typeface="Times New Roman" panose="02020603050405020304" pitchFamily="18" charset="0"/>
                <a:cs typeface="Times New Roman" panose="02020603050405020304" pitchFamily="18" charset="0"/>
              </a:rPr>
              <a:t>điệp:Tác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giả</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thể</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hiện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tinh</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thần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lạc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quan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niềm</a:t>
            </a:r>
            <a:r>
              <a:rPr lang="en-US" sz="3000" b="1" dirty="0">
                <a:solidFill>
                  <a:schemeClr val="tx1"/>
                </a:solidFill>
                <a:latin typeface="Times New Roman" panose="02020603050405020304" pitchFamily="18" charset="0"/>
                <a:cs typeface="Times New Roman" panose="02020603050405020304" pitchFamily="18" charset="0"/>
              </a:rPr>
              <a:t> tin </a:t>
            </a:r>
            <a:r>
              <a:rPr lang="en-US" sz="3000" b="1" dirty="0" err="1">
                <a:solidFill>
                  <a:schemeClr val="tx1"/>
                </a:solidFill>
                <a:latin typeface="Times New Roman" panose="02020603050405020304" pitchFamily="18" charset="0"/>
                <a:cs typeface="Times New Roman" panose="02020603050405020304" pitchFamily="18" charset="0"/>
              </a:rPr>
              <a:t>vào</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cuộc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sống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bởi</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cuộc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sống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không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có</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đường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cùng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nếu</a:t>
            </a:r>
            <a:r>
              <a:rPr lang="en-US" sz="3000" b="1" dirty="0">
                <a:solidFill>
                  <a:schemeClr val="tx1"/>
                </a:solidFill>
                <a:latin typeface="Times New Roman" panose="02020603050405020304" pitchFamily="18" charset="0"/>
                <a:cs typeface="Times New Roman" panose="02020603050405020304" pitchFamily="18" charset="0"/>
              </a:rPr>
              <a:t> con </a:t>
            </a:r>
            <a:r>
              <a:rPr lang="en-US" sz="3000" b="1" dirty="0" err="1">
                <a:solidFill>
                  <a:schemeClr val="tx1"/>
                </a:solidFill>
                <a:latin typeface="Times New Roman" panose="02020603050405020304" pitchFamily="18" charset="0"/>
                <a:cs typeface="Times New Roman" panose="02020603050405020304" pitchFamily="18" charset="0"/>
              </a:rPr>
              <a:t>người</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biết</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ước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mơ</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biết</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chắt</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chiu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cơ</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hội</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để</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tìm</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kiếm</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hạnh</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phúc</a:t>
            </a:r>
            <a:r>
              <a:rPr lang="en-US" sz="30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24" name="Text Box 12">
            <a:extLst>
              <a:ext uri="{FF2B5EF4-FFF2-40B4-BE49-F238E27FC236}">
                <a16:creationId xmlns:a16="http://schemas.microsoft.com/office/drawing/2014/main" id="{D380E2C9-0E60-141A-EF1C-E54352D9E0EE}"/>
              </a:ext>
            </a:extLst>
          </p:cNvPr>
          <p:cNvSpPr txBox="1">
            <a:spLocks noChangeArrowheads="1"/>
          </p:cNvSpPr>
          <p:nvPr/>
        </p:nvSpPr>
        <p:spPr bwMode="auto">
          <a:xfrm>
            <a:off x="201613" y="36513"/>
            <a:ext cx="7529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b. Nhân vật người “vợ nhặt”:</a:t>
            </a:r>
          </a:p>
          <a:p>
            <a:pPr eaLnBrk="1" hangingPunct="1"/>
            <a:r>
              <a:rPr lang="en-US" altLang="en-US" sz="2800" b="1">
                <a:solidFill>
                  <a:srgbClr val="FF0000"/>
                </a:solidFill>
                <a:latin typeface="Times New Roman" panose="02020603050405020304" pitchFamily="18" charset="0"/>
                <a:cs typeface="Times New Roman" panose="02020603050405020304" pitchFamily="18" charset="0"/>
              </a:rPr>
              <a:t>* Giới thiệu chung:</a:t>
            </a:r>
          </a:p>
        </p:txBody>
      </p:sp>
      <p:sp>
        <p:nvSpPr>
          <p:cNvPr id="90126" name="Text Box 14">
            <a:extLst>
              <a:ext uri="{FF2B5EF4-FFF2-40B4-BE49-F238E27FC236}">
                <a16:creationId xmlns:a16="http://schemas.microsoft.com/office/drawing/2014/main" id="{CEFA7A57-0D3E-7C6F-398B-FF368F357A61}"/>
              </a:ext>
            </a:extLst>
          </p:cNvPr>
          <p:cNvSpPr txBox="1">
            <a:spLocks noChangeArrowheads="1"/>
          </p:cNvSpPr>
          <p:nvPr/>
        </p:nvSpPr>
        <p:spPr bwMode="auto">
          <a:xfrm>
            <a:off x="303213" y="990600"/>
            <a:ext cx="11245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b="1">
                <a:latin typeface="Times New Roman" panose="02020603050405020304" pitchFamily="18" charset="0"/>
                <a:cs typeface="Times New Roman" panose="02020603050405020304" pitchFamily="18" charset="0"/>
              </a:rPr>
              <a:t>- Thân phận: </a:t>
            </a:r>
            <a:r>
              <a:rPr lang="en-US" altLang="en-US" sz="2800">
                <a:solidFill>
                  <a:srgbClr val="3333FF"/>
                </a:solidFill>
                <a:latin typeface="Times New Roman" panose="02020603050405020304" pitchFamily="18" charset="0"/>
                <a:cs typeface="Times New Roman" panose="02020603050405020304" pitchFamily="18" charset="0"/>
              </a:rPr>
              <a:t>Thị là một cô gái không tên, không gia đình, quê hương, bị cái đói cướp đi tất cả, đẩy ra lề đường, rách rưới, gầy xọp…</a:t>
            </a:r>
          </a:p>
        </p:txBody>
      </p:sp>
      <p:sp>
        <p:nvSpPr>
          <p:cNvPr id="90127" name="Text Box 15">
            <a:extLst>
              <a:ext uri="{FF2B5EF4-FFF2-40B4-BE49-F238E27FC236}">
                <a16:creationId xmlns:a16="http://schemas.microsoft.com/office/drawing/2014/main" id="{235D4C03-746C-F992-E41A-ED83BB6316FA}"/>
              </a:ext>
            </a:extLst>
          </p:cNvPr>
          <p:cNvSpPr txBox="1">
            <a:spLocks noChangeArrowheads="1"/>
          </p:cNvSpPr>
          <p:nvPr/>
        </p:nvSpPr>
        <p:spPr bwMode="auto">
          <a:xfrm>
            <a:off x="303213" y="2057400"/>
            <a:ext cx="11245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a:latin typeface="Times New Roman" panose="02020603050405020304" pitchFamily="18" charset="0"/>
                <a:cs typeface="Times New Roman" panose="02020603050405020304" pitchFamily="18" charset="0"/>
              </a:rPr>
              <a:t>-&gt; Người đàn bà không tên (phiếm định) đại diện cho biết bao con người trong nạn đói có chung số phận nhỏ nhoi, tội nghiệp, đáng thương, những nạn nhân thê thảm của nạn đói.</a:t>
            </a:r>
          </a:p>
        </p:txBody>
      </p:sp>
      <p:sp>
        <p:nvSpPr>
          <p:cNvPr id="90130" name="Text Box 18">
            <a:extLst>
              <a:ext uri="{FF2B5EF4-FFF2-40B4-BE49-F238E27FC236}">
                <a16:creationId xmlns:a16="http://schemas.microsoft.com/office/drawing/2014/main" id="{2AD9D0BB-8E80-1FE7-4638-BA0C043E53A4}"/>
              </a:ext>
            </a:extLst>
          </p:cNvPr>
          <p:cNvSpPr txBox="1">
            <a:spLocks noChangeArrowheads="1"/>
          </p:cNvSpPr>
          <p:nvPr/>
        </p:nvSpPr>
        <p:spPr bwMode="auto">
          <a:xfrm>
            <a:off x="431800" y="4124325"/>
            <a:ext cx="3192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Ngoại hình:</a:t>
            </a:r>
          </a:p>
        </p:txBody>
      </p:sp>
      <p:sp>
        <p:nvSpPr>
          <p:cNvPr id="90131" name="Line 19">
            <a:extLst>
              <a:ext uri="{FF2B5EF4-FFF2-40B4-BE49-F238E27FC236}">
                <a16:creationId xmlns:a16="http://schemas.microsoft.com/office/drawing/2014/main" id="{DCFF13D2-3AC8-24A8-E8D7-2431B4723624}"/>
              </a:ext>
            </a:extLst>
          </p:cNvPr>
          <p:cNvSpPr>
            <a:spLocks noChangeShapeType="1"/>
          </p:cNvSpPr>
          <p:nvPr/>
        </p:nvSpPr>
        <p:spPr bwMode="auto">
          <a:xfrm>
            <a:off x="2828925" y="4406900"/>
            <a:ext cx="571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0132" name="Line 20">
            <a:extLst>
              <a:ext uri="{FF2B5EF4-FFF2-40B4-BE49-F238E27FC236}">
                <a16:creationId xmlns:a16="http://schemas.microsoft.com/office/drawing/2014/main" id="{0597D2A1-B06C-B07E-9977-1EAA3BEE4A6A}"/>
              </a:ext>
            </a:extLst>
          </p:cNvPr>
          <p:cNvSpPr>
            <a:spLocks noChangeShapeType="1"/>
          </p:cNvSpPr>
          <p:nvPr/>
        </p:nvSpPr>
        <p:spPr bwMode="auto">
          <a:xfrm>
            <a:off x="2828925" y="4406900"/>
            <a:ext cx="5715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0133" name="Line 21">
            <a:extLst>
              <a:ext uri="{FF2B5EF4-FFF2-40B4-BE49-F238E27FC236}">
                <a16:creationId xmlns:a16="http://schemas.microsoft.com/office/drawing/2014/main" id="{BF1AE590-93D1-5C68-9215-0D897FD561F7}"/>
              </a:ext>
            </a:extLst>
          </p:cNvPr>
          <p:cNvSpPr>
            <a:spLocks noChangeShapeType="1"/>
          </p:cNvSpPr>
          <p:nvPr/>
        </p:nvSpPr>
        <p:spPr bwMode="auto">
          <a:xfrm>
            <a:off x="2828925" y="4406900"/>
            <a:ext cx="5715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0134" name="Text Box 22">
            <a:extLst>
              <a:ext uri="{FF2B5EF4-FFF2-40B4-BE49-F238E27FC236}">
                <a16:creationId xmlns:a16="http://schemas.microsoft.com/office/drawing/2014/main" id="{86F2597B-98E2-F9DA-4D31-0D1861E2179E}"/>
              </a:ext>
            </a:extLst>
          </p:cNvPr>
          <p:cNvSpPr txBox="1">
            <a:spLocks noChangeArrowheads="1"/>
          </p:cNvSpPr>
          <p:nvPr/>
        </p:nvSpPr>
        <p:spPr bwMode="auto">
          <a:xfrm>
            <a:off x="3414713" y="4102100"/>
            <a:ext cx="507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“áo quần tả tơi”</a:t>
            </a:r>
          </a:p>
        </p:txBody>
      </p:sp>
      <p:sp>
        <p:nvSpPr>
          <p:cNvPr id="90135" name="Text Box 23">
            <a:extLst>
              <a:ext uri="{FF2B5EF4-FFF2-40B4-BE49-F238E27FC236}">
                <a16:creationId xmlns:a16="http://schemas.microsoft.com/office/drawing/2014/main" id="{B7D258AD-1383-EC20-975F-3AEE398D4C14}"/>
              </a:ext>
            </a:extLst>
          </p:cNvPr>
          <p:cNvSpPr txBox="1">
            <a:spLocks noChangeArrowheads="1"/>
          </p:cNvSpPr>
          <p:nvPr/>
        </p:nvSpPr>
        <p:spPr bwMode="auto">
          <a:xfrm>
            <a:off x="3333750" y="4559300"/>
            <a:ext cx="507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“gầy sọp hẳn đi”</a:t>
            </a:r>
          </a:p>
        </p:txBody>
      </p:sp>
      <p:sp>
        <p:nvSpPr>
          <p:cNvPr id="90136" name="Text Box 24">
            <a:extLst>
              <a:ext uri="{FF2B5EF4-FFF2-40B4-BE49-F238E27FC236}">
                <a16:creationId xmlns:a16="http://schemas.microsoft.com/office/drawing/2014/main" id="{1A3DC290-07FC-978C-BB5B-5648C1C4EC80}"/>
              </a:ext>
            </a:extLst>
          </p:cNvPr>
          <p:cNvSpPr txBox="1">
            <a:spLocks noChangeArrowheads="1"/>
          </p:cNvSpPr>
          <p:nvPr/>
        </p:nvSpPr>
        <p:spPr bwMode="auto">
          <a:xfrm>
            <a:off x="3333750" y="5092700"/>
            <a:ext cx="5629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“mặt lưỡi cày xám xịt chỉ còn thấy hai con mắt”</a:t>
            </a:r>
          </a:p>
        </p:txBody>
      </p:sp>
      <p:sp>
        <p:nvSpPr>
          <p:cNvPr id="90137" name="AutoShape 25">
            <a:extLst>
              <a:ext uri="{FF2B5EF4-FFF2-40B4-BE49-F238E27FC236}">
                <a16:creationId xmlns:a16="http://schemas.microsoft.com/office/drawing/2014/main" id="{294EE45D-2A8F-8278-C772-37936E9B351B}"/>
              </a:ext>
            </a:extLst>
          </p:cNvPr>
          <p:cNvSpPr>
            <a:spLocks/>
          </p:cNvSpPr>
          <p:nvPr/>
        </p:nvSpPr>
        <p:spPr bwMode="auto">
          <a:xfrm>
            <a:off x="9109075" y="4273550"/>
            <a:ext cx="366713" cy="1428750"/>
          </a:xfrm>
          <a:prstGeom prst="rightBrace">
            <a:avLst>
              <a:gd name="adj1" fmla="val 40602"/>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800">
              <a:latin typeface="Times New Roman" panose="02020603050405020304" pitchFamily="18" charset="0"/>
              <a:cs typeface="Times New Roman" panose="02020603050405020304" pitchFamily="18" charset="0"/>
            </a:endParaRPr>
          </a:p>
        </p:txBody>
      </p:sp>
      <p:sp>
        <p:nvSpPr>
          <p:cNvPr id="90138" name="Text Box 26">
            <a:extLst>
              <a:ext uri="{FF2B5EF4-FFF2-40B4-BE49-F238E27FC236}">
                <a16:creationId xmlns:a16="http://schemas.microsoft.com/office/drawing/2014/main" id="{7E40DCBB-41C3-2400-07FE-7E03BD9951F1}"/>
              </a:ext>
            </a:extLst>
          </p:cNvPr>
          <p:cNvSpPr txBox="1">
            <a:spLocks noChangeArrowheads="1"/>
          </p:cNvSpPr>
          <p:nvPr/>
        </p:nvSpPr>
        <p:spPr bwMode="auto">
          <a:xfrm>
            <a:off x="9599613" y="4343400"/>
            <a:ext cx="2478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-&gt; Rách rưới, tả tơi, gầy mòn</a:t>
            </a:r>
          </a:p>
        </p:txBody>
      </p:sp>
      <p:sp>
        <p:nvSpPr>
          <p:cNvPr id="15" name="Text Box 26">
            <a:extLst>
              <a:ext uri="{FF2B5EF4-FFF2-40B4-BE49-F238E27FC236}">
                <a16:creationId xmlns:a16="http://schemas.microsoft.com/office/drawing/2014/main" id="{CD3379C0-AD92-0268-3691-FB2F36D1574E}"/>
              </a:ext>
            </a:extLst>
          </p:cNvPr>
          <p:cNvSpPr txBox="1">
            <a:spLocks noChangeArrowheads="1"/>
          </p:cNvSpPr>
          <p:nvPr/>
        </p:nvSpPr>
        <p:spPr bwMode="auto">
          <a:xfrm>
            <a:off x="101600" y="6029325"/>
            <a:ext cx="8101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=&gt; </a:t>
            </a:r>
            <a:r>
              <a:rPr lang="en-US" altLang="en-US" sz="2800" b="1">
                <a:latin typeface="Times New Roman" panose="02020603050405020304" pitchFamily="18" charset="0"/>
                <a:cs typeface="Times New Roman" panose="02020603050405020304" pitchFamily="18" charset="0"/>
              </a:rPr>
              <a:t>Nạn nhân của nạn đói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0124"/>
                                        </p:tgtEl>
                                        <p:attrNameLst>
                                          <p:attrName>style.visibility</p:attrName>
                                        </p:attrNameLst>
                                      </p:cBhvr>
                                      <p:to>
                                        <p:strVal val="visible"/>
                                      </p:to>
                                    </p:set>
                                    <p:animEffect transition="in" filter="blinds(horizontal)">
                                      <p:cBhvr>
                                        <p:cTn id="7" dur="500"/>
                                        <p:tgtEl>
                                          <p:spTgt spid="90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0126"/>
                                        </p:tgtEl>
                                        <p:attrNameLst>
                                          <p:attrName>style.visibility</p:attrName>
                                        </p:attrNameLst>
                                      </p:cBhvr>
                                      <p:to>
                                        <p:strVal val="visible"/>
                                      </p:to>
                                    </p:set>
                                    <p:animEffect transition="in" filter="blinds(horizontal)">
                                      <p:cBhvr>
                                        <p:cTn id="12" dur="500"/>
                                        <p:tgtEl>
                                          <p:spTgt spid="901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0127"/>
                                        </p:tgtEl>
                                        <p:attrNameLst>
                                          <p:attrName>style.visibility</p:attrName>
                                        </p:attrNameLst>
                                      </p:cBhvr>
                                      <p:to>
                                        <p:strVal val="visible"/>
                                      </p:to>
                                    </p:set>
                                    <p:animEffect transition="in" filter="blinds(horizontal)">
                                      <p:cBhvr>
                                        <p:cTn id="17" dur="500"/>
                                        <p:tgtEl>
                                          <p:spTgt spid="901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0130"/>
                                        </p:tgtEl>
                                        <p:attrNameLst>
                                          <p:attrName>style.visibility</p:attrName>
                                        </p:attrNameLst>
                                      </p:cBhvr>
                                      <p:to>
                                        <p:strVal val="visible"/>
                                      </p:to>
                                    </p:set>
                                    <p:animEffect transition="in" filter="blinds(horizontal)">
                                      <p:cBhvr>
                                        <p:cTn id="22" dur="500"/>
                                        <p:tgtEl>
                                          <p:spTgt spid="901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0131"/>
                                        </p:tgtEl>
                                        <p:attrNameLst>
                                          <p:attrName>style.visibility</p:attrName>
                                        </p:attrNameLst>
                                      </p:cBhvr>
                                      <p:to>
                                        <p:strVal val="visible"/>
                                      </p:to>
                                    </p:set>
                                    <p:animEffect transition="in" filter="blinds(horizontal)">
                                      <p:cBhvr>
                                        <p:cTn id="27" dur="500"/>
                                        <p:tgtEl>
                                          <p:spTgt spid="90131"/>
                                        </p:tgtEl>
                                      </p:cBhvr>
                                    </p:animEffect>
                                  </p:childTnLst>
                                </p:cTn>
                              </p:par>
                              <p:par>
                                <p:cTn id="28" presetID="3" presetClass="entr" presetSubtype="10" fill="hold" nodeType="withEffect">
                                  <p:stCondLst>
                                    <p:cond delay="0"/>
                                  </p:stCondLst>
                                  <p:childTnLst>
                                    <p:set>
                                      <p:cBhvr>
                                        <p:cTn id="29" dur="1" fill="hold">
                                          <p:stCondLst>
                                            <p:cond delay="0"/>
                                          </p:stCondLst>
                                        </p:cTn>
                                        <p:tgtEl>
                                          <p:spTgt spid="90134"/>
                                        </p:tgtEl>
                                        <p:attrNameLst>
                                          <p:attrName>style.visibility</p:attrName>
                                        </p:attrNameLst>
                                      </p:cBhvr>
                                      <p:to>
                                        <p:strVal val="visible"/>
                                      </p:to>
                                    </p:set>
                                    <p:animEffect transition="in" filter="blinds(horizontal)">
                                      <p:cBhvr>
                                        <p:cTn id="30" dur="500"/>
                                        <p:tgtEl>
                                          <p:spTgt spid="901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90135"/>
                                        </p:tgtEl>
                                        <p:attrNameLst>
                                          <p:attrName>style.visibility</p:attrName>
                                        </p:attrNameLst>
                                      </p:cBhvr>
                                      <p:to>
                                        <p:strVal val="visible"/>
                                      </p:to>
                                    </p:set>
                                    <p:animEffect transition="in" filter="blinds(horizontal)">
                                      <p:cBhvr>
                                        <p:cTn id="35" dur="500"/>
                                        <p:tgtEl>
                                          <p:spTgt spid="90135"/>
                                        </p:tgtEl>
                                      </p:cBhvr>
                                    </p:animEffect>
                                  </p:childTnLst>
                                </p:cTn>
                              </p:par>
                              <p:par>
                                <p:cTn id="36" presetID="3" presetClass="entr" presetSubtype="10" fill="hold" nodeType="withEffect">
                                  <p:stCondLst>
                                    <p:cond delay="0"/>
                                  </p:stCondLst>
                                  <p:childTnLst>
                                    <p:set>
                                      <p:cBhvr>
                                        <p:cTn id="37" dur="1" fill="hold">
                                          <p:stCondLst>
                                            <p:cond delay="0"/>
                                          </p:stCondLst>
                                        </p:cTn>
                                        <p:tgtEl>
                                          <p:spTgt spid="90132"/>
                                        </p:tgtEl>
                                        <p:attrNameLst>
                                          <p:attrName>style.visibility</p:attrName>
                                        </p:attrNameLst>
                                      </p:cBhvr>
                                      <p:to>
                                        <p:strVal val="visible"/>
                                      </p:to>
                                    </p:set>
                                    <p:animEffect transition="in" filter="blinds(horizontal)">
                                      <p:cBhvr>
                                        <p:cTn id="38" dur="500"/>
                                        <p:tgtEl>
                                          <p:spTgt spid="901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90133"/>
                                        </p:tgtEl>
                                        <p:attrNameLst>
                                          <p:attrName>style.visibility</p:attrName>
                                        </p:attrNameLst>
                                      </p:cBhvr>
                                      <p:to>
                                        <p:strVal val="visible"/>
                                      </p:to>
                                    </p:set>
                                    <p:animEffect transition="in" filter="blinds(horizontal)">
                                      <p:cBhvr>
                                        <p:cTn id="43" dur="500"/>
                                        <p:tgtEl>
                                          <p:spTgt spid="90133"/>
                                        </p:tgtEl>
                                      </p:cBhvr>
                                    </p:animEffect>
                                  </p:childTnLst>
                                </p:cTn>
                              </p:par>
                              <p:par>
                                <p:cTn id="44" presetID="3" presetClass="entr" presetSubtype="10" fill="hold" nodeType="withEffect">
                                  <p:stCondLst>
                                    <p:cond delay="0"/>
                                  </p:stCondLst>
                                  <p:childTnLst>
                                    <p:set>
                                      <p:cBhvr>
                                        <p:cTn id="45" dur="1" fill="hold">
                                          <p:stCondLst>
                                            <p:cond delay="0"/>
                                          </p:stCondLst>
                                        </p:cTn>
                                        <p:tgtEl>
                                          <p:spTgt spid="90136"/>
                                        </p:tgtEl>
                                        <p:attrNameLst>
                                          <p:attrName>style.visibility</p:attrName>
                                        </p:attrNameLst>
                                      </p:cBhvr>
                                      <p:to>
                                        <p:strVal val="visible"/>
                                      </p:to>
                                    </p:set>
                                    <p:animEffect transition="in" filter="blinds(horizontal)">
                                      <p:cBhvr>
                                        <p:cTn id="46" dur="500"/>
                                        <p:tgtEl>
                                          <p:spTgt spid="901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90137"/>
                                        </p:tgtEl>
                                        <p:attrNameLst>
                                          <p:attrName>style.visibility</p:attrName>
                                        </p:attrNameLst>
                                      </p:cBhvr>
                                      <p:to>
                                        <p:strVal val="visible"/>
                                      </p:to>
                                    </p:set>
                                    <p:animEffect transition="in" filter="blinds(horizontal)">
                                      <p:cBhvr>
                                        <p:cTn id="51" dur="500"/>
                                        <p:tgtEl>
                                          <p:spTgt spid="90137"/>
                                        </p:tgtEl>
                                      </p:cBhvr>
                                    </p:animEffect>
                                  </p:childTnLst>
                                </p:cTn>
                              </p:par>
                              <p:par>
                                <p:cTn id="52" presetID="3" presetClass="entr" presetSubtype="10" fill="hold" nodeType="withEffect">
                                  <p:stCondLst>
                                    <p:cond delay="0"/>
                                  </p:stCondLst>
                                  <p:childTnLst>
                                    <p:set>
                                      <p:cBhvr>
                                        <p:cTn id="53" dur="1" fill="hold">
                                          <p:stCondLst>
                                            <p:cond delay="0"/>
                                          </p:stCondLst>
                                        </p:cTn>
                                        <p:tgtEl>
                                          <p:spTgt spid="90138"/>
                                        </p:tgtEl>
                                        <p:attrNameLst>
                                          <p:attrName>style.visibility</p:attrName>
                                        </p:attrNameLst>
                                      </p:cBhvr>
                                      <p:to>
                                        <p:strVal val="visible"/>
                                      </p:to>
                                    </p:set>
                                    <p:animEffect transition="in" filter="blinds(horizontal)">
                                      <p:cBhvr>
                                        <p:cTn id="54" dur="500"/>
                                        <p:tgtEl>
                                          <p:spTgt spid="90138"/>
                                        </p:tgtEl>
                                      </p:cBhvr>
                                    </p:animEffect>
                                  </p:childTnLst>
                                </p:cTn>
                              </p:par>
                              <p:par>
                                <p:cTn id="55" presetID="3" presetClass="entr" presetSubtype="1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4" grpId="0"/>
      <p:bldP spid="90126" grpId="0"/>
      <p:bldP spid="90127" grpId="0"/>
      <p:bldP spid="90130" grpId="0"/>
      <p:bldP spid="90134" grpId="0"/>
      <p:bldP spid="90135" grpId="0"/>
      <p:bldP spid="90136" grpId="0"/>
      <p:bldP spid="90137" grpId="0" animBg="1"/>
      <p:bldP spid="90138"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56" name="Text Box 20">
            <a:extLst>
              <a:ext uri="{FF2B5EF4-FFF2-40B4-BE49-F238E27FC236}">
                <a16:creationId xmlns:a16="http://schemas.microsoft.com/office/drawing/2014/main" id="{5FD69784-8C93-ED89-547B-3B40293A95D7}"/>
              </a:ext>
            </a:extLst>
          </p:cNvPr>
          <p:cNvSpPr txBox="1">
            <a:spLocks noChangeArrowheads="1"/>
          </p:cNvSpPr>
          <p:nvPr/>
        </p:nvSpPr>
        <p:spPr bwMode="auto">
          <a:xfrm>
            <a:off x="404813" y="152400"/>
            <a:ext cx="8789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 Lời nói, cử chỉ khi ở chợ:</a:t>
            </a:r>
          </a:p>
        </p:txBody>
      </p:sp>
      <p:sp>
        <p:nvSpPr>
          <p:cNvPr id="91157" name="Text Box 21">
            <a:extLst>
              <a:ext uri="{FF2B5EF4-FFF2-40B4-BE49-F238E27FC236}">
                <a16:creationId xmlns:a16="http://schemas.microsoft.com/office/drawing/2014/main" id="{59960E45-2F18-59B2-BFBD-E9E6EB332FE2}"/>
              </a:ext>
            </a:extLst>
          </p:cNvPr>
          <p:cNvSpPr txBox="1">
            <a:spLocks noChangeArrowheads="1"/>
          </p:cNvSpPr>
          <p:nvPr/>
        </p:nvSpPr>
        <p:spPr bwMode="auto">
          <a:xfrm>
            <a:off x="0" y="609600"/>
            <a:ext cx="121253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Từ ngữ: </a:t>
            </a:r>
            <a:r>
              <a:rPr lang="en-US" altLang="en-US" sz="2800">
                <a:solidFill>
                  <a:srgbClr val="3333FF"/>
                </a:solidFill>
                <a:latin typeface="Times New Roman" panose="02020603050405020304" pitchFamily="18" charset="0"/>
                <a:cs typeface="Times New Roman" panose="02020603050405020304" pitchFamily="18" charset="0"/>
              </a:rPr>
              <a:t>“Cong cớn”, “sưng sỉa”:</a:t>
            </a:r>
            <a:br>
              <a:rPr lang="en-US" altLang="en-US" sz="2800">
                <a:solidFill>
                  <a:srgbClr val="3333FF"/>
                </a:solidFill>
                <a:latin typeface="Times New Roman" panose="02020603050405020304" pitchFamily="18" charset="0"/>
                <a:cs typeface="Times New Roman" panose="02020603050405020304" pitchFamily="18" charset="0"/>
              </a:rPr>
            </a:br>
            <a:r>
              <a:rPr lang="en-US" altLang="en-US" sz="2800">
                <a:solidFill>
                  <a:srgbClr val="3333FF"/>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Câu nói: </a:t>
            </a:r>
            <a:r>
              <a:rPr lang="en-US" altLang="en-US" sz="2800">
                <a:solidFill>
                  <a:srgbClr val="3333FF"/>
                </a:solidFill>
                <a:latin typeface="Times New Roman" panose="02020603050405020304" pitchFamily="18" charset="0"/>
                <a:cs typeface="Times New Roman" panose="02020603050405020304" pitchFamily="18" charset="0"/>
              </a:rPr>
              <a:t>“Điêu! Người thế mà điêu!”; “Hôm ấy leo lẻo cái mồm…” </a:t>
            </a:r>
          </a:p>
          <a:p>
            <a:pPr eaLnBrk="1" hangingPunct="1"/>
            <a:r>
              <a:rPr lang="en-US" altLang="en-US" sz="2800">
                <a:latin typeface="Times New Roman" panose="02020603050405020304" pitchFamily="18" charset="0"/>
                <a:cs typeface="Times New Roman" panose="02020603050405020304" pitchFamily="18" charset="0"/>
              </a:rPr>
              <a:t>-&gt; chao chát, chỏng lỏn, cộc lốc, </a:t>
            </a:r>
            <a:r>
              <a:rPr lang="en-US" altLang="en-US" sz="2800">
                <a:solidFill>
                  <a:srgbClr val="0000FF"/>
                </a:solidFill>
                <a:latin typeface="Times New Roman" panose="02020603050405020304" pitchFamily="18" charset="0"/>
                <a:cs typeface="Times New Roman" panose="02020603050405020304" pitchFamily="18" charset="0"/>
              </a:rPr>
              <a:t>không có một chút nữ tính </a:t>
            </a:r>
          </a:p>
        </p:txBody>
      </p:sp>
      <p:sp>
        <p:nvSpPr>
          <p:cNvPr id="91159" name="Text Box 23">
            <a:extLst>
              <a:ext uri="{FF2B5EF4-FFF2-40B4-BE49-F238E27FC236}">
                <a16:creationId xmlns:a16="http://schemas.microsoft.com/office/drawing/2014/main" id="{C73C00DB-AF71-6280-66D6-35480381BFBB}"/>
              </a:ext>
            </a:extLst>
          </p:cNvPr>
          <p:cNvSpPr txBox="1">
            <a:spLocks noChangeArrowheads="1"/>
          </p:cNvSpPr>
          <p:nvPr/>
        </p:nvSpPr>
        <p:spPr bwMode="auto">
          <a:xfrm>
            <a:off x="0" y="2703513"/>
            <a:ext cx="47990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Chi tiết: Khi được</a:t>
            </a:r>
          </a:p>
          <a:p>
            <a:pPr eaLnBrk="1" hangingPunct="1"/>
            <a:r>
              <a:rPr lang="en-US" altLang="en-US" sz="2800">
                <a:latin typeface="Times New Roman" panose="02020603050405020304" pitchFamily="18" charset="0"/>
                <a:cs typeface="Times New Roman" panose="02020603050405020304" pitchFamily="18" charset="0"/>
              </a:rPr>
              <a:t>                mời ăn</a:t>
            </a:r>
          </a:p>
        </p:txBody>
      </p:sp>
      <p:sp>
        <p:nvSpPr>
          <p:cNvPr id="91160" name="Text Box 24">
            <a:extLst>
              <a:ext uri="{FF2B5EF4-FFF2-40B4-BE49-F238E27FC236}">
                <a16:creationId xmlns:a16="http://schemas.microsoft.com/office/drawing/2014/main" id="{CE1E2C19-3D2E-586E-F215-B1BC29272086}"/>
              </a:ext>
            </a:extLst>
          </p:cNvPr>
          <p:cNvSpPr txBox="1">
            <a:spLocks noChangeArrowheads="1"/>
          </p:cNvSpPr>
          <p:nvPr/>
        </p:nvSpPr>
        <p:spPr bwMode="auto">
          <a:xfrm>
            <a:off x="4143375" y="2590800"/>
            <a:ext cx="3838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mắt sáng lên</a:t>
            </a:r>
          </a:p>
        </p:txBody>
      </p:sp>
      <p:sp>
        <p:nvSpPr>
          <p:cNvPr id="91161" name="Text Box 25">
            <a:extLst>
              <a:ext uri="{FF2B5EF4-FFF2-40B4-BE49-F238E27FC236}">
                <a16:creationId xmlns:a16="http://schemas.microsoft.com/office/drawing/2014/main" id="{27C04BF5-CF93-A3A9-C1B2-BE3105E73F5B}"/>
              </a:ext>
            </a:extLst>
          </p:cNvPr>
          <p:cNvSpPr txBox="1">
            <a:spLocks noChangeArrowheads="1"/>
          </p:cNvSpPr>
          <p:nvPr/>
        </p:nvSpPr>
        <p:spPr bwMode="auto">
          <a:xfrm>
            <a:off x="3840163" y="2971800"/>
            <a:ext cx="8386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“ăn một chặp bốn bát bánh đúc”</a:t>
            </a:r>
          </a:p>
        </p:txBody>
      </p:sp>
      <p:sp>
        <p:nvSpPr>
          <p:cNvPr id="91162" name="Text Box 26">
            <a:extLst>
              <a:ext uri="{FF2B5EF4-FFF2-40B4-BE49-F238E27FC236}">
                <a16:creationId xmlns:a16="http://schemas.microsoft.com/office/drawing/2014/main" id="{5AE11C6C-D4BF-78D4-9C59-BBDE0AEC071A}"/>
              </a:ext>
            </a:extLst>
          </p:cNvPr>
          <p:cNvSpPr txBox="1">
            <a:spLocks noChangeArrowheads="1"/>
          </p:cNvSpPr>
          <p:nvPr/>
        </p:nvSpPr>
        <p:spPr bwMode="auto">
          <a:xfrm>
            <a:off x="3940175" y="3352800"/>
            <a:ext cx="8185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ăn xong, cầm đũa quệt ngang miệng</a:t>
            </a:r>
          </a:p>
        </p:txBody>
      </p:sp>
      <p:sp>
        <p:nvSpPr>
          <p:cNvPr id="91163" name="Line 27">
            <a:extLst>
              <a:ext uri="{FF2B5EF4-FFF2-40B4-BE49-F238E27FC236}">
                <a16:creationId xmlns:a16="http://schemas.microsoft.com/office/drawing/2014/main" id="{528A2B77-4F3A-29D8-ED71-E7856575B560}"/>
              </a:ext>
            </a:extLst>
          </p:cNvPr>
          <p:cNvSpPr>
            <a:spLocks noChangeShapeType="1"/>
          </p:cNvSpPr>
          <p:nvPr/>
        </p:nvSpPr>
        <p:spPr bwMode="auto">
          <a:xfrm>
            <a:off x="3435350" y="2895600"/>
            <a:ext cx="6064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1164" name="Line 28">
            <a:extLst>
              <a:ext uri="{FF2B5EF4-FFF2-40B4-BE49-F238E27FC236}">
                <a16:creationId xmlns:a16="http://schemas.microsoft.com/office/drawing/2014/main" id="{376963FB-D190-48C7-D891-6EBD3D08C7EE}"/>
              </a:ext>
            </a:extLst>
          </p:cNvPr>
          <p:cNvSpPr>
            <a:spLocks noChangeShapeType="1"/>
          </p:cNvSpPr>
          <p:nvPr/>
        </p:nvSpPr>
        <p:spPr bwMode="auto">
          <a:xfrm>
            <a:off x="3435350" y="2895600"/>
            <a:ext cx="606425"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1165" name="Line 29">
            <a:extLst>
              <a:ext uri="{FF2B5EF4-FFF2-40B4-BE49-F238E27FC236}">
                <a16:creationId xmlns:a16="http://schemas.microsoft.com/office/drawing/2014/main" id="{90BD43E2-2ECF-0848-6CB7-4414C4356102}"/>
              </a:ext>
            </a:extLst>
          </p:cNvPr>
          <p:cNvSpPr>
            <a:spLocks noChangeShapeType="1"/>
          </p:cNvSpPr>
          <p:nvPr/>
        </p:nvSpPr>
        <p:spPr bwMode="auto">
          <a:xfrm>
            <a:off x="3435350" y="2895600"/>
            <a:ext cx="606425" cy="76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VN"/>
          </a:p>
        </p:txBody>
      </p:sp>
      <p:sp>
        <p:nvSpPr>
          <p:cNvPr id="91167" name="Text Box 31">
            <a:extLst>
              <a:ext uri="{FF2B5EF4-FFF2-40B4-BE49-F238E27FC236}">
                <a16:creationId xmlns:a16="http://schemas.microsoft.com/office/drawing/2014/main" id="{A5AE6CCD-3963-8952-5740-33B3F804EB73}"/>
              </a:ext>
            </a:extLst>
          </p:cNvPr>
          <p:cNvSpPr txBox="1">
            <a:spLocks noChangeArrowheads="1"/>
          </p:cNvSpPr>
          <p:nvPr/>
        </p:nvSpPr>
        <p:spPr bwMode="auto">
          <a:xfrm>
            <a:off x="0" y="3824288"/>
            <a:ext cx="12125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-&gt; Không có một chút e thẹn, duyên dáng của người phụ nữ </a:t>
            </a:r>
          </a:p>
        </p:txBody>
      </p:sp>
      <p:sp>
        <p:nvSpPr>
          <p:cNvPr id="91169" name="AutoShape 33">
            <a:extLst>
              <a:ext uri="{FF2B5EF4-FFF2-40B4-BE49-F238E27FC236}">
                <a16:creationId xmlns:a16="http://schemas.microsoft.com/office/drawing/2014/main" id="{6215612F-D172-F135-B9AC-4BDCCD838050}"/>
              </a:ext>
            </a:extLst>
          </p:cNvPr>
          <p:cNvSpPr>
            <a:spLocks noChangeArrowheads="1"/>
          </p:cNvSpPr>
          <p:nvPr/>
        </p:nvSpPr>
        <p:spPr bwMode="auto">
          <a:xfrm>
            <a:off x="0" y="4343400"/>
            <a:ext cx="12125325" cy="2438400"/>
          </a:xfrm>
          <a:prstGeom prst="upArrowCallout">
            <a:avLst>
              <a:gd name="adj1" fmla="val 93744"/>
              <a:gd name="adj2" fmla="val 93744"/>
              <a:gd name="adj3" fmla="val 13690"/>
              <a:gd name="adj4" fmla="val 69495"/>
            </a:avLst>
          </a:prstGeom>
          <a:solidFill>
            <a:srgbClr val="FFFF99"/>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buFont typeface="Symbol" pitchFamily="2" charset="2"/>
              <a:buChar char="Þ"/>
            </a:pPr>
            <a:r>
              <a:rPr lang="en-US" altLang="en-US" sz="2800" b="1">
                <a:solidFill>
                  <a:srgbClr val="FF0000"/>
                </a:solidFill>
                <a:latin typeface="Times New Roman" panose="02020603050405020304" pitchFamily="18" charset="0"/>
                <a:cs typeface="Times New Roman" panose="02020603050405020304" pitchFamily="18" charset="0"/>
              </a:rPr>
              <a:t>Những xô đẩy dữ dội của hoàn cảnh đã khiến "thị" </a:t>
            </a:r>
          </a:p>
          <a:p>
            <a:pPr algn="ctr">
              <a:buFont typeface="Symbol" pitchFamily="2" charset="2"/>
              <a:buNone/>
            </a:pPr>
            <a:r>
              <a:rPr lang="en-US" altLang="en-US" sz="2800" b="1">
                <a:solidFill>
                  <a:srgbClr val="FF0000"/>
                </a:solidFill>
                <a:latin typeface="Times New Roman" panose="02020603050405020304" pitchFamily="18" charset="0"/>
                <a:cs typeface="Times New Roman" panose="02020603050405020304" pitchFamily="18" charset="0"/>
              </a:rPr>
              <a:t>trở nên thô tục và chấp nhận làm "vợ nhặt".</a:t>
            </a:r>
          </a:p>
          <a:p>
            <a:pPr algn="ctr"/>
            <a:r>
              <a:rPr lang="en-US" altLang="en-US" sz="2800" b="1">
                <a:solidFill>
                  <a:srgbClr val="FF0000"/>
                </a:solidFill>
                <a:latin typeface="Times New Roman" panose="02020603050405020304" pitchFamily="18" charset="0"/>
                <a:cs typeface="Times New Roman" panose="02020603050405020304" pitchFamily="18" charset="0"/>
              </a:rPr>
              <a:t>   Tuy nhiên trong sâu thẳm con người, </a:t>
            </a:r>
          </a:p>
          <a:p>
            <a:pPr algn="ctr"/>
            <a:r>
              <a:rPr lang="en-US" altLang="en-US" sz="2800" b="1">
                <a:solidFill>
                  <a:srgbClr val="FF0000"/>
                </a:solidFill>
                <a:latin typeface="Times New Roman" panose="02020603050405020304" pitchFamily="18" charset="0"/>
                <a:cs typeface="Times New Roman" panose="02020603050405020304" pitchFamily="18" charset="0"/>
              </a:rPr>
              <a:t>chị vẫn khao khát một mái ấm. </a:t>
            </a:r>
          </a:p>
        </p:txBody>
      </p:sp>
      <p:pic>
        <p:nvPicPr>
          <p:cNvPr id="13" name="Picture 12">
            <a:extLst>
              <a:ext uri="{FF2B5EF4-FFF2-40B4-BE49-F238E27FC236}">
                <a16:creationId xmlns:a16="http://schemas.microsoft.com/office/drawing/2014/main" id="{528BC12A-546A-C329-D702-9C615631424B}"/>
              </a:ext>
            </a:extLst>
          </p:cNvPr>
          <p:cNvPicPr>
            <a:picLocks noChangeAspect="1"/>
          </p:cNvPicPr>
          <p:nvPr/>
        </p:nvPicPr>
        <p:blipFill>
          <a:blip r:embed="rId2"/>
          <a:stretch>
            <a:fillRect/>
          </a:stretch>
        </p:blipFill>
        <p:spPr>
          <a:xfrm>
            <a:off x="9872662" y="1231909"/>
            <a:ext cx="2286000" cy="3998896"/>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56"/>
                                        </p:tgtEl>
                                        <p:attrNameLst>
                                          <p:attrName>style.visibility</p:attrName>
                                        </p:attrNameLst>
                                      </p:cBhvr>
                                      <p:to>
                                        <p:strVal val="visible"/>
                                      </p:to>
                                    </p:set>
                                    <p:animEffect transition="in" filter="blinds(horizontal)">
                                      <p:cBhvr>
                                        <p:cTn id="7" dur="500"/>
                                        <p:tgtEl>
                                          <p:spTgt spid="91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57"/>
                                        </p:tgtEl>
                                        <p:attrNameLst>
                                          <p:attrName>style.visibility</p:attrName>
                                        </p:attrNameLst>
                                      </p:cBhvr>
                                      <p:to>
                                        <p:strVal val="visible"/>
                                      </p:to>
                                    </p:set>
                                    <p:animEffect transition="in" filter="blinds(horizontal)">
                                      <p:cBhvr>
                                        <p:cTn id="12" dur="500"/>
                                        <p:tgtEl>
                                          <p:spTgt spid="91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1159"/>
                                        </p:tgtEl>
                                        <p:attrNameLst>
                                          <p:attrName>style.visibility</p:attrName>
                                        </p:attrNameLst>
                                      </p:cBhvr>
                                      <p:to>
                                        <p:strVal val="visible"/>
                                      </p:to>
                                    </p:set>
                                    <p:animEffect transition="in" filter="blinds(horizontal)">
                                      <p:cBhvr>
                                        <p:cTn id="17" dur="500"/>
                                        <p:tgtEl>
                                          <p:spTgt spid="91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63"/>
                                        </p:tgtEl>
                                        <p:attrNameLst>
                                          <p:attrName>style.visibility</p:attrName>
                                        </p:attrNameLst>
                                      </p:cBhvr>
                                      <p:to>
                                        <p:strVal val="visible"/>
                                      </p:to>
                                    </p:set>
                                    <p:animEffect transition="in" filter="blinds(horizontal)">
                                      <p:cBhvr>
                                        <p:cTn id="22" dur="500"/>
                                        <p:tgtEl>
                                          <p:spTgt spid="911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1160"/>
                                        </p:tgtEl>
                                        <p:attrNameLst>
                                          <p:attrName>style.visibility</p:attrName>
                                        </p:attrNameLst>
                                      </p:cBhvr>
                                      <p:to>
                                        <p:strVal val="visible"/>
                                      </p:to>
                                    </p:set>
                                    <p:animEffect transition="in" filter="blinds(horizontal)">
                                      <p:cBhvr>
                                        <p:cTn id="27" dur="500"/>
                                        <p:tgtEl>
                                          <p:spTgt spid="911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1164"/>
                                        </p:tgtEl>
                                        <p:attrNameLst>
                                          <p:attrName>style.visibility</p:attrName>
                                        </p:attrNameLst>
                                      </p:cBhvr>
                                      <p:to>
                                        <p:strVal val="visible"/>
                                      </p:to>
                                    </p:set>
                                    <p:animEffect transition="in" filter="blinds(horizontal)">
                                      <p:cBhvr>
                                        <p:cTn id="32" dur="500"/>
                                        <p:tgtEl>
                                          <p:spTgt spid="911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1161"/>
                                        </p:tgtEl>
                                        <p:attrNameLst>
                                          <p:attrName>style.visibility</p:attrName>
                                        </p:attrNameLst>
                                      </p:cBhvr>
                                      <p:to>
                                        <p:strVal val="visible"/>
                                      </p:to>
                                    </p:set>
                                    <p:animEffect transition="in" filter="blinds(horizontal)">
                                      <p:cBhvr>
                                        <p:cTn id="37" dur="500"/>
                                        <p:tgtEl>
                                          <p:spTgt spid="911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1165"/>
                                        </p:tgtEl>
                                        <p:attrNameLst>
                                          <p:attrName>style.visibility</p:attrName>
                                        </p:attrNameLst>
                                      </p:cBhvr>
                                      <p:to>
                                        <p:strVal val="visible"/>
                                      </p:to>
                                    </p:set>
                                    <p:animEffect transition="in" filter="blinds(horizontal)">
                                      <p:cBhvr>
                                        <p:cTn id="42" dur="500"/>
                                        <p:tgtEl>
                                          <p:spTgt spid="9116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91162"/>
                                        </p:tgtEl>
                                        <p:attrNameLst>
                                          <p:attrName>style.visibility</p:attrName>
                                        </p:attrNameLst>
                                      </p:cBhvr>
                                      <p:to>
                                        <p:strVal val="visible"/>
                                      </p:to>
                                    </p:set>
                                    <p:animEffect transition="in" filter="blinds(horizontal)">
                                      <p:cBhvr>
                                        <p:cTn id="47" dur="500"/>
                                        <p:tgtEl>
                                          <p:spTgt spid="911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91167"/>
                                        </p:tgtEl>
                                        <p:attrNameLst>
                                          <p:attrName>style.visibility</p:attrName>
                                        </p:attrNameLst>
                                      </p:cBhvr>
                                      <p:to>
                                        <p:strVal val="visible"/>
                                      </p:to>
                                    </p:set>
                                    <p:animEffect transition="in" filter="blinds(horizontal)">
                                      <p:cBhvr>
                                        <p:cTn id="52" dur="500"/>
                                        <p:tgtEl>
                                          <p:spTgt spid="9116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91169"/>
                                        </p:tgtEl>
                                        <p:attrNameLst>
                                          <p:attrName>style.visibility</p:attrName>
                                        </p:attrNameLst>
                                      </p:cBhvr>
                                      <p:to>
                                        <p:strVal val="visible"/>
                                      </p:to>
                                    </p:set>
                                    <p:animEffect transition="in" filter="blinds(horizontal)">
                                      <p:cBhvr>
                                        <p:cTn id="57" dur="500"/>
                                        <p:tgtEl>
                                          <p:spTgt spid="91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p:bldP spid="91157" grpId="0"/>
      <p:bldP spid="91159" grpId="0"/>
      <p:bldP spid="91160" grpId="0"/>
      <p:bldP spid="91161" grpId="0"/>
      <p:bldP spid="91162" grpId="0"/>
      <p:bldP spid="91167" grpId="0"/>
      <p:bldP spid="9116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78" name="Text Box 22">
            <a:extLst>
              <a:ext uri="{FF2B5EF4-FFF2-40B4-BE49-F238E27FC236}">
                <a16:creationId xmlns:a16="http://schemas.microsoft.com/office/drawing/2014/main" id="{AB937C3E-E31D-F007-F1F2-F8B002732D3E}"/>
              </a:ext>
            </a:extLst>
          </p:cNvPr>
          <p:cNvSpPr txBox="1">
            <a:spLocks noChangeArrowheads="1"/>
          </p:cNvSpPr>
          <p:nvPr/>
        </p:nvSpPr>
        <p:spPr bwMode="auto">
          <a:xfrm>
            <a:off x="201613" y="1066800"/>
            <a:ext cx="5456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Trên đường về :</a:t>
            </a:r>
          </a:p>
        </p:txBody>
      </p:sp>
      <p:sp>
        <p:nvSpPr>
          <p:cNvPr id="96279" name="Text Box 23">
            <a:extLst>
              <a:ext uri="{FF2B5EF4-FFF2-40B4-BE49-F238E27FC236}">
                <a16:creationId xmlns:a16="http://schemas.microsoft.com/office/drawing/2014/main" id="{F602E9F7-38A8-D23C-A360-C4F1247923C5}"/>
              </a:ext>
            </a:extLst>
          </p:cNvPr>
          <p:cNvSpPr txBox="1">
            <a:spLocks noChangeArrowheads="1"/>
          </p:cNvSpPr>
          <p:nvPr/>
        </p:nvSpPr>
        <p:spPr bwMode="auto">
          <a:xfrm>
            <a:off x="333375" y="1524000"/>
            <a:ext cx="112156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+…đi sau, “cắp cái thúng con”, “đầu hơi cúi xuống”, nón che nửa mặt…</a:t>
            </a:r>
          </a:p>
          <a:p>
            <a:pPr algn="just" eaLnBrk="1" hangingPunct="1"/>
            <a:r>
              <a:rPr lang="en-US" altLang="en-US" sz="2800">
                <a:solidFill>
                  <a:srgbClr val="0000FF"/>
                </a:solidFill>
                <a:latin typeface="Times New Roman" panose="02020603050405020304" pitchFamily="18" charset="0"/>
                <a:cs typeface="Times New Roman" panose="02020603050405020304" pitchFamily="18" charset="0"/>
              </a:rPr>
              <a:t>  +… bước chân “rón rén, e thẹn”</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 Thấy mọi người nhìn : “ngượng nghịu, chân nọ bước díu cả vào chân kia”  </a:t>
            </a:r>
          </a:p>
        </p:txBody>
      </p:sp>
      <p:sp>
        <p:nvSpPr>
          <p:cNvPr id="96280" name="Text Box 24">
            <a:extLst>
              <a:ext uri="{FF2B5EF4-FFF2-40B4-BE49-F238E27FC236}">
                <a16:creationId xmlns:a16="http://schemas.microsoft.com/office/drawing/2014/main" id="{CFB580D1-1552-6793-294C-735030EF5836}"/>
              </a:ext>
            </a:extLst>
          </p:cNvPr>
          <p:cNvSpPr txBox="1">
            <a:spLocks noChangeArrowheads="1"/>
          </p:cNvSpPr>
          <p:nvPr/>
        </p:nvSpPr>
        <p:spPr bwMode="auto">
          <a:xfrm>
            <a:off x="333375" y="3289300"/>
            <a:ext cx="633888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pPr>
            <a:r>
              <a:rPr lang="en-US" altLang="en-US" sz="2800" b="1">
                <a:latin typeface="Times New Roman" panose="02020603050405020304" pitchFamily="18" charset="0"/>
                <a:cs typeface="Times New Roman" panose="02020603050405020304" pitchFamily="18" charset="0"/>
              </a:rPr>
              <a:t>=&gt; Như một cô dâu mới trên đường về nhà chồng đầy nữ tính nhưng không giấu nổi nỗi tủi hổ, lo lắng cho quyết định bản thân </a:t>
            </a:r>
          </a:p>
        </p:txBody>
      </p:sp>
      <p:grpSp>
        <p:nvGrpSpPr>
          <p:cNvPr id="31749" name="Group 8">
            <a:extLst>
              <a:ext uri="{FF2B5EF4-FFF2-40B4-BE49-F238E27FC236}">
                <a16:creationId xmlns:a16="http://schemas.microsoft.com/office/drawing/2014/main" id="{05373207-F7A7-25A8-426A-06AEBADAA180}"/>
              </a:ext>
            </a:extLst>
          </p:cNvPr>
          <p:cNvGrpSpPr>
            <a:grpSpLocks/>
          </p:cNvGrpSpPr>
          <p:nvPr/>
        </p:nvGrpSpPr>
        <p:grpSpPr bwMode="auto">
          <a:xfrm>
            <a:off x="6904038" y="3200400"/>
            <a:ext cx="5021262" cy="2911475"/>
            <a:chOff x="6833941" y="3618369"/>
            <a:chExt cx="5022304" cy="2911273"/>
          </a:xfrm>
        </p:grpSpPr>
        <p:pic>
          <p:nvPicPr>
            <p:cNvPr id="7" name="Picture 6">
              <a:extLst>
                <a:ext uri="{FF2B5EF4-FFF2-40B4-BE49-F238E27FC236}">
                  <a16:creationId xmlns:a16="http://schemas.microsoft.com/office/drawing/2014/main" id="{C2E4CC2E-2721-CA1C-59EB-284EE7401E9B}"/>
                </a:ext>
              </a:extLst>
            </p:cNvPr>
            <p:cNvPicPr>
              <a:picLocks noChangeAspect="1"/>
            </p:cNvPicPr>
            <p:nvPr/>
          </p:nvPicPr>
          <p:blipFill rotWithShape="1">
            <a:blip r:embed="rId2"/>
            <a:srcRect l="100000" r="-2608"/>
            <a:stretch/>
          </p:blipFill>
          <p:spPr>
            <a:xfrm>
              <a:off x="6833941" y="3618369"/>
              <a:ext cx="137286" cy="2911273"/>
            </a:xfrm>
            <a:prstGeom prst="rect">
              <a:avLst/>
            </a:prstGeom>
            <a:ln>
              <a:noFill/>
            </a:ln>
            <a:effectLst>
              <a:softEdge rad="112500"/>
            </a:effectLst>
          </p:spPr>
        </p:pic>
        <p:pic>
          <p:nvPicPr>
            <p:cNvPr id="8" name="Picture 7">
              <a:extLst>
                <a:ext uri="{FF2B5EF4-FFF2-40B4-BE49-F238E27FC236}">
                  <a16:creationId xmlns:a16="http://schemas.microsoft.com/office/drawing/2014/main" id="{9A029BAA-D94E-8B82-8B6F-04CABC4FE283}"/>
                </a:ext>
              </a:extLst>
            </p:cNvPr>
            <p:cNvPicPr>
              <a:picLocks noChangeAspect="1"/>
            </p:cNvPicPr>
            <p:nvPr/>
          </p:nvPicPr>
          <p:blipFill>
            <a:blip r:embed="rId3"/>
            <a:stretch>
              <a:fillRect/>
            </a:stretch>
          </p:blipFill>
          <p:spPr>
            <a:xfrm>
              <a:off x="6971227" y="3618369"/>
              <a:ext cx="4885018" cy="2911272"/>
            </a:xfrm>
            <a:prstGeom prst="rect">
              <a:avLst/>
            </a:prstGeom>
            <a:ln>
              <a:noFill/>
            </a:ln>
            <a:effectLst>
              <a:softEdge rad="112500"/>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78"/>
                                        </p:tgtEl>
                                        <p:attrNameLst>
                                          <p:attrName>style.visibility</p:attrName>
                                        </p:attrNameLst>
                                      </p:cBhvr>
                                      <p:to>
                                        <p:strVal val="visible"/>
                                      </p:to>
                                    </p:set>
                                    <p:animEffect transition="in" filter="blinds(horizontal)">
                                      <p:cBhvr>
                                        <p:cTn id="7" dur="500"/>
                                        <p:tgtEl>
                                          <p:spTgt spid="96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6279">
                                            <p:txEl>
                                              <p:pRg st="0" end="0"/>
                                            </p:txEl>
                                          </p:spTgt>
                                        </p:tgtEl>
                                        <p:attrNameLst>
                                          <p:attrName>style.visibility</p:attrName>
                                        </p:attrNameLst>
                                      </p:cBhvr>
                                      <p:to>
                                        <p:strVal val="visible"/>
                                      </p:to>
                                    </p:set>
                                    <p:animEffect transition="in" filter="blinds(horizontal)">
                                      <p:cBhvr>
                                        <p:cTn id="12" dur="500"/>
                                        <p:tgtEl>
                                          <p:spTgt spid="962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6279">
                                            <p:txEl>
                                              <p:pRg st="1" end="1"/>
                                            </p:txEl>
                                          </p:spTgt>
                                        </p:tgtEl>
                                        <p:attrNameLst>
                                          <p:attrName>style.visibility</p:attrName>
                                        </p:attrNameLst>
                                      </p:cBhvr>
                                      <p:to>
                                        <p:strVal val="visible"/>
                                      </p:to>
                                    </p:set>
                                    <p:animEffect transition="in" filter="blinds(horizontal)">
                                      <p:cBhvr>
                                        <p:cTn id="17" dur="500"/>
                                        <p:tgtEl>
                                          <p:spTgt spid="962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6279">
                                            <p:txEl>
                                              <p:pRg st="2" end="2"/>
                                            </p:txEl>
                                          </p:spTgt>
                                        </p:tgtEl>
                                        <p:attrNameLst>
                                          <p:attrName>style.visibility</p:attrName>
                                        </p:attrNameLst>
                                      </p:cBhvr>
                                      <p:to>
                                        <p:strVal val="visible"/>
                                      </p:to>
                                    </p:set>
                                    <p:animEffect transition="in" filter="blinds(horizontal)">
                                      <p:cBhvr>
                                        <p:cTn id="22" dur="500"/>
                                        <p:tgtEl>
                                          <p:spTgt spid="962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6280"/>
                                        </p:tgtEl>
                                        <p:attrNameLst>
                                          <p:attrName>style.visibility</p:attrName>
                                        </p:attrNameLst>
                                      </p:cBhvr>
                                      <p:to>
                                        <p:strVal val="visible"/>
                                      </p:to>
                                    </p:set>
                                    <p:animEffect transition="in" filter="blinds(horizontal)">
                                      <p:cBhvr>
                                        <p:cTn id="27" dur="500"/>
                                        <p:tgtEl>
                                          <p:spTgt spid="96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8" grpId="0"/>
      <p:bldP spid="9628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90" name="Text Box 10">
            <a:extLst>
              <a:ext uri="{FF2B5EF4-FFF2-40B4-BE49-F238E27FC236}">
                <a16:creationId xmlns:a16="http://schemas.microsoft.com/office/drawing/2014/main" id="{4660E2C7-DACB-6889-336A-62962FA00B1A}"/>
              </a:ext>
            </a:extLst>
          </p:cNvPr>
          <p:cNvSpPr txBox="1">
            <a:spLocks noChangeArrowheads="1"/>
          </p:cNvSpPr>
          <p:nvPr/>
        </p:nvSpPr>
        <p:spPr bwMode="auto">
          <a:xfrm>
            <a:off x="338138" y="381000"/>
            <a:ext cx="5118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 Khi về đến nhà: </a:t>
            </a:r>
          </a:p>
        </p:txBody>
      </p:sp>
      <p:sp>
        <p:nvSpPr>
          <p:cNvPr id="97291" name="Text Box 11">
            <a:extLst>
              <a:ext uri="{FF2B5EF4-FFF2-40B4-BE49-F238E27FC236}">
                <a16:creationId xmlns:a16="http://schemas.microsoft.com/office/drawing/2014/main" id="{8B51B73B-E4F7-BECF-A750-1EFC6AE1A9A3}"/>
              </a:ext>
            </a:extLst>
          </p:cNvPr>
          <p:cNvSpPr txBox="1">
            <a:spLocks noChangeArrowheads="1"/>
          </p:cNvSpPr>
          <p:nvPr/>
        </p:nvSpPr>
        <p:spPr bwMode="auto">
          <a:xfrm>
            <a:off x="279400" y="1081088"/>
            <a:ext cx="8815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 Bước vào cổng : </a:t>
            </a:r>
            <a:r>
              <a:rPr lang="en-US" altLang="en-US" sz="2800">
                <a:solidFill>
                  <a:srgbClr val="0000FF"/>
                </a:solidFill>
                <a:latin typeface="Times New Roman" panose="02020603050405020304" pitchFamily="18" charset="0"/>
                <a:cs typeface="Times New Roman" panose="02020603050405020304" pitchFamily="18" charset="0"/>
              </a:rPr>
              <a:t>“nén một tiếng thở dài”</a:t>
            </a:r>
          </a:p>
        </p:txBody>
      </p:sp>
      <p:sp>
        <p:nvSpPr>
          <p:cNvPr id="97292" name="Text Box 12">
            <a:extLst>
              <a:ext uri="{FF2B5EF4-FFF2-40B4-BE49-F238E27FC236}">
                <a16:creationId xmlns:a16="http://schemas.microsoft.com/office/drawing/2014/main" id="{87EF39FC-6D03-924A-4B85-FB3E2D53600C}"/>
              </a:ext>
            </a:extLst>
          </p:cNvPr>
          <p:cNvSpPr txBox="1">
            <a:spLocks noChangeArrowheads="1"/>
          </p:cNvSpPr>
          <p:nvPr/>
        </p:nvSpPr>
        <p:spPr bwMode="auto">
          <a:xfrm>
            <a:off x="1414463" y="1676400"/>
            <a:ext cx="1071086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sự thất vọng thầm kín trước gia cảnh nhà chồng;</a:t>
            </a:r>
          </a:p>
          <a:p>
            <a:pPr eaLnBrk="1" hangingPunct="1"/>
            <a:r>
              <a:rPr lang="en-US" altLang="en-US" sz="2800" b="1">
                <a:latin typeface="Times New Roman" panose="02020603050405020304" pitchFamily="18" charset="0"/>
                <a:cs typeface="Times New Roman" panose="02020603050405020304" pitchFamily="18" charset="0"/>
              </a:rPr>
              <a:t>     sự chấp nhận hoàn cảnh, số phận đưa đẩy; </a:t>
            </a:r>
          </a:p>
          <a:p>
            <a:pPr eaLnBrk="1" hangingPunct="1"/>
            <a:r>
              <a:rPr lang="en-US" altLang="en-US" sz="2800" b="1">
                <a:latin typeface="Times New Roman" panose="02020603050405020304" pitchFamily="18" charset="0"/>
                <a:cs typeface="Times New Roman" panose="02020603050405020304" pitchFamily="18" charset="0"/>
              </a:rPr>
              <a:t>     sự cảm thông, chia sẻ với người cùng khổ.</a:t>
            </a:r>
            <a:r>
              <a:rPr lang="en-US" altLang="en-US" sz="2800">
                <a:latin typeface="Times New Roman" panose="02020603050405020304" pitchFamily="18" charset="0"/>
                <a:cs typeface="Times New Roman" panose="02020603050405020304" pitchFamily="18" charset="0"/>
              </a:rPr>
              <a:t> </a:t>
            </a:r>
          </a:p>
        </p:txBody>
      </p:sp>
      <p:sp>
        <p:nvSpPr>
          <p:cNvPr id="97294" name="Text Box 14">
            <a:extLst>
              <a:ext uri="{FF2B5EF4-FFF2-40B4-BE49-F238E27FC236}">
                <a16:creationId xmlns:a16="http://schemas.microsoft.com/office/drawing/2014/main" id="{03ABD889-8926-1169-0CB3-634CB3D11BA5}"/>
              </a:ext>
            </a:extLst>
          </p:cNvPr>
          <p:cNvSpPr txBox="1">
            <a:spLocks noChangeArrowheads="1"/>
          </p:cNvSpPr>
          <p:nvPr/>
        </p:nvSpPr>
        <p:spPr bwMode="auto">
          <a:xfrm>
            <a:off x="-33338" y="3276600"/>
            <a:ext cx="4075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 Vào trong nhà :</a:t>
            </a:r>
          </a:p>
        </p:txBody>
      </p:sp>
      <p:sp>
        <p:nvSpPr>
          <p:cNvPr id="97295" name="Text Box 15">
            <a:extLst>
              <a:ext uri="{FF2B5EF4-FFF2-40B4-BE49-F238E27FC236}">
                <a16:creationId xmlns:a16="http://schemas.microsoft.com/office/drawing/2014/main" id="{7BC0757C-8A16-D446-384C-E5DF91506C80}"/>
              </a:ext>
            </a:extLst>
          </p:cNvPr>
          <p:cNvSpPr txBox="1">
            <a:spLocks noChangeArrowheads="1"/>
          </p:cNvSpPr>
          <p:nvPr/>
        </p:nvSpPr>
        <p:spPr bwMode="auto">
          <a:xfrm>
            <a:off x="3236913" y="3290888"/>
            <a:ext cx="6635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“Ngồi mớm xuống mép giường”</a:t>
            </a:r>
          </a:p>
        </p:txBody>
      </p:sp>
      <p:sp>
        <p:nvSpPr>
          <p:cNvPr id="97296" name="Text Box 16">
            <a:extLst>
              <a:ext uri="{FF2B5EF4-FFF2-40B4-BE49-F238E27FC236}">
                <a16:creationId xmlns:a16="http://schemas.microsoft.com/office/drawing/2014/main" id="{E4854552-77D8-6CCC-2002-675107F1624F}"/>
              </a:ext>
            </a:extLst>
          </p:cNvPr>
          <p:cNvSpPr txBox="1">
            <a:spLocks noChangeArrowheads="1"/>
          </p:cNvSpPr>
          <p:nvPr/>
        </p:nvSpPr>
        <p:spPr bwMode="auto">
          <a:xfrm>
            <a:off x="5834063" y="3733800"/>
            <a:ext cx="530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Chào “U” nhỏ nhẹ, đứng khép nép, mặt cúi xuống, tay vân vê tà áo... </a:t>
            </a:r>
          </a:p>
        </p:txBody>
      </p:sp>
      <p:sp>
        <p:nvSpPr>
          <p:cNvPr id="97299" name="Text Box 19">
            <a:extLst>
              <a:ext uri="{FF2B5EF4-FFF2-40B4-BE49-F238E27FC236}">
                <a16:creationId xmlns:a16="http://schemas.microsoft.com/office/drawing/2014/main" id="{C0FDB5AC-C762-2EA5-B621-8E64587D3E66}"/>
              </a:ext>
            </a:extLst>
          </p:cNvPr>
          <p:cNvSpPr txBox="1">
            <a:spLocks noChangeArrowheads="1"/>
          </p:cNvSpPr>
          <p:nvPr/>
        </p:nvSpPr>
        <p:spPr bwMode="auto">
          <a:xfrm>
            <a:off x="1206500" y="5121275"/>
            <a:ext cx="106156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Thị như ý thức được vị trí chưa chắc chắn của mình, đang xót xa, tủi phận.</a:t>
            </a:r>
          </a:p>
          <a:p>
            <a:pPr eaLnBrk="1" hangingPunct="1"/>
            <a:r>
              <a:rPr lang="en-US" altLang="en-US" sz="2800" b="1">
                <a:latin typeface="Times New Roman" panose="02020603050405020304" pitchFamily="18" charset="0"/>
                <a:cs typeface="Times New Roman" panose="02020603050405020304" pitchFamily="18" charset="0"/>
              </a:rPr>
              <a:t>→ Chứng tỏ: Thị là người có lòng tự trọng</a:t>
            </a:r>
          </a:p>
        </p:txBody>
      </p:sp>
      <p:sp>
        <p:nvSpPr>
          <p:cNvPr id="97300" name="Text Box 20">
            <a:extLst>
              <a:ext uri="{FF2B5EF4-FFF2-40B4-BE49-F238E27FC236}">
                <a16:creationId xmlns:a16="http://schemas.microsoft.com/office/drawing/2014/main" id="{483DB093-D467-82D4-D04C-829E34B25132}"/>
              </a:ext>
            </a:extLst>
          </p:cNvPr>
          <p:cNvSpPr txBox="1">
            <a:spLocks noChangeArrowheads="1"/>
          </p:cNvSpPr>
          <p:nvPr/>
        </p:nvSpPr>
        <p:spPr bwMode="auto">
          <a:xfrm>
            <a:off x="3155950" y="3733800"/>
            <a:ext cx="3411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 Gặp bà cụ Tứ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90"/>
                                        </p:tgtEl>
                                        <p:attrNameLst>
                                          <p:attrName>style.visibility</p:attrName>
                                        </p:attrNameLst>
                                      </p:cBhvr>
                                      <p:to>
                                        <p:strVal val="visible"/>
                                      </p:to>
                                    </p:set>
                                    <p:animEffect transition="in" filter="blinds(horizontal)">
                                      <p:cBhvr>
                                        <p:cTn id="7" dur="500"/>
                                        <p:tgtEl>
                                          <p:spTgt spid="97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91"/>
                                        </p:tgtEl>
                                        <p:attrNameLst>
                                          <p:attrName>style.visibility</p:attrName>
                                        </p:attrNameLst>
                                      </p:cBhvr>
                                      <p:to>
                                        <p:strVal val="visible"/>
                                      </p:to>
                                    </p:set>
                                    <p:animEffect transition="in" filter="blinds(horizontal)">
                                      <p:cBhvr>
                                        <p:cTn id="12" dur="500"/>
                                        <p:tgtEl>
                                          <p:spTgt spid="97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7292"/>
                                        </p:tgtEl>
                                        <p:attrNameLst>
                                          <p:attrName>style.visibility</p:attrName>
                                        </p:attrNameLst>
                                      </p:cBhvr>
                                      <p:to>
                                        <p:strVal val="visible"/>
                                      </p:to>
                                    </p:set>
                                    <p:animEffect transition="in" filter="blinds(horizontal)">
                                      <p:cBhvr>
                                        <p:cTn id="17" dur="500"/>
                                        <p:tgtEl>
                                          <p:spTgt spid="972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7294"/>
                                        </p:tgtEl>
                                        <p:attrNameLst>
                                          <p:attrName>style.visibility</p:attrName>
                                        </p:attrNameLst>
                                      </p:cBhvr>
                                      <p:to>
                                        <p:strVal val="visible"/>
                                      </p:to>
                                    </p:set>
                                    <p:animEffect transition="in" filter="blinds(horizontal)">
                                      <p:cBhvr>
                                        <p:cTn id="22" dur="500"/>
                                        <p:tgtEl>
                                          <p:spTgt spid="97294"/>
                                        </p:tgtEl>
                                      </p:cBhvr>
                                    </p:animEffect>
                                  </p:childTnLst>
                                </p:cTn>
                              </p:par>
                              <p:par>
                                <p:cTn id="23" presetID="3" presetClass="entr" presetSubtype="10" fill="hold" nodeType="withEffect">
                                  <p:stCondLst>
                                    <p:cond delay="0"/>
                                  </p:stCondLst>
                                  <p:childTnLst>
                                    <p:set>
                                      <p:cBhvr>
                                        <p:cTn id="24" dur="1" fill="hold">
                                          <p:stCondLst>
                                            <p:cond delay="0"/>
                                          </p:stCondLst>
                                        </p:cTn>
                                        <p:tgtEl>
                                          <p:spTgt spid="97295"/>
                                        </p:tgtEl>
                                        <p:attrNameLst>
                                          <p:attrName>style.visibility</p:attrName>
                                        </p:attrNameLst>
                                      </p:cBhvr>
                                      <p:to>
                                        <p:strVal val="visible"/>
                                      </p:to>
                                    </p:set>
                                    <p:animEffect transition="in" filter="blinds(horizontal)">
                                      <p:cBhvr>
                                        <p:cTn id="25" dur="500"/>
                                        <p:tgtEl>
                                          <p:spTgt spid="97295"/>
                                        </p:tgtEl>
                                      </p:cBhvr>
                                    </p:animEffect>
                                  </p:childTnLst>
                                </p:cTn>
                              </p:par>
                              <p:par>
                                <p:cTn id="26" presetID="3" presetClass="entr" presetSubtype="10" fill="hold" nodeType="withEffect">
                                  <p:stCondLst>
                                    <p:cond delay="0"/>
                                  </p:stCondLst>
                                  <p:childTnLst>
                                    <p:set>
                                      <p:cBhvr>
                                        <p:cTn id="27" dur="1" fill="hold">
                                          <p:stCondLst>
                                            <p:cond delay="0"/>
                                          </p:stCondLst>
                                        </p:cTn>
                                        <p:tgtEl>
                                          <p:spTgt spid="97300"/>
                                        </p:tgtEl>
                                        <p:attrNameLst>
                                          <p:attrName>style.visibility</p:attrName>
                                        </p:attrNameLst>
                                      </p:cBhvr>
                                      <p:to>
                                        <p:strVal val="visible"/>
                                      </p:to>
                                    </p:set>
                                    <p:animEffect transition="in" filter="blinds(horizontal)">
                                      <p:cBhvr>
                                        <p:cTn id="28" dur="500"/>
                                        <p:tgtEl>
                                          <p:spTgt spid="973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97296"/>
                                        </p:tgtEl>
                                        <p:attrNameLst>
                                          <p:attrName>style.visibility</p:attrName>
                                        </p:attrNameLst>
                                      </p:cBhvr>
                                      <p:to>
                                        <p:strVal val="visible"/>
                                      </p:to>
                                    </p:set>
                                    <p:animEffect transition="in" filter="blinds(horizontal)">
                                      <p:cBhvr>
                                        <p:cTn id="33" dur="500"/>
                                        <p:tgtEl>
                                          <p:spTgt spid="9729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97299"/>
                                        </p:tgtEl>
                                        <p:attrNameLst>
                                          <p:attrName>style.visibility</p:attrName>
                                        </p:attrNameLst>
                                      </p:cBhvr>
                                      <p:to>
                                        <p:strVal val="visible"/>
                                      </p:to>
                                    </p:set>
                                    <p:animEffect transition="in" filter="blinds(horizontal)">
                                      <p:cBhvr>
                                        <p:cTn id="38" dur="500"/>
                                        <p:tgtEl>
                                          <p:spTgt spid="97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0" grpId="0"/>
      <p:bldP spid="97291" grpId="0"/>
      <p:bldP spid="97292" grpId="0"/>
      <p:bldP spid="97294" grpId="0"/>
      <p:bldP spid="97295" grpId="0"/>
      <p:bldP spid="97296" grpId="0"/>
      <p:bldP spid="97299" grpId="0"/>
      <p:bldP spid="9730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21" name="Text Box 17">
            <a:extLst>
              <a:ext uri="{FF2B5EF4-FFF2-40B4-BE49-F238E27FC236}">
                <a16:creationId xmlns:a16="http://schemas.microsoft.com/office/drawing/2014/main" id="{34DE4CD8-1842-FECE-4AE5-47348126F5A0}"/>
              </a:ext>
            </a:extLst>
          </p:cNvPr>
          <p:cNvSpPr txBox="1">
            <a:spLocks noChangeArrowheads="1"/>
          </p:cNvSpPr>
          <p:nvPr/>
        </p:nvSpPr>
        <p:spPr bwMode="auto">
          <a:xfrm>
            <a:off x="558800" y="341313"/>
            <a:ext cx="506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  - Sáng hôm sau :</a:t>
            </a:r>
          </a:p>
        </p:txBody>
      </p:sp>
      <p:sp>
        <p:nvSpPr>
          <p:cNvPr id="98322" name="Text Box 18">
            <a:extLst>
              <a:ext uri="{FF2B5EF4-FFF2-40B4-BE49-F238E27FC236}">
                <a16:creationId xmlns:a16="http://schemas.microsoft.com/office/drawing/2014/main" id="{39B71C16-CD8D-C345-B0E7-31FD5E46AF0F}"/>
              </a:ext>
            </a:extLst>
          </p:cNvPr>
          <p:cNvSpPr txBox="1">
            <a:spLocks noChangeArrowheads="1"/>
          </p:cNvSpPr>
          <p:nvPr/>
        </p:nvSpPr>
        <p:spPr bwMode="auto">
          <a:xfrm>
            <a:off x="420688" y="874713"/>
            <a:ext cx="1118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Dậy sớm : </a:t>
            </a:r>
            <a:r>
              <a:rPr lang="en-US" altLang="en-US" sz="2800">
                <a:solidFill>
                  <a:srgbClr val="0000FF"/>
                </a:solidFill>
                <a:latin typeface="Times New Roman" panose="02020603050405020304" pitchFamily="18" charset="0"/>
                <a:cs typeface="Times New Roman" panose="02020603050405020304" pitchFamily="18" charset="0"/>
              </a:rPr>
              <a:t>Quét dọn nhà cửa; ăn nói lễ phép, đúng mực</a:t>
            </a:r>
          </a:p>
        </p:txBody>
      </p:sp>
      <p:sp>
        <p:nvSpPr>
          <p:cNvPr id="98324" name="Text Box 20">
            <a:extLst>
              <a:ext uri="{FF2B5EF4-FFF2-40B4-BE49-F238E27FC236}">
                <a16:creationId xmlns:a16="http://schemas.microsoft.com/office/drawing/2014/main" id="{EDD3C0B3-22B8-D549-590E-B48BC922B3F4}"/>
              </a:ext>
            </a:extLst>
          </p:cNvPr>
          <p:cNvSpPr txBox="1">
            <a:spLocks noChangeArrowheads="1"/>
          </p:cNvSpPr>
          <p:nvPr/>
        </p:nvSpPr>
        <p:spPr bwMode="auto">
          <a:xfrm>
            <a:off x="423863" y="1331913"/>
            <a:ext cx="11277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=&gt; Trở thành người vợ hiền dâu thảo; biết chăm lo, vun vén cho gia đình </a:t>
            </a:r>
            <a:r>
              <a:rPr lang="en-US" altLang="en-US" sz="2800" b="1">
                <a:solidFill>
                  <a:srgbClr val="0000FF"/>
                </a:solidFill>
                <a:latin typeface="Times New Roman" panose="02020603050405020304" pitchFamily="18" charset="0"/>
                <a:cs typeface="Times New Roman" panose="02020603050405020304" pitchFamily="18" charset="0"/>
              </a:rPr>
              <a:t>(khác hẳn những lần Tràng gặp trên tỉnh)</a:t>
            </a:r>
          </a:p>
        </p:txBody>
      </p:sp>
      <p:sp>
        <p:nvSpPr>
          <p:cNvPr id="98326" name="AutoShape 22">
            <a:extLst>
              <a:ext uri="{FF2B5EF4-FFF2-40B4-BE49-F238E27FC236}">
                <a16:creationId xmlns:a16="http://schemas.microsoft.com/office/drawing/2014/main" id="{EF01FEA8-5C22-5584-5FEB-959F735F8099}"/>
              </a:ext>
            </a:extLst>
          </p:cNvPr>
          <p:cNvSpPr>
            <a:spLocks noChangeArrowheads="1"/>
          </p:cNvSpPr>
          <p:nvPr/>
        </p:nvSpPr>
        <p:spPr bwMode="auto">
          <a:xfrm>
            <a:off x="392113" y="3713163"/>
            <a:ext cx="11469687" cy="2819400"/>
          </a:xfrm>
          <a:prstGeom prst="upArrowCallout">
            <a:avLst>
              <a:gd name="adj1" fmla="val 81099"/>
              <a:gd name="adj2" fmla="val 81080"/>
              <a:gd name="adj3" fmla="val 13690"/>
              <a:gd name="adj4" fmla="val 78861"/>
            </a:avLst>
          </a:prstGeom>
          <a:solidFill>
            <a:srgbClr val="FFFF99"/>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buFont typeface="Symbol" pitchFamily="2" charset="2"/>
              <a:buChar char="Þ"/>
            </a:pPr>
            <a:r>
              <a:rPr lang="en-US" altLang="en-US" sz="3200" b="1">
                <a:solidFill>
                  <a:srgbClr val="FF0000"/>
                </a:solidFill>
                <a:latin typeface="Times New Roman" panose="02020603050405020304" pitchFamily="18" charset="0"/>
                <a:cs typeface="Times New Roman" panose="02020603050405020304" pitchFamily="18" charset="0"/>
              </a:rPr>
              <a:t> Góp phần tô đậm hiện thực nạn đói </a:t>
            </a:r>
          </a:p>
          <a:p>
            <a:pPr algn="ctr">
              <a:buFont typeface="Symbol" pitchFamily="2" charset="2"/>
              <a:buNone/>
            </a:pPr>
            <a:r>
              <a:rPr lang="en-US" altLang="en-US" sz="3200" b="1">
                <a:solidFill>
                  <a:srgbClr val="FF0000"/>
                </a:solidFill>
                <a:latin typeface="Times New Roman" panose="02020603050405020304" pitchFamily="18" charset="0"/>
                <a:cs typeface="Times New Roman" panose="02020603050405020304" pitchFamily="18" charset="0"/>
              </a:rPr>
              <a:t>và đặc biệt là giá trị nhân đạo của tác phẩm </a:t>
            </a:r>
          </a:p>
          <a:p>
            <a:pPr algn="ctr">
              <a:buFont typeface="Symbol" pitchFamily="2" charset="2"/>
              <a:buNone/>
            </a:pPr>
            <a:r>
              <a:rPr lang="en-US" altLang="en-US" sz="3200" b="1">
                <a:solidFill>
                  <a:srgbClr val="FF0000"/>
                </a:solidFill>
                <a:latin typeface="Times New Roman" panose="02020603050405020304" pitchFamily="18" charset="0"/>
                <a:cs typeface="Times New Roman" panose="02020603050405020304" pitchFamily="18" charset="0"/>
              </a:rPr>
              <a:t>(dù trong hoàn cảnh nào, người phụ nữ vẫn khát khao</a:t>
            </a:r>
          </a:p>
          <a:p>
            <a:pPr algn="ctr">
              <a:buFont typeface="Symbol" pitchFamily="2" charset="2"/>
              <a:buNone/>
            </a:pPr>
            <a:r>
              <a:rPr lang="en-US" altLang="en-US" sz="3200" b="1">
                <a:solidFill>
                  <a:srgbClr val="FF0000"/>
                </a:solidFill>
                <a:latin typeface="Times New Roman" panose="02020603050405020304" pitchFamily="18" charset="0"/>
                <a:cs typeface="Times New Roman" panose="02020603050405020304" pitchFamily="18" charset="0"/>
              </a:rPr>
              <a:t> một mái ấm gia đình hạnh phúc). </a:t>
            </a:r>
          </a:p>
        </p:txBody>
      </p:sp>
      <p:sp>
        <p:nvSpPr>
          <p:cNvPr id="98327" name="Text Box 23">
            <a:extLst>
              <a:ext uri="{FF2B5EF4-FFF2-40B4-BE49-F238E27FC236}">
                <a16:creationId xmlns:a16="http://schemas.microsoft.com/office/drawing/2014/main" id="{97235DB0-A6F0-B8E7-C5D1-9B1C8A84AA14}"/>
              </a:ext>
            </a:extLst>
          </p:cNvPr>
          <p:cNvSpPr txBox="1">
            <a:spLocks noChangeArrowheads="1"/>
          </p:cNvSpPr>
          <p:nvPr/>
        </p:nvSpPr>
        <p:spPr bwMode="auto">
          <a:xfrm>
            <a:off x="327025" y="2474913"/>
            <a:ext cx="11469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Kể chuyện ở Bắc Giang, Thái Nguyên phá kho thóc Nhật chia cho người đói.</a:t>
            </a:r>
          </a:p>
          <a:p>
            <a:pPr eaLnBrk="1" hangingPunct="1"/>
            <a:r>
              <a:rPr lang="en-US" altLang="en-US" sz="2800" b="1">
                <a:latin typeface="Times New Roman" panose="02020603050405020304" pitchFamily="18" charset="0"/>
                <a:cs typeface="Times New Roman" panose="02020603050405020304" pitchFamily="18" charset="0"/>
              </a:rPr>
              <a:t>-&gt; Chính chị cũng thắp lên niềm tin và hi vọng của mọi người.</a:t>
            </a:r>
            <a:r>
              <a:rPr lang="en-US" altLang="en-US" sz="2800">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21"/>
                                        </p:tgtEl>
                                        <p:attrNameLst>
                                          <p:attrName>style.visibility</p:attrName>
                                        </p:attrNameLst>
                                      </p:cBhvr>
                                      <p:to>
                                        <p:strVal val="visible"/>
                                      </p:to>
                                    </p:set>
                                    <p:animEffect transition="in" filter="blinds(horizontal)">
                                      <p:cBhvr>
                                        <p:cTn id="7" dur="500"/>
                                        <p:tgtEl>
                                          <p:spTgt spid="98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8322"/>
                                        </p:tgtEl>
                                        <p:attrNameLst>
                                          <p:attrName>style.visibility</p:attrName>
                                        </p:attrNameLst>
                                      </p:cBhvr>
                                      <p:to>
                                        <p:strVal val="visible"/>
                                      </p:to>
                                    </p:set>
                                    <p:animEffect transition="in" filter="blinds(horizontal)">
                                      <p:cBhvr>
                                        <p:cTn id="12" dur="500"/>
                                        <p:tgtEl>
                                          <p:spTgt spid="98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8324"/>
                                        </p:tgtEl>
                                        <p:attrNameLst>
                                          <p:attrName>style.visibility</p:attrName>
                                        </p:attrNameLst>
                                      </p:cBhvr>
                                      <p:to>
                                        <p:strVal val="visible"/>
                                      </p:to>
                                    </p:set>
                                    <p:animEffect transition="in" filter="blinds(horizontal)">
                                      <p:cBhvr>
                                        <p:cTn id="17" dur="500"/>
                                        <p:tgtEl>
                                          <p:spTgt spid="983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8327"/>
                                        </p:tgtEl>
                                        <p:attrNameLst>
                                          <p:attrName>style.visibility</p:attrName>
                                        </p:attrNameLst>
                                      </p:cBhvr>
                                      <p:to>
                                        <p:strVal val="visible"/>
                                      </p:to>
                                    </p:set>
                                    <p:animEffect transition="in" filter="blinds(horizontal)">
                                      <p:cBhvr>
                                        <p:cTn id="22" dur="500"/>
                                        <p:tgtEl>
                                          <p:spTgt spid="983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8326"/>
                                        </p:tgtEl>
                                        <p:attrNameLst>
                                          <p:attrName>style.visibility</p:attrName>
                                        </p:attrNameLst>
                                      </p:cBhvr>
                                      <p:to>
                                        <p:strVal val="visible"/>
                                      </p:to>
                                    </p:set>
                                    <p:animEffect transition="in" filter="blinds(horizontal)">
                                      <p:cBhvr>
                                        <p:cTn id="27" dur="500"/>
                                        <p:tgtEl>
                                          <p:spTgt spid="98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1" grpId="0"/>
      <p:bldP spid="98322" grpId="0"/>
      <p:bldP spid="98324" grpId="0"/>
      <p:bldP spid="98326" grpId="0" animBg="1"/>
      <p:bldP spid="983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A57E8601-8460-4F78-05EB-407EC59E6A15}"/>
              </a:ext>
            </a:extLst>
          </p:cNvPr>
          <p:cNvSpPr txBox="1">
            <a:spLocks noChangeArrowheads="1"/>
          </p:cNvSpPr>
          <p:nvPr/>
        </p:nvSpPr>
        <p:spPr bwMode="auto">
          <a:xfrm>
            <a:off x="423863" y="304800"/>
            <a:ext cx="7848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i="1" dirty="0">
                <a:solidFill>
                  <a:srgbClr val="FF0000"/>
                </a:solidFill>
                <a:latin typeface="Times New Roman" panose="02020603050405020304" pitchFamily="18" charset="0"/>
                <a:cs typeface="Times New Roman" panose="02020603050405020304" pitchFamily="18" charset="0"/>
              </a:rPr>
              <a:t>c. </a:t>
            </a:r>
            <a:r>
              <a:rPr lang="en-US" altLang="en-US" sz="3200" b="1" i="1" dirty="0" err="1">
                <a:solidFill>
                  <a:srgbClr val="FF0000"/>
                </a:solidFill>
                <a:latin typeface="Times New Roman" panose="02020603050405020304" pitchFamily="18" charset="0"/>
                <a:cs typeface="Times New Roman" panose="02020603050405020304" pitchFamily="18" charset="0"/>
              </a:rPr>
              <a:t>Nhân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vật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bà</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cụ</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Tứ</a:t>
            </a:r>
            <a:endParaRPr lang="en-US" altLang="en-US" sz="3200"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Giới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thiệu</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chung</a:t>
            </a:r>
            <a:r>
              <a:rPr lang="en-US" altLang="en-US" sz="3200" b="1" i="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just" eaLnBrk="1" hangingPunct="1"/>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mẹ</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nghèo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góa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bụa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nua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ốm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yếu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ngụ</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cư</a:t>
            </a:r>
            <a:r>
              <a:rPr lang="en-US" altLang="en-US" sz="3200" dirty="0">
                <a:latin typeface="Times New Roman" panose="02020603050405020304" pitchFamily="18" charset="0"/>
                <a:cs typeface="Times New Roman" panose="02020603050405020304" pitchFamily="18" charset="0"/>
              </a:rPr>
              <a:t> </a:t>
            </a:r>
            <a:r>
              <a:rPr lang="en-US" altLang="en-US" sz="3200" dirty="0">
                <a:solidFill>
                  <a:srgbClr val="3333FF"/>
                </a:solidFill>
                <a:latin typeface="Times New Roman" panose="02020603050405020304" pitchFamily="18" charset="0"/>
                <a:cs typeface="Times New Roman" panose="02020603050405020304" pitchFamily="18" charset="0"/>
              </a:rPr>
              <a:t>(</a:t>
            </a:r>
            <a:r>
              <a:rPr lang="en-US" altLang="en-US" sz="3200" dirty="0" err="1">
                <a:solidFill>
                  <a:srgbClr val="3333FF"/>
                </a:solidFill>
                <a:latin typeface="Times New Roman" panose="02020603050405020304" pitchFamily="18" charset="0"/>
                <a:cs typeface="Times New Roman" panose="02020603050405020304" pitchFamily="18" charset="0"/>
              </a:rPr>
              <a:t>dân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ở</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nơi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khác</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đến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thường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bị</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dân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bản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xứ</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coi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rẻ</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sống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cùng</a:t>
            </a:r>
            <a:r>
              <a:rPr lang="en-US" altLang="en-US" sz="3200" dirty="0">
                <a:solidFill>
                  <a:srgbClr val="3333FF"/>
                </a:solidFill>
                <a:latin typeface="Times New Roman" panose="02020603050405020304" pitchFamily="18" charset="0"/>
                <a:cs typeface="Times New Roman" panose="02020603050405020304" pitchFamily="18" charset="0"/>
              </a:rPr>
              <a:t> con </a:t>
            </a:r>
            <a:r>
              <a:rPr lang="en-US" altLang="en-US" sz="3200" dirty="0" err="1">
                <a:solidFill>
                  <a:srgbClr val="3333FF"/>
                </a:solidFill>
                <a:latin typeface="Times New Roman" panose="02020603050405020304" pitchFamily="18" charset="0"/>
                <a:cs typeface="Times New Roman" panose="02020603050405020304" pitchFamily="18" charset="0"/>
              </a:rPr>
              <a:t>trai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trong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ngội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nhà</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rúm</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ró</a:t>
            </a:r>
            <a:r>
              <a:rPr lang="en-US" altLang="en-US" sz="3200" dirty="0">
                <a:solidFill>
                  <a:srgbClr val="3333FF"/>
                </a:solidFill>
                <a:latin typeface="Times New Roman" panose="02020603050405020304" pitchFamily="18" charset="0"/>
                <a:cs typeface="Times New Roman" panose="02020603050405020304" pitchFamily="18" charset="0"/>
              </a:rPr>
              <a:t>.</a:t>
            </a:r>
          </a:p>
          <a:p>
            <a:pPr algn="just" eaLnBrk="1" hangingPunct="1"/>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Ngoại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hình</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lọng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khọng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lập</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cập</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vừa</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đi</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vừa</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lẩm</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bẩm</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tính</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toán</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húng</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err="1">
                <a:solidFill>
                  <a:srgbClr val="3333FF"/>
                </a:solidFill>
                <a:latin typeface="Times New Roman" panose="02020603050405020304" pitchFamily="18" charset="0"/>
                <a:cs typeface="Times New Roman" panose="02020603050405020304" pitchFamily="18" charset="0"/>
              </a:rPr>
              <a:t>hắng</a:t>
            </a:r>
            <a:r>
              <a:rPr lang="en-US" altLang="en-US" sz="3200" dirty="0">
                <a:solidFill>
                  <a:srgbClr val="3333FF"/>
                </a:solidFill>
                <a:latin typeface="Times New Roman" panose="02020603050405020304" pitchFamily="18" charset="0"/>
                <a:cs typeface="Times New Roman" panose="02020603050405020304" pitchFamily="18" charset="0"/>
              </a:rPr>
              <a:t> ho”</a:t>
            </a:r>
          </a:p>
          <a:p>
            <a:pPr algn="just" eaLnBrk="1" hangingPunct="1"/>
            <a:r>
              <a:rPr lang="en-US" altLang="en-US" sz="3200" b="1" dirty="0">
                <a:latin typeface="Times New Roman" panose="02020603050405020304" pitchFamily="18" charset="0"/>
                <a:cs typeface="Times New Roman" panose="02020603050405020304" pitchFamily="18" charset="0"/>
              </a:rPr>
              <a:t>-&gt; </a:t>
            </a:r>
            <a:r>
              <a:rPr lang="en-US" altLang="en-US" sz="3200" b="1" dirty="0" err="1">
                <a:latin typeface="Times New Roman" panose="02020603050405020304" pitchFamily="18" charset="0"/>
                <a:cs typeface="Times New Roman" panose="02020603050405020304" pitchFamily="18" charset="0"/>
              </a:rPr>
              <a:t>Tuổi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vả</a:t>
            </a:r>
            <a:r>
              <a:rPr lang="en-US" altLang="en-US" sz="3200" b="1" dirty="0">
                <a:latin typeface="Times New Roman" panose="02020603050405020304" pitchFamily="18" charset="0"/>
                <a:cs typeface="Times New Roman" panose="02020603050405020304" pitchFamily="18" charset="0"/>
              </a:rPr>
              <a:t>, lo </a:t>
            </a:r>
            <a:r>
              <a:rPr lang="en-US" altLang="en-US" sz="3200" b="1" dirty="0" err="1">
                <a:latin typeface="Times New Roman" panose="02020603050405020304" pitchFamily="18" charset="0"/>
                <a:cs typeface="Times New Roman" panose="02020603050405020304" pitchFamily="18" charset="0"/>
              </a:rPr>
              <a:t>toan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hằn</a:t>
            </a:r>
            <a:r>
              <a:rPr lang="en-US" altLang="en-US" sz="3200" b="1" dirty="0">
                <a:latin typeface="Times New Roman" panose="02020603050405020304" pitchFamily="18" charset="0"/>
                <a:cs typeface="Times New Roman" panose="02020603050405020304" pitchFamily="18" charset="0"/>
              </a:rPr>
              <a:t> in </a:t>
            </a:r>
            <a:r>
              <a:rPr lang="en-US" altLang="en-US" sz="3200" b="1" dirty="0" err="1">
                <a:latin typeface="Times New Roman" panose="02020603050405020304" pitchFamily="18" charset="0"/>
                <a:cs typeface="Times New Roman" panose="02020603050405020304" pitchFamily="18" charset="0"/>
              </a:rPr>
              <a:t>lên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vóc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người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mẹ</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nghèo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khổ</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ốm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yếu</a:t>
            </a:r>
            <a:r>
              <a:rPr lang="en-US" altLang="en-US" sz="3200" b="1" dirty="0">
                <a:latin typeface="Times New Roman" panose="02020603050405020304" pitchFamily="18" charset="0"/>
                <a:cs typeface="Times New Roman" panose="02020603050405020304" pitchFamily="18" charset="0"/>
              </a:rPr>
              <a:t>.</a:t>
            </a:r>
          </a:p>
        </p:txBody>
      </p:sp>
      <p:pic>
        <p:nvPicPr>
          <p:cNvPr id="3" name="Picture 8" descr="Phân tích nhân vật bà cụ Tứ trong Vợ nhặt của Kim Lân | Văn học vui">
            <a:extLst>
              <a:ext uri="{FF2B5EF4-FFF2-40B4-BE49-F238E27FC236}">
                <a16:creationId xmlns:a16="http://schemas.microsoft.com/office/drawing/2014/main" id="{AB35D1C0-1AD2-78CE-EE1C-E353A591F270}"/>
              </a:ext>
            </a:extLst>
          </p:cNvPr>
          <p:cNvPicPr>
            <a:picLocks noChangeAspect="1" noChangeArrowheads="1"/>
          </p:cNvPicPr>
          <p:nvPr/>
        </p:nvPicPr>
        <p:blipFill>
          <a:blip r:embed="rId2"/>
          <a:srcRect/>
          <a:stretch>
            <a:fillRect/>
          </a:stretch>
        </p:blipFill>
        <p:spPr bwMode="auto">
          <a:xfrm>
            <a:off x="8958263" y="368300"/>
            <a:ext cx="3141662" cy="5969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389CBA8-E2A7-C75B-FD7B-26F132422FB1}"/>
              </a:ext>
            </a:extLst>
          </p:cNvPr>
          <p:cNvSpPr txBox="1">
            <a:spLocks noChangeArrowheads="1"/>
          </p:cNvSpPr>
          <p:nvPr/>
        </p:nvSpPr>
        <p:spPr bwMode="auto">
          <a:xfrm>
            <a:off x="461963" y="76200"/>
            <a:ext cx="11201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i="1">
                <a:solidFill>
                  <a:srgbClr val="FF0000"/>
                </a:solidFill>
                <a:latin typeface="Times New Roman" panose="02020603050405020304" pitchFamily="18" charset="0"/>
                <a:cs typeface="Times New Roman" panose="02020603050405020304" pitchFamily="18" charset="0"/>
              </a:rPr>
              <a:t>* Diễn biến tâm lí </a:t>
            </a:r>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b="1">
                <a:latin typeface="Times New Roman" panose="02020603050405020304" pitchFamily="18" charset="0"/>
                <a:cs typeface="Times New Roman" panose="02020603050405020304" pitchFamily="18" charset="0"/>
              </a:rPr>
              <a:t>- </a:t>
            </a:r>
            <a:r>
              <a:rPr lang="en-US" altLang="en-US" sz="2800" b="1" u="sng">
                <a:latin typeface="Times New Roman" panose="02020603050405020304" pitchFamily="18" charset="0"/>
                <a:cs typeface="Times New Roman" panose="02020603050405020304" pitchFamily="18" charset="0"/>
              </a:rPr>
              <a:t>Khi mới bước vào nhà:</a:t>
            </a:r>
            <a:endParaRPr lang="en-US" altLang="en-US" sz="2800" b="1">
              <a:latin typeface="Times New Roman" panose="02020603050405020304" pitchFamily="18" charset="0"/>
              <a:cs typeface="Times New Roman" panose="02020603050405020304" pitchFamily="18" charset="0"/>
            </a:endParaRPr>
          </a:p>
          <a:p>
            <a:pPr algn="just" eaLnBrk="1" hangingPunct="1"/>
            <a:r>
              <a:rPr lang="en-US" altLang="en-US" sz="2800">
                <a:solidFill>
                  <a:srgbClr val="0000FF"/>
                </a:solidFill>
                <a:latin typeface="Times New Roman" panose="02020603050405020304" pitchFamily="18" charset="0"/>
                <a:cs typeface="Times New Roman" panose="02020603050405020304" pitchFamily="18" charset="0"/>
              </a:rPr>
              <a:t>+ Trước sự vồn vả, đon đả của người con trai ngờ nghệch: “bà lão phấp phỏng”; “</a:t>
            </a:r>
            <a:r>
              <a:rPr lang="en-US" altLang="en-US" sz="2800" i="1">
                <a:solidFill>
                  <a:srgbClr val="0000FF"/>
                </a:solidFill>
                <a:latin typeface="Times New Roman" panose="02020603050405020304" pitchFamily="18" charset="0"/>
                <a:cs typeface="Times New Roman" panose="02020603050405020304" pitchFamily="18" charset="0"/>
              </a:rPr>
              <a:t>bà lão đứng sững lại”</a:t>
            </a:r>
          </a:p>
          <a:p>
            <a:pPr algn="just" eaLnBrk="1" hangingPunct="1"/>
            <a:r>
              <a:rPr lang="en-US" altLang="en-US" sz="2800" b="1">
                <a:latin typeface="Times New Roman" panose="02020603050405020304" pitchFamily="18" charset="0"/>
                <a:cs typeface="Times New Roman" panose="02020603050405020304" pitchFamily="18" charset="0"/>
              </a:rPr>
              <a:t>-&gt; bất an, phân vân, hồi hộp</a:t>
            </a:r>
            <a:endParaRPr lang="en-US" altLang="en-US" sz="2800" b="1" i="1">
              <a:latin typeface="Times New Roman" panose="02020603050405020304" pitchFamily="18" charset="0"/>
              <a:cs typeface="Times New Roman" panose="02020603050405020304" pitchFamily="18" charset="0"/>
            </a:endParaRPr>
          </a:p>
          <a:p>
            <a:pPr algn="just" eaLnBrk="1" hangingPunct="1"/>
            <a:r>
              <a:rPr lang="en-US" altLang="en-US" sz="2800" i="1">
                <a:solidFill>
                  <a:srgbClr val="0000FF"/>
                </a:solidFill>
                <a:latin typeface="Times New Roman" panose="02020603050405020304" pitchFamily="18" charset="0"/>
                <a:cs typeface="Times New Roman" panose="02020603050405020304" pitchFamily="18" charset="0"/>
              </a:rPr>
              <a:t>+ “hấp háy cặp mắt”</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-&gt; Thói quen của người có tuổi, hình ảnh gợi tả sự ngạc nhiên, tò mò, muốn nhìn rõ hơn.</a:t>
            </a:r>
          </a:p>
          <a:p>
            <a:pPr algn="just" eaLnBrk="1" hangingPunct="1"/>
            <a:r>
              <a:rPr lang="en-US" altLang="en-US" sz="2800">
                <a:latin typeface="Times New Roman" panose="02020603050405020304" pitchFamily="18" charset="0"/>
                <a:cs typeface="Times New Roman" panose="02020603050405020304" pitchFamily="18" charset="0"/>
              </a:rPr>
              <a:t>+ Chi tiết bà đặt ra hàng loạt câu hỏi: </a:t>
            </a:r>
          </a:p>
          <a:p>
            <a:pPr algn="just" eaLnBrk="1" hangingPunct="1"/>
            <a:r>
              <a:rPr lang="en-US" altLang="en-US" sz="2800" i="1">
                <a:solidFill>
                  <a:srgbClr val="0000FF"/>
                </a:solidFill>
                <a:latin typeface="Times New Roman" panose="02020603050405020304" pitchFamily="18" charset="0"/>
                <a:cs typeface="Times New Roman" panose="02020603050405020304" pitchFamily="18" charset="0"/>
              </a:rPr>
              <a:t>"Quái, sao lại có người đàn bà nào ở trong ấy nhỉ? </a:t>
            </a:r>
          </a:p>
          <a:p>
            <a:pPr algn="just" eaLnBrk="1" hangingPunct="1"/>
            <a:r>
              <a:rPr lang="en-US" altLang="en-US" sz="2800" i="1">
                <a:solidFill>
                  <a:srgbClr val="0000FF"/>
                </a:solidFill>
                <a:latin typeface="Times New Roman" panose="02020603050405020304" pitchFamily="18" charset="0"/>
                <a:cs typeface="Times New Roman" panose="02020603050405020304" pitchFamily="18" charset="0"/>
              </a:rPr>
              <a:t>Người đàn bà nào lại đứng ngay đầu giường thằng con mình thế kia ?</a:t>
            </a:r>
          </a:p>
          <a:p>
            <a:pPr algn="just" eaLnBrk="1" hangingPunct="1"/>
            <a:r>
              <a:rPr lang="en-US" altLang="en-US" sz="2800" i="1">
                <a:solidFill>
                  <a:srgbClr val="0000FF"/>
                </a:solidFill>
                <a:latin typeface="Times New Roman" panose="02020603050405020304" pitchFamily="18" charset="0"/>
                <a:cs typeface="Times New Roman" panose="02020603050405020304" pitchFamily="18" charset="0"/>
              </a:rPr>
              <a:t>Sao lại chào mình bằng u? </a:t>
            </a:r>
          </a:p>
          <a:p>
            <a:pPr algn="just" eaLnBrk="1" hangingPunct="1"/>
            <a:r>
              <a:rPr lang="en-US" altLang="en-US" sz="2800" i="1">
                <a:solidFill>
                  <a:srgbClr val="0000FF"/>
                </a:solidFill>
                <a:latin typeface="Times New Roman" panose="02020603050405020304" pitchFamily="18" charset="0"/>
                <a:cs typeface="Times New Roman" panose="02020603050405020304" pitchFamily="18" charset="0"/>
              </a:rPr>
              <a:t>Ai thế nhỉ?”</a:t>
            </a:r>
            <a:endParaRPr lang="en-US" altLang="en-US" sz="2800">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-&gt; Ngạc nhiên đến mức sững sờ, không tin vào mắt mình. </a:t>
            </a:r>
            <a:r>
              <a:rPr lang="en-US" altLang="en-US" sz="2800">
                <a:solidFill>
                  <a:srgbClr val="0000FF"/>
                </a:solidFill>
                <a:latin typeface="Times New Roman" panose="02020603050405020304" pitchFamily="18" charset="0"/>
                <a:cs typeface="Times New Roman" panose="02020603050405020304" pitchFamily="18" charset="0"/>
              </a:rPr>
              <a:t>Bà lão chưa bao giờ dám mơ tưởng con trai mình có vợ.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linds(horizontal)">
                                      <p:cBhvr>
                                        <p:cTn id="47" dur="500"/>
                                        <p:tgtEl>
                                          <p:spTgt spid="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linds(horizontal)">
                                      <p:cBhvr>
                                        <p:cTn id="52" dur="500"/>
                                        <p:tgtEl>
                                          <p:spTgt spid="6">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linds(horizontal)">
                                      <p:cBhvr>
                                        <p:cTn id="57" dur="500"/>
                                        <p:tgtEl>
                                          <p:spTgt spid="6">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blinds(horizontal)">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824A6C21-50DF-3D25-C065-AC66F64BABCD}"/>
              </a:ext>
            </a:extLst>
          </p:cNvPr>
          <p:cNvSpPr txBox="1">
            <a:spLocks noChangeArrowheads="1"/>
          </p:cNvSpPr>
          <p:nvPr/>
        </p:nvSpPr>
        <p:spPr bwMode="auto">
          <a:xfrm>
            <a:off x="347663" y="76200"/>
            <a:ext cx="11353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700" b="1" u="sng">
                <a:solidFill>
                  <a:srgbClr val="FF0000"/>
                </a:solidFill>
                <a:latin typeface="Times New Roman" panose="02020603050405020304" pitchFamily="18" charset="0"/>
                <a:cs typeface="Times New Roman" panose="02020603050405020304" pitchFamily="18" charset="0"/>
              </a:rPr>
              <a:t>- Khi nghe Tràng thưa chuyện</a:t>
            </a:r>
            <a:r>
              <a:rPr lang="en-US" altLang="en-US" sz="2700" b="1">
                <a:solidFill>
                  <a:srgbClr val="FF0000"/>
                </a:solidFill>
                <a:latin typeface="Times New Roman" panose="02020603050405020304" pitchFamily="18" charset="0"/>
                <a:cs typeface="Times New Roman" panose="02020603050405020304" pitchFamily="18" charset="0"/>
              </a:rPr>
              <a:t>:</a:t>
            </a:r>
          </a:p>
          <a:p>
            <a:pPr algn="just" eaLnBrk="1" hangingPunct="1"/>
            <a:endParaRPr lang="en-US" altLang="en-US" sz="2700" b="1">
              <a:latin typeface="Times New Roman" panose="02020603050405020304" pitchFamily="18" charset="0"/>
              <a:cs typeface="Times New Roman" panose="02020603050405020304" pitchFamily="18" charset="0"/>
            </a:endParaRPr>
          </a:p>
          <a:p>
            <a:pPr algn="just" eaLnBrk="1" hangingPunct="1"/>
            <a:r>
              <a:rPr lang="en-US" altLang="en-US" sz="2700">
                <a:latin typeface="Times New Roman" panose="02020603050405020304" pitchFamily="18" charset="0"/>
                <a:cs typeface="Times New Roman" panose="02020603050405020304" pitchFamily="18" charset="0"/>
              </a:rPr>
              <a:t>+ Bà “cúi đầu </a:t>
            </a:r>
            <a:r>
              <a:rPr lang="en-US" altLang="en-US" sz="2700" u="sng">
                <a:latin typeface="Times New Roman" panose="02020603050405020304" pitchFamily="18" charset="0"/>
                <a:cs typeface="Times New Roman" panose="02020603050405020304" pitchFamily="18" charset="0"/>
              </a:rPr>
              <a:t>nín lặng</a:t>
            </a:r>
            <a:r>
              <a:rPr lang="en-US" altLang="en-US" sz="2700">
                <a:latin typeface="Times New Roman" panose="02020603050405020304" pitchFamily="18" charset="0"/>
                <a:cs typeface="Times New Roman" panose="02020603050405020304" pitchFamily="18" charset="0"/>
              </a:rPr>
              <a:t>”, </a:t>
            </a:r>
          </a:p>
          <a:p>
            <a:pPr algn="just" eaLnBrk="1" hangingPunct="1"/>
            <a:r>
              <a:rPr lang="en-US" altLang="en-US" sz="2700">
                <a:latin typeface="Times New Roman" panose="02020603050405020304" pitchFamily="18" charset="0"/>
                <a:cs typeface="Times New Roman" panose="02020603050405020304" pitchFamily="18" charset="0"/>
              </a:rPr>
              <a:t>-&gt; </a:t>
            </a:r>
            <a:r>
              <a:rPr lang="en-GB" altLang="en-US" sz="2700" b="1">
                <a:latin typeface="Times New Roman" panose="02020603050405020304" pitchFamily="18" charset="0"/>
                <a:cs typeface="Times New Roman" panose="02020603050405020304" pitchFamily="18" charset="0"/>
              </a:rPr>
              <a:t>trĩu nặng tủi buồn, xót xa.</a:t>
            </a:r>
          </a:p>
          <a:p>
            <a:pPr algn="just" eaLnBrk="1" hangingPunct="1"/>
            <a:endParaRPr lang="en-US" altLang="en-US" sz="2700">
              <a:latin typeface="Times New Roman" panose="02020603050405020304" pitchFamily="18" charset="0"/>
              <a:cs typeface="Times New Roman" panose="02020603050405020304" pitchFamily="18" charset="0"/>
            </a:endParaRPr>
          </a:p>
          <a:p>
            <a:pPr algn="just" eaLnBrk="1" hangingPunct="1"/>
            <a:endParaRPr lang="en-US" altLang="en-US" sz="2700">
              <a:latin typeface="Times New Roman" panose="02020603050405020304" pitchFamily="18" charset="0"/>
              <a:cs typeface="Times New Roman" panose="02020603050405020304" pitchFamily="18" charset="0"/>
            </a:endParaRPr>
          </a:p>
          <a:p>
            <a:pPr algn="just" eaLnBrk="1" hangingPunct="1"/>
            <a:r>
              <a:rPr lang="en-US" altLang="en-US" sz="2700">
                <a:solidFill>
                  <a:srgbClr val="0000FF"/>
                </a:solidFill>
                <a:latin typeface="Times New Roman" panose="02020603050405020304" pitchFamily="18" charset="0"/>
                <a:cs typeface="Times New Roman" panose="02020603050405020304" pitchFamily="18" charset="0"/>
              </a:rPr>
              <a:t>+ “</a:t>
            </a:r>
            <a:r>
              <a:rPr lang="en-US" altLang="en-US" sz="2700" i="1">
                <a:solidFill>
                  <a:srgbClr val="0000FF"/>
                </a:solidFill>
                <a:latin typeface="Times New Roman" panose="02020603050405020304" pitchFamily="18" charset="0"/>
                <a:cs typeface="Times New Roman" panose="02020603050405020304" pitchFamily="18" charset="0"/>
              </a:rPr>
              <a:t>vừa ai oán vừa xót thương cho số kiếp đứa con mình”</a:t>
            </a:r>
            <a:endParaRPr lang="en-US" altLang="en-US" sz="2700">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700" b="1">
                <a:latin typeface="Times New Roman" panose="02020603050405020304" pitchFamily="18" charset="0"/>
                <a:cs typeface="Times New Roman" panose="02020603050405020304" pitchFamily="18" charset="0"/>
              </a:rPr>
              <a:t>-&gt; T</a:t>
            </a:r>
            <a:r>
              <a:rPr lang="en-GB" altLang="en-US" sz="2700" b="1">
                <a:latin typeface="Times New Roman" panose="02020603050405020304" pitchFamily="18" charset="0"/>
                <a:cs typeface="Times New Roman" panose="02020603050405020304" pitchFamily="18" charset="0"/>
              </a:rPr>
              <a:t>ủi hờn hoàn cảnh, </a:t>
            </a:r>
            <a:r>
              <a:rPr lang="en-US" altLang="en-US" sz="2700" b="1">
                <a:latin typeface="Times New Roman" panose="02020603050405020304" pitchFamily="18" charset="0"/>
                <a:cs typeface="Times New Roman" panose="02020603050405020304" pitchFamily="18" charset="0"/>
              </a:rPr>
              <a:t>xót thương con</a:t>
            </a:r>
          </a:p>
          <a:p>
            <a:pPr algn="just" eaLnBrk="1" hangingPunct="1"/>
            <a:r>
              <a:rPr lang="en-US" altLang="en-US" sz="2700">
                <a:solidFill>
                  <a:srgbClr val="0000FF"/>
                </a:solidFill>
                <a:latin typeface="Times New Roman" panose="02020603050405020304" pitchFamily="18" charset="0"/>
                <a:cs typeface="Times New Roman" panose="02020603050405020304" pitchFamily="18" charset="0"/>
              </a:rPr>
              <a:t>+</a:t>
            </a:r>
            <a:r>
              <a:rPr lang="en-US" altLang="en-US" sz="2700" i="1">
                <a:solidFill>
                  <a:srgbClr val="0000FF"/>
                </a:solidFill>
                <a:latin typeface="Times New Roman" panose="02020603050405020304" pitchFamily="18" charset="0"/>
                <a:cs typeface="Times New Roman" panose="02020603050405020304" pitchFamily="18" charset="0"/>
              </a:rPr>
              <a:t>“Chao ôi, người ta </a:t>
            </a:r>
            <a:r>
              <a:rPr lang="en-US" altLang="en-US" sz="2700" b="1" i="1" u="sng">
                <a:solidFill>
                  <a:srgbClr val="0000FF"/>
                </a:solidFill>
                <a:latin typeface="Times New Roman" panose="02020603050405020304" pitchFamily="18" charset="0"/>
                <a:cs typeface="Times New Roman" panose="02020603050405020304" pitchFamily="18" charset="0"/>
              </a:rPr>
              <a:t>dựng vợ gả chồn</a:t>
            </a:r>
            <a:r>
              <a:rPr lang="en-US" altLang="en-US" sz="2700" b="1" i="1">
                <a:solidFill>
                  <a:srgbClr val="0000FF"/>
                </a:solidFill>
                <a:latin typeface="Times New Roman" panose="02020603050405020304" pitchFamily="18" charset="0"/>
                <a:cs typeface="Times New Roman" panose="02020603050405020304" pitchFamily="18" charset="0"/>
              </a:rPr>
              <a:t>g </a:t>
            </a:r>
            <a:r>
              <a:rPr lang="en-US" altLang="en-US" sz="2700" i="1">
                <a:solidFill>
                  <a:srgbClr val="0000FF"/>
                </a:solidFill>
                <a:latin typeface="Times New Roman" panose="02020603050405020304" pitchFamily="18" charset="0"/>
                <a:cs typeface="Times New Roman" panose="02020603050405020304" pitchFamily="18" charset="0"/>
              </a:rPr>
              <a:t>cho con là lúc trong nhà </a:t>
            </a:r>
            <a:r>
              <a:rPr lang="en-US" altLang="en-US" sz="2700" b="1" i="1" u="sng">
                <a:solidFill>
                  <a:srgbClr val="0000FF"/>
                </a:solidFill>
                <a:latin typeface="Times New Roman" panose="02020603050405020304" pitchFamily="18" charset="0"/>
                <a:cs typeface="Times New Roman" panose="02020603050405020304" pitchFamily="18" charset="0"/>
              </a:rPr>
              <a:t>ăn nên làm nổi</a:t>
            </a:r>
            <a:r>
              <a:rPr lang="en-US" altLang="en-US" sz="2700" i="1">
                <a:solidFill>
                  <a:srgbClr val="0000FF"/>
                </a:solidFill>
                <a:latin typeface="Times New Roman" panose="02020603050405020304" pitchFamily="18" charset="0"/>
                <a:cs typeface="Times New Roman" panose="02020603050405020304" pitchFamily="18" charset="0"/>
              </a:rPr>
              <a:t>, những mong </a:t>
            </a:r>
            <a:r>
              <a:rPr lang="en-US" altLang="en-US" sz="2700" b="1" i="1" u="sng">
                <a:solidFill>
                  <a:srgbClr val="0000FF"/>
                </a:solidFill>
                <a:latin typeface="Times New Roman" panose="02020603050405020304" pitchFamily="18" charset="0"/>
                <a:cs typeface="Times New Roman" panose="02020603050405020304" pitchFamily="18" charset="0"/>
              </a:rPr>
              <a:t>sinh con đẻ cái </a:t>
            </a:r>
            <a:r>
              <a:rPr lang="en-US" altLang="en-US" sz="2700" i="1">
                <a:solidFill>
                  <a:srgbClr val="0000FF"/>
                </a:solidFill>
                <a:latin typeface="Times New Roman" panose="02020603050405020304" pitchFamily="18" charset="0"/>
                <a:cs typeface="Times New Roman" panose="02020603050405020304" pitchFamily="18" charset="0"/>
              </a:rPr>
              <a:t>mở mặt sau này. </a:t>
            </a:r>
            <a:r>
              <a:rPr lang="en-US" altLang="en-US" sz="2700" b="1" i="1" u="sng">
                <a:solidFill>
                  <a:srgbClr val="0000FF"/>
                </a:solidFill>
                <a:latin typeface="Times New Roman" panose="02020603050405020304" pitchFamily="18" charset="0"/>
                <a:cs typeface="Times New Roman" panose="02020603050405020304" pitchFamily="18" charset="0"/>
              </a:rPr>
              <a:t>Còn mình thì…”</a:t>
            </a:r>
            <a:endParaRPr lang="en-US" altLang="en-US" sz="2700" b="1" u="sng">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700">
                <a:latin typeface="Times New Roman" panose="02020603050405020304" pitchFamily="18" charset="0"/>
                <a:cs typeface="Times New Roman" panose="02020603050405020304" pitchFamily="18" charset="0"/>
              </a:rPr>
              <a:t>-&gt; </a:t>
            </a:r>
            <a:r>
              <a:rPr lang="en-US" altLang="en-US" sz="2700" b="1">
                <a:latin typeface="Times New Roman" panose="02020603050405020304" pitchFamily="18" charset="0"/>
                <a:cs typeface="Times New Roman" panose="02020603050405020304" pitchFamily="18" charset="0"/>
              </a:rPr>
              <a:t>Sử dụng các thành ngữ dân gian, dấu chấm lửng gợi tả nỗi đau của người mẹ </a:t>
            </a:r>
            <a:r>
              <a:rPr lang="en-US" altLang="en-US" sz="2700" b="1">
                <a:solidFill>
                  <a:srgbClr val="FF0000"/>
                </a:solidFill>
                <a:latin typeface="Times New Roman" panose="02020603050405020304" pitchFamily="18" charset="0"/>
                <a:cs typeface="Times New Roman" panose="02020603050405020304" pitchFamily="18" charset="0"/>
              </a:rPr>
              <a:t>không thể lo nổi hạnh phúc cho con mình</a:t>
            </a:r>
            <a:r>
              <a:rPr lang="en-US" altLang="en-US" sz="2700">
                <a:latin typeface="Times New Roman" panose="02020603050405020304" pitchFamily="18" charset="0"/>
                <a:cs typeface="Times New Roman" panose="02020603050405020304" pitchFamily="18" charset="0"/>
              </a:rPr>
              <a:t>, </a:t>
            </a:r>
            <a:r>
              <a:rPr lang="en-US" altLang="en-US" sz="2700" b="1">
                <a:latin typeface="Times New Roman" panose="02020603050405020304" pitchFamily="18" charset="0"/>
                <a:cs typeface="Times New Roman" panose="02020603050405020304" pitchFamily="18" charset="0"/>
              </a:rPr>
              <a:t>lời tự trách, dòng tâm trạng chảy trôi</a:t>
            </a:r>
          </a:p>
          <a:p>
            <a:pPr algn="just" eaLnBrk="1" hangingPunct="1"/>
            <a:r>
              <a:rPr lang="en-US" altLang="en-US" sz="2700">
                <a:solidFill>
                  <a:srgbClr val="0000FF"/>
                </a:solidFill>
                <a:latin typeface="Times New Roman" panose="02020603050405020304" pitchFamily="18" charset="0"/>
                <a:cs typeface="Times New Roman" panose="02020603050405020304" pitchFamily="18" charset="0"/>
              </a:rPr>
              <a:t>+ “</a:t>
            </a:r>
            <a:r>
              <a:rPr lang="en-US" altLang="en-US" sz="2700" u="sng">
                <a:solidFill>
                  <a:srgbClr val="0000FF"/>
                </a:solidFill>
                <a:latin typeface="Times New Roman" panose="02020603050405020304" pitchFamily="18" charset="0"/>
                <a:cs typeface="Times New Roman" panose="02020603050405020304" pitchFamily="18" charset="0"/>
              </a:rPr>
              <a:t>hai dòng nước mắt…</a:t>
            </a:r>
            <a:r>
              <a:rPr lang="en-US" altLang="en-US" sz="2700">
                <a:solidFill>
                  <a:srgbClr val="0000FF"/>
                </a:solidFill>
                <a:latin typeface="Times New Roman" panose="02020603050405020304" pitchFamily="18" charset="0"/>
                <a:cs typeface="Times New Roman" panose="02020603050405020304" pitchFamily="18" charset="0"/>
              </a:rPr>
              <a:t>”</a:t>
            </a:r>
          </a:p>
          <a:p>
            <a:pPr algn="just" eaLnBrk="1" hangingPunct="1"/>
            <a:r>
              <a:rPr lang="en-US" altLang="en-US" sz="2700" b="1">
                <a:solidFill>
                  <a:srgbClr val="0000FF"/>
                </a:solidFill>
                <a:latin typeface="Times New Roman" panose="02020603050405020304" pitchFamily="18" charset="0"/>
                <a:cs typeface="Times New Roman" panose="02020603050405020304" pitchFamily="18" charset="0"/>
              </a:rPr>
              <a:t>-&gt; Giọt nước mắt thương con, tủi phận mình</a:t>
            </a:r>
          </a:p>
        </p:txBody>
      </p:sp>
      <p:pic>
        <p:nvPicPr>
          <p:cNvPr id="3" name="Picture 2" descr="Nhân vật người vợ trong Vợ nhặt của Kim Lân">
            <a:extLst>
              <a:ext uri="{FF2B5EF4-FFF2-40B4-BE49-F238E27FC236}">
                <a16:creationId xmlns:a16="http://schemas.microsoft.com/office/drawing/2014/main" id="{EF9A99A1-6CBA-1FAE-5DEF-9B51C4485F8D}"/>
              </a:ext>
            </a:extLst>
          </p:cNvPr>
          <p:cNvPicPr>
            <a:picLocks noChangeAspect="1" noChangeArrowheads="1"/>
          </p:cNvPicPr>
          <p:nvPr/>
        </p:nvPicPr>
        <p:blipFill>
          <a:blip r:embed="rId2"/>
          <a:srcRect/>
          <a:stretch>
            <a:fillRect/>
          </a:stretch>
        </p:blipFill>
        <p:spPr bwMode="auto">
          <a:xfrm>
            <a:off x="7643813" y="84138"/>
            <a:ext cx="4057650" cy="23304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blinds(horizontal)">
                                      <p:cBhvr>
                                        <p:cTn id="27" dur="500"/>
                                        <p:tgtEl>
                                          <p:spTgt spid="6">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blinds(horizontal)">
                                      <p:cBhvr>
                                        <p:cTn id="32" dur="500"/>
                                        <p:tgtEl>
                                          <p:spTgt spid="6">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blinds(horizontal)">
                                      <p:cBhvr>
                                        <p:cTn id="37" dur="500"/>
                                        <p:tgtEl>
                                          <p:spTgt spid="6">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blinds(horizontal)">
                                      <p:cBhvr>
                                        <p:cTn id="42" dur="500"/>
                                        <p:tgtEl>
                                          <p:spTgt spid="6">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blinds(horizontal)">
                                      <p:cBhvr>
                                        <p:cTn id="4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56AB1BFA-07AB-5477-7E02-CBFE7D63BB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80975"/>
            <a:ext cx="1132205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6351E06-1959-3736-E955-9E9864B8E5E5}"/>
              </a:ext>
            </a:extLst>
          </p:cNvPr>
          <p:cNvSpPr txBox="1">
            <a:spLocks noChangeArrowheads="1"/>
          </p:cNvSpPr>
          <p:nvPr/>
        </p:nvSpPr>
        <p:spPr bwMode="auto">
          <a:xfrm>
            <a:off x="520700" y="360363"/>
            <a:ext cx="10850563" cy="534987"/>
          </a:xfrm>
          <a:prstGeom prst="rect">
            <a:avLst/>
          </a:prstGeom>
          <a:solidFill>
            <a:schemeClr val="accent3">
              <a:lumMod val="20000"/>
              <a:lumOff val="80000"/>
            </a:schemeClr>
          </a:solidFill>
          <a:ln>
            <a:noFill/>
          </a:ln>
        </p:spPr>
        <p:txBody>
          <a:bodyPr lIns="91115" tIns="45558" rIns="91115" bIns="455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defRPr/>
            </a:pPr>
            <a:r>
              <a:rPr lang="en-US" sz="3200" b="1" dirty="0">
                <a:latin typeface="Arial" pitchFamily="34" charset="0"/>
                <a:cs typeface="Arial" pitchFamily="34" charset="0"/>
              </a:rPr>
              <a:t>HOẠT ĐỘNG 2: HÌNH THÀNH KIẾN THỨC</a:t>
            </a:r>
            <a:endParaRPr lang="en-US" sz="3200" dirty="0">
              <a:latin typeface="Arial" pitchFamily="34" charset="0"/>
              <a:cs typeface="Arial" pitchFamily="34" charset="0"/>
            </a:endParaRPr>
          </a:p>
        </p:txBody>
      </p:sp>
      <p:sp>
        <p:nvSpPr>
          <p:cNvPr id="2" name="Footer Placeholder 1">
            <a:extLst>
              <a:ext uri="{FF2B5EF4-FFF2-40B4-BE49-F238E27FC236}">
                <a16:creationId xmlns:a16="http://schemas.microsoft.com/office/drawing/2014/main" id="{8A9B6CF4-B462-065C-E5E2-7313E55AC160}"/>
              </a:ext>
            </a:extLst>
          </p:cNvPr>
          <p:cNvSpPr>
            <a:spLocks noGrp="1"/>
          </p:cNvSpPr>
          <p:nvPr>
            <p:ph type="ftr" sz="quarter" idx="11"/>
          </p:nvPr>
        </p:nvSpPr>
        <p:spPr/>
        <p:txBody>
          <a:bodyPr/>
          <a:lstStyle/>
          <a:p>
            <a:pPr>
              <a:defRPr/>
            </a:pPr>
            <a:r>
              <a:rPr lang="en-US"/>
              <a:t>Sản phẩm của nhóm Zalo: NGỮ VĂN THPT (Nhóm cô Thu Huyền)_ DỰ ÁN CỘNG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562164C-BCD4-2AAD-553A-34D83296F92A}"/>
              </a:ext>
            </a:extLst>
          </p:cNvPr>
          <p:cNvSpPr txBox="1">
            <a:spLocks noChangeArrowheads="1"/>
          </p:cNvSpPr>
          <p:nvPr/>
        </p:nvSpPr>
        <p:spPr bwMode="auto">
          <a:xfrm>
            <a:off x="347663" y="228600"/>
            <a:ext cx="11201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i="1">
                <a:solidFill>
                  <a:srgbClr val="0000FF"/>
                </a:solidFill>
                <a:latin typeface="Times New Roman" panose="02020603050405020304" pitchFamily="18" charset="0"/>
                <a:cs typeface="Times New Roman" panose="02020603050405020304" pitchFamily="18" charset="0"/>
              </a:rPr>
              <a:t>Biết rằng chúng nó có nuôi nổi nhau sống qua được cơn đói khát này không.”</a:t>
            </a:r>
            <a:endParaRPr lang="en-US" altLang="en-US" sz="2800">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800" b="1">
                <a:solidFill>
                  <a:srgbClr val="3333FF"/>
                </a:solidFill>
                <a:latin typeface="Times New Roman" panose="02020603050405020304" pitchFamily="18" charset="0"/>
                <a:cs typeface="Times New Roman" panose="02020603050405020304" pitchFamily="18" charset="0"/>
              </a:rPr>
              <a:t>-&gt; Thương và lo cho các con</a:t>
            </a:r>
          </a:p>
          <a:p>
            <a:pPr algn="just" eaLnBrk="1" hangingPunct="1"/>
            <a:r>
              <a:rPr lang="en-US" altLang="en-US" sz="2800">
                <a:solidFill>
                  <a:srgbClr val="3333FF"/>
                </a:solidFill>
                <a:latin typeface="Times New Roman" panose="02020603050405020304" pitchFamily="18" charset="0"/>
                <a:cs typeface="Times New Roman" panose="02020603050405020304" pitchFamily="18" charset="0"/>
              </a:rPr>
              <a:t>+ </a:t>
            </a:r>
            <a:r>
              <a:rPr lang="en-US" altLang="en-US" sz="2800" i="1">
                <a:solidFill>
                  <a:srgbClr val="3333FF"/>
                </a:solidFill>
                <a:latin typeface="Times New Roman" panose="02020603050405020304" pitchFamily="18" charset="0"/>
                <a:cs typeface="Times New Roman" panose="02020603050405020304" pitchFamily="18" charset="0"/>
              </a:rPr>
              <a:t>“Người ta có gặp bước khó khăn đói khổ này, người ta mới đến lấy con mình" </a:t>
            </a:r>
            <a:endParaRPr lang="en-US" altLang="en-US" sz="2800">
              <a:solidFill>
                <a:srgbClr val="3333FF"/>
              </a:solidFill>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-&gt; Cảm thông với người vợ nhặt: </a:t>
            </a:r>
          </a:p>
          <a:p>
            <a:pPr algn="just" eaLnBrk="1" hangingPunct="1"/>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i="1">
                <a:solidFill>
                  <a:srgbClr val="0000FF"/>
                </a:solidFill>
                <a:latin typeface="Times New Roman" panose="02020603050405020304" pitchFamily="18" charset="0"/>
                <a:cs typeface="Times New Roman" panose="02020603050405020304" pitchFamily="18" charset="0"/>
              </a:rPr>
              <a:t>“Thôi thì bổn phận bà là mẹ, bà chẳng lo lắng được cho con”. </a:t>
            </a:r>
          </a:p>
          <a:p>
            <a:pPr algn="just" eaLnBrk="1" hangingPunct="1"/>
            <a:r>
              <a:rPr lang="en-US" altLang="en-US" sz="2800" i="1">
                <a:solidFill>
                  <a:srgbClr val="0000FF"/>
                </a:solidFill>
                <a:latin typeface="Times New Roman" panose="02020603050405020304" pitchFamily="18" charset="0"/>
                <a:cs typeface="Times New Roman" panose="02020603050405020304" pitchFamily="18" charset="0"/>
              </a:rPr>
              <a:t>“May ra mà qua khỏi được cái tao đoạn này thì thằng con bà cũng có vợ”, “chẳng may ra ông giời bắt chết cũng phải chịu chứ”</a:t>
            </a:r>
            <a:endParaRPr lang="en-US" altLang="en-US" sz="2800">
              <a:latin typeface="Times New Roman" panose="02020603050405020304" pitchFamily="18" charset="0"/>
              <a:cs typeface="Times New Roman" panose="02020603050405020304" pitchFamily="18" charset="0"/>
            </a:endParaRPr>
          </a:p>
          <a:p>
            <a:pPr algn="just" eaLnBrk="1" hangingPunct="1"/>
            <a:r>
              <a:rPr lang="en-US" altLang="en-US" sz="2800" b="1">
                <a:solidFill>
                  <a:srgbClr val="3333FF"/>
                </a:solidFill>
                <a:latin typeface="Times New Roman" panose="02020603050405020304" pitchFamily="18" charset="0"/>
                <a:cs typeface="Times New Roman" panose="02020603050405020304" pitchFamily="18" charset="0"/>
              </a:rPr>
              <a:t>-&gt; Tủi thân </a:t>
            </a:r>
            <a:r>
              <a:rPr lang="en-US" altLang="en-US" sz="2800">
                <a:solidFill>
                  <a:srgbClr val="3333FF"/>
                </a:solidFill>
                <a:latin typeface="Times New Roman" panose="02020603050405020304" pitchFamily="18" charset="0"/>
                <a:cs typeface="Times New Roman" panose="02020603050405020304" pitchFamily="18" charset="0"/>
              </a:rPr>
              <a:t>vì nghĩ rằng mình chưa hoàn thành bổn phận người mẹ lo vợ cho con trai. </a:t>
            </a:r>
            <a:r>
              <a:rPr lang="en-US" altLang="en-US" sz="2800" b="1">
                <a:solidFill>
                  <a:srgbClr val="3333FF"/>
                </a:solidFill>
                <a:latin typeface="Times New Roman" panose="02020603050405020304" pitchFamily="18" charset="0"/>
                <a:cs typeface="Times New Roman" panose="02020603050405020304" pitchFamily="18" charset="0"/>
              </a:rPr>
              <a:t>Mừng</a:t>
            </a:r>
            <a:r>
              <a:rPr lang="en-US" altLang="en-US" sz="2800">
                <a:solidFill>
                  <a:srgbClr val="3333FF"/>
                </a:solidFill>
                <a:latin typeface="Times New Roman" panose="02020603050405020304" pitchFamily="18" charset="0"/>
                <a:cs typeface="Times New Roman" panose="02020603050405020304" pitchFamily="18" charset="0"/>
              </a:rPr>
              <a:t> cho con trai mình có được vợ nhưng không giấu </a:t>
            </a:r>
            <a:r>
              <a:rPr lang="en-US" altLang="en-US" sz="2800" b="1">
                <a:solidFill>
                  <a:srgbClr val="3333FF"/>
                </a:solidFill>
                <a:latin typeface="Times New Roman" panose="02020603050405020304" pitchFamily="18" charset="0"/>
                <a:cs typeface="Times New Roman" panose="02020603050405020304" pitchFamily="18" charset="0"/>
              </a:rPr>
              <a:t>nỗi lo lắng </a:t>
            </a:r>
            <a:r>
              <a:rPr lang="en-US" altLang="en-US" sz="2800">
                <a:solidFill>
                  <a:srgbClr val="3333FF"/>
                </a:solidFill>
                <a:latin typeface="Times New Roman" panose="02020603050405020304" pitchFamily="18" charset="0"/>
                <a:cs typeface="Times New Roman" panose="02020603050405020304" pitchFamily="18" charset="0"/>
              </a:rPr>
              <a:t>khi nghĩ đến tương lai của con:</a:t>
            </a:r>
          </a:p>
          <a:p>
            <a:pPr algn="just" eaLnBrk="1" hangingPunct="1"/>
            <a:r>
              <a:rPr lang="en-US" altLang="en-US" sz="2800" b="1">
                <a:solidFill>
                  <a:srgbClr val="FF0000"/>
                </a:solidFill>
                <a:latin typeface="Times New Roman" panose="02020603050405020304" pitchFamily="18" charset="0"/>
                <a:cs typeface="Times New Roman" panose="02020603050405020304" pitchFamily="18" charset="0"/>
              </a:rPr>
              <a:t>-&gt; Tâm sự ngổn ngang, triền miên những buồn tủi, day dứt, lo âu, thương cảm.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58B666B7-01E5-F8B7-8B2E-A02925733328}"/>
              </a:ext>
            </a:extLst>
          </p:cNvPr>
          <p:cNvSpPr txBox="1">
            <a:spLocks noChangeArrowheads="1"/>
          </p:cNvSpPr>
          <p:nvPr/>
        </p:nvSpPr>
        <p:spPr bwMode="auto">
          <a:xfrm>
            <a:off x="347663" y="762000"/>
            <a:ext cx="117776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u="sng">
                <a:solidFill>
                  <a:srgbClr val="FF0000"/>
                </a:solidFill>
                <a:latin typeface="Times New Roman" panose="02020603050405020304" pitchFamily="18" charset="0"/>
                <a:cs typeface="Times New Roman" panose="02020603050405020304" pitchFamily="18" charset="0"/>
              </a:rPr>
              <a:t>Khi trò chuyện với các con</a:t>
            </a:r>
            <a:r>
              <a:rPr lang="en-US" altLang="en-US" sz="2800" b="1">
                <a:solidFill>
                  <a:srgbClr val="FF0000"/>
                </a:solidFill>
                <a:latin typeface="Times New Roman" panose="02020603050405020304" pitchFamily="18" charset="0"/>
                <a:cs typeface="Times New Roman" panose="02020603050405020304" pitchFamily="18" charset="0"/>
              </a:rPr>
              <a:t> </a:t>
            </a:r>
          </a:p>
          <a:p>
            <a:pPr eaLnBrk="1" hangingPunct="1"/>
            <a:r>
              <a:rPr lang="en-US" altLang="en-US" sz="2800">
                <a:latin typeface="Times New Roman" panose="02020603050405020304" pitchFamily="18" charset="0"/>
                <a:cs typeface="Times New Roman" panose="02020603050405020304" pitchFamily="18" charset="0"/>
              </a:rPr>
              <a:t>+ Nhẹ nhàng nói với “nàng dâu mới”: </a:t>
            </a:r>
            <a:r>
              <a:rPr lang="en-US" altLang="en-US" sz="2800">
                <a:solidFill>
                  <a:srgbClr val="0000FF"/>
                </a:solidFill>
                <a:latin typeface="Times New Roman" panose="02020603050405020304" pitchFamily="18" charset="0"/>
                <a:cs typeface="Times New Roman" panose="02020603050405020304" pitchFamily="18" charset="0"/>
              </a:rPr>
              <a:t>"</a:t>
            </a:r>
            <a:r>
              <a:rPr lang="en-US" altLang="en-US" sz="2800" i="1">
                <a:solidFill>
                  <a:srgbClr val="0000FF"/>
                </a:solidFill>
                <a:latin typeface="Times New Roman" panose="02020603050405020304" pitchFamily="18" charset="0"/>
                <a:cs typeface="Times New Roman" panose="02020603050405020304" pitchFamily="18" charset="0"/>
              </a:rPr>
              <a:t>ừ, thôi thì các con phải duyên, phải kiếp với nhau, u cũng </a:t>
            </a:r>
            <a:r>
              <a:rPr lang="en-US" altLang="en-US" sz="2800" b="1" i="1" u="sng">
                <a:solidFill>
                  <a:srgbClr val="0000FF"/>
                </a:solidFill>
                <a:latin typeface="Times New Roman" panose="02020603050405020304" pitchFamily="18" charset="0"/>
                <a:cs typeface="Times New Roman" panose="02020603050405020304" pitchFamily="18" charset="0"/>
              </a:rPr>
              <a:t>mừng lòng</a:t>
            </a:r>
            <a:r>
              <a:rPr lang="en-US" altLang="en-US" sz="2800" i="1">
                <a:solidFill>
                  <a:srgbClr val="0000FF"/>
                </a:solidFill>
                <a:latin typeface="Times New Roman" panose="02020603050405020304" pitchFamily="18" charset="0"/>
                <a:cs typeface="Times New Roman" panose="02020603050405020304" pitchFamily="18" charset="0"/>
              </a:rPr>
              <a:t>".</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latin typeface="Times New Roman" panose="02020603050405020304" pitchFamily="18" charset="0"/>
                <a:cs typeface="Times New Roman" panose="02020603050405020304" pitchFamily="18" charset="0"/>
              </a:rPr>
              <a:t>-&gt; Cách xưng hô “u - con” dịu dàng, âu yếm; lời nói chan chứa niềm vui.</a:t>
            </a:r>
          </a:p>
          <a:p>
            <a:pPr eaLnBrk="1" hangingPunct="1"/>
            <a:r>
              <a:rPr lang="en-US" altLang="en-US" sz="2800">
                <a:latin typeface="Times New Roman" panose="02020603050405020304" pitchFamily="18" charset="0"/>
                <a:cs typeface="Times New Roman" panose="02020603050405020304" pitchFamily="18" charset="0"/>
              </a:rPr>
              <a:t>+ Từ tốn căn dặn các con: </a:t>
            </a:r>
            <a:r>
              <a:rPr lang="en-US" altLang="en-US" sz="2800" i="1">
                <a:solidFill>
                  <a:srgbClr val="0000FF"/>
                </a:solidFill>
                <a:latin typeface="Times New Roman" panose="02020603050405020304" pitchFamily="18" charset="0"/>
                <a:cs typeface="Times New Roman" panose="02020603050405020304" pitchFamily="18" charset="0"/>
              </a:rPr>
              <a:t>"Biết thế nào hở con, </a:t>
            </a:r>
            <a:r>
              <a:rPr lang="en-US" altLang="en-US" sz="2800" i="1" u="sng">
                <a:solidFill>
                  <a:srgbClr val="0000FF"/>
                </a:solidFill>
                <a:latin typeface="Times New Roman" panose="02020603050405020304" pitchFamily="18" charset="0"/>
                <a:cs typeface="Times New Roman" panose="02020603050405020304" pitchFamily="18" charset="0"/>
              </a:rPr>
              <a:t>ai giàu ba họ, ai khó ba đời</a:t>
            </a:r>
            <a:r>
              <a:rPr lang="en-US" altLang="en-US" sz="2800" i="1">
                <a:solidFill>
                  <a:srgbClr val="0000FF"/>
                </a:solidFill>
                <a:latin typeface="Times New Roman" panose="02020603050405020304" pitchFamily="18" charset="0"/>
                <a:cs typeface="Times New Roman" panose="02020603050405020304" pitchFamily="18" charset="0"/>
              </a:rPr>
              <a:t>". </a:t>
            </a:r>
          </a:p>
          <a:p>
            <a:pPr eaLnBrk="1" hangingPunct="1"/>
            <a:r>
              <a:rPr lang="en-US" altLang="en-US" sz="2800">
                <a:latin typeface="Times New Roman" panose="02020603050405020304" pitchFamily="18" charset="0"/>
                <a:cs typeface="Times New Roman" panose="02020603050405020304" pitchFamily="18" charset="0"/>
              </a:rPr>
              <a:t>-&gt;  Dùng thành ngữ dân gian, bộc lộ niềm tin, niềm hi vọng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i="1">
                <a:solidFill>
                  <a:srgbClr val="0000FF"/>
                </a:solidFill>
                <a:latin typeface="Times New Roman" panose="02020603050405020304" pitchFamily="18" charset="0"/>
                <a:cs typeface="Times New Roman" panose="02020603050405020304" pitchFamily="18" charset="0"/>
              </a:rPr>
              <a:t>“Vợ chồng chúng nó lấy nhau, cuộc đời </a:t>
            </a:r>
            <a:r>
              <a:rPr lang="en-US" altLang="en-US" sz="2800">
                <a:solidFill>
                  <a:srgbClr val="0000FF"/>
                </a:solidFill>
                <a:latin typeface="Times New Roman" panose="02020603050405020304" pitchFamily="18" charset="0"/>
                <a:cs typeface="Times New Roman" panose="02020603050405020304" pitchFamily="18" charset="0"/>
              </a:rPr>
              <a:t>chúng</a:t>
            </a:r>
            <a:r>
              <a:rPr lang="en-US" altLang="en-US" sz="2800" i="1">
                <a:solidFill>
                  <a:srgbClr val="0000FF"/>
                </a:solidFill>
                <a:latin typeface="Times New Roman" panose="02020603050405020304" pitchFamily="18" charset="0"/>
                <a:cs typeface="Times New Roman" panose="02020603050405020304" pitchFamily="18" charset="0"/>
              </a:rPr>
              <a:t> nó liệu có hơn bố mẹ trước kia không?”</a:t>
            </a:r>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latin typeface="Times New Roman" panose="02020603050405020304" pitchFamily="18" charset="0"/>
                <a:cs typeface="Times New Roman" panose="02020603050405020304" pitchFamily="18" charset="0"/>
              </a:rPr>
              <a:t>-&gt; Tuy vậy, bà vẫn không sao thoát khỏi những âu lo lặng thầm </a:t>
            </a:r>
          </a:p>
          <a:p>
            <a:pPr eaLnBrk="1" hangingPunct="1"/>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b="1">
                <a:solidFill>
                  <a:srgbClr val="FF0000"/>
                </a:solidFill>
                <a:latin typeface="Times New Roman" panose="02020603050405020304" pitchFamily="18" charset="0"/>
                <a:cs typeface="Times New Roman" panose="02020603050405020304" pitchFamily="18" charset="0"/>
              </a:rPr>
              <a:t>=&gt; Một người phụ nữ Việt Nam nhân hậu, bao dung và giàu lòng vị tha.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linds(horizontal)">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A765597-B823-5930-1E88-EAD6071C4E90}"/>
              </a:ext>
            </a:extLst>
          </p:cNvPr>
          <p:cNvSpPr txBox="1">
            <a:spLocks noChangeArrowheads="1"/>
          </p:cNvSpPr>
          <p:nvPr/>
        </p:nvSpPr>
        <p:spPr bwMode="auto">
          <a:xfrm>
            <a:off x="271463" y="304800"/>
            <a:ext cx="11582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800" b="1" u="sng">
                <a:solidFill>
                  <a:srgbClr val="FF0000"/>
                </a:solidFill>
                <a:latin typeface="Times New Roman" panose="02020603050405020304" pitchFamily="18" charset="0"/>
                <a:cs typeface="Times New Roman" panose="02020603050405020304" pitchFamily="18" charset="0"/>
              </a:rPr>
              <a:t>- Buổi sáng hôm sau</a:t>
            </a:r>
            <a:r>
              <a:rPr lang="en-US" altLang="en-US" sz="2800" b="1">
                <a:solidFill>
                  <a:srgbClr val="FF0000"/>
                </a:solidFill>
                <a:latin typeface="Times New Roman" panose="02020603050405020304" pitchFamily="18" charset="0"/>
                <a:cs typeface="Times New Roman" panose="02020603050405020304" pitchFamily="18" charset="0"/>
              </a:rPr>
              <a:t>:</a:t>
            </a:r>
          </a:p>
          <a:p>
            <a:pPr algn="just" eaLnBrk="1" hangingPunct="1"/>
            <a:r>
              <a:rPr lang="en-US" altLang="en-US" sz="2800">
                <a:latin typeface="Times New Roman" panose="02020603050405020304" pitchFamily="18" charset="0"/>
                <a:cs typeface="Times New Roman" panose="02020603050405020304" pitchFamily="18" charset="0"/>
              </a:rPr>
              <a:t>+ Vẻ ngoài: </a:t>
            </a:r>
            <a:r>
              <a:rPr lang="en-US" altLang="en-US" sz="2800" i="1">
                <a:solidFill>
                  <a:srgbClr val="0000FF"/>
                </a:solidFill>
                <a:latin typeface="Times New Roman" panose="02020603050405020304" pitchFamily="18" charset="0"/>
                <a:cs typeface="Times New Roman" panose="02020603050405020304" pitchFamily="18" charset="0"/>
              </a:rPr>
              <a:t>“cái mặt bủng beo u ám của bà rạng rỡ hẳn lên”</a:t>
            </a:r>
            <a:endParaRPr lang="en-US" altLang="en-US" sz="2800">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800">
                <a:latin typeface="Times New Roman" panose="02020603050405020304" pitchFamily="18" charset="0"/>
                <a:cs typeface="Times New Roman" panose="02020603050405020304" pitchFamily="18" charset="0"/>
              </a:rPr>
              <a:t>-&gt; </a:t>
            </a:r>
            <a:r>
              <a:rPr lang="en-US" altLang="en-US" sz="2800" b="1">
                <a:latin typeface="Times New Roman" panose="02020603050405020304" pitchFamily="18" charset="0"/>
                <a:cs typeface="Times New Roman" panose="02020603050405020304" pitchFamily="18" charset="0"/>
              </a:rPr>
              <a:t>nhẹ</a:t>
            </a:r>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nhõm, tươi tỉnh </a:t>
            </a:r>
            <a:r>
              <a:rPr lang="en-US" altLang="en-US" sz="2800">
                <a:latin typeface="Times New Roman" panose="02020603050405020304" pitchFamily="18" charset="0"/>
                <a:cs typeface="Times New Roman" panose="02020603050405020304" pitchFamily="18" charset="0"/>
              </a:rPr>
              <a:t>khác ngày thường, </a:t>
            </a:r>
          </a:p>
          <a:p>
            <a:pPr algn="just" eaLnBrk="1" hangingPunct="1"/>
            <a:r>
              <a:rPr lang="en-US" altLang="en-US" sz="2800" b="1" i="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Hành động: </a:t>
            </a:r>
          </a:p>
          <a:p>
            <a:pPr algn="just" eaLnBrk="1" hangingPunct="1"/>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Cùng với nàng dâu, bà thu dọn, quét tước nhà cửa</a:t>
            </a:r>
            <a:r>
              <a:rPr lang="en-US" altLang="en-US" sz="2800">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ý thức được bổn phận và trách nhiệm của mình.</a:t>
            </a:r>
          </a:p>
          <a:p>
            <a:pPr algn="just"/>
            <a:r>
              <a:rPr lang="en-US" altLang="en-US" sz="2800">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Cùng các con ăn ngon lành </a:t>
            </a:r>
            <a:r>
              <a:rPr lang="en-US" altLang="en-US" sz="2800">
                <a:solidFill>
                  <a:srgbClr val="0000FF"/>
                </a:solidFill>
                <a:latin typeface="Times New Roman" panose="02020603050405020304" pitchFamily="18" charset="0"/>
                <a:cs typeface="Times New Roman" panose="02020603050405020304" pitchFamily="18" charset="0"/>
              </a:rPr>
              <a:t>“Bữa cơm ngày đói” </a:t>
            </a:r>
            <a:r>
              <a:rPr lang="en-US" altLang="en-US" sz="2800" b="1">
                <a:solidFill>
                  <a:srgbClr val="0000FF"/>
                </a:solidFill>
                <a:latin typeface="Times New Roman" panose="02020603050405020304" pitchFamily="18" charset="0"/>
                <a:cs typeface="Times New Roman" panose="02020603050405020304" pitchFamily="18" charset="0"/>
              </a:rPr>
              <a:t>thật thảm hại nhưng </a:t>
            </a:r>
            <a:r>
              <a:rPr lang="en-US" altLang="en-US" sz="2800" b="1" i="1">
                <a:solidFill>
                  <a:srgbClr val="0000FF"/>
                </a:solidFill>
                <a:latin typeface="Times New Roman" panose="02020603050405020304" pitchFamily="18" charset="0"/>
                <a:cs typeface="Times New Roman" panose="02020603050405020304" pitchFamily="18" charset="0"/>
              </a:rPr>
              <a:t>“cả nhà ăn rất ngon lành”</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-&gt; chắt chiu hạnh phúc đơn sơ.</a:t>
            </a:r>
            <a:endParaRPr lang="en-US" altLang="en-US" sz="2800">
              <a:latin typeface="Times New Roman" panose="02020603050405020304" pitchFamily="18" charset="0"/>
              <a:cs typeface="Times New Roman" panose="02020603050405020304" pitchFamily="18" charset="0"/>
            </a:endParaRPr>
          </a:p>
          <a:p>
            <a:pPr algn="just" eaLnBrk="1" hangingPunct="1"/>
            <a:r>
              <a:rPr lang="en-US" altLang="en-US" sz="2800" b="1">
                <a:latin typeface="Times New Roman" panose="02020603050405020304" pitchFamily="18" charset="0"/>
                <a:cs typeface="Times New Roman" panose="02020603050405020304" pitchFamily="18" charset="0"/>
              </a:rPr>
              <a:t>+ Lời nói: Bà toàn nói đến chuyện tương lai, chuyện vui, </a:t>
            </a:r>
            <a:r>
              <a:rPr lang="en-US" altLang="en-US" sz="2800">
                <a:solidFill>
                  <a:srgbClr val="0000FF"/>
                </a:solidFill>
                <a:latin typeface="Times New Roman" panose="02020603050405020304" pitchFamily="18" charset="0"/>
                <a:cs typeface="Times New Roman" panose="02020603050405020304" pitchFamily="18" charset="0"/>
              </a:rPr>
              <a:t>chuyện làm ăn với con dâu : </a:t>
            </a:r>
            <a:r>
              <a:rPr lang="en-US" altLang="en-US" sz="2800" i="1">
                <a:solidFill>
                  <a:srgbClr val="0000FF"/>
                </a:solidFill>
                <a:latin typeface="Times New Roman" panose="02020603050405020304" pitchFamily="18" charset="0"/>
                <a:cs typeface="Times New Roman" panose="02020603050405020304" pitchFamily="18" charset="0"/>
              </a:rPr>
              <a:t>"khi nào có tiền ta mua lấy đôi gà… ngoảnh đi ngoảnh lại chả mấy mà có đàn gà cho xem".</a:t>
            </a:r>
            <a:endParaRPr lang="en-US" altLang="en-US" sz="2800">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800">
                <a:latin typeface="Times New Roman" panose="02020603050405020304" pitchFamily="18" charset="0"/>
                <a:cs typeface="Times New Roman" panose="02020603050405020304" pitchFamily="18" charset="0"/>
              </a:rPr>
              <a:t>-&gt; Sự xuất hiện của nàng dâu mới đã đem đến một không khí đầm ấm, hoà hợp cho gia đình.</a:t>
            </a:r>
          </a:p>
          <a:p>
            <a:pPr algn="just" eaLnBrk="1" hangingPunct="1"/>
            <a:r>
              <a:rPr lang="en-US" altLang="en-US" sz="2800" b="1">
                <a:solidFill>
                  <a:srgbClr val="FF0000"/>
                </a:solidFill>
                <a:latin typeface="Times New Roman" panose="02020603050405020304" pitchFamily="18" charset="0"/>
                <a:cs typeface="Times New Roman" panose="02020603050405020304" pitchFamily="18" charset="0"/>
              </a:rPr>
              <a:t>=&gt; Bà là một con người lạc quan, có niềm tin vào tương lai, hạnh phúc tươi sáng.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linds(horizont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5C09C348-2D47-765F-2C83-CB2B57615FA2}"/>
              </a:ext>
            </a:extLst>
          </p:cNvPr>
          <p:cNvSpPr txBox="1">
            <a:spLocks noChangeArrowheads="1"/>
          </p:cNvSpPr>
          <p:nvPr/>
        </p:nvSpPr>
        <p:spPr bwMode="auto">
          <a:xfrm>
            <a:off x="728663" y="1001713"/>
            <a:ext cx="10363200" cy="522287"/>
          </a:xfrm>
          <a:prstGeom prst="rect">
            <a:avLst/>
          </a:prstGeom>
          <a:solidFill>
            <a:schemeClr val="accent4">
              <a:lumMod val="40000"/>
              <a:lumOff val="60000"/>
            </a:schemeClr>
          </a:solidFill>
          <a:ln>
            <a:noFill/>
          </a:ln>
        </p:spPr>
        <p:txBody>
          <a:bodyPr lIns="91115" tIns="45558" rIns="91115" bIns="4555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err="1">
                <a:latin typeface="Arial" pitchFamily="34" charset="0"/>
                <a:cs typeface="Arial" pitchFamily="34" charset="0"/>
              </a:rPr>
              <a:t>nhìn</a:t>
            </a:r>
            <a:r>
              <a:rPr lang="en-US" sz="2800" dirty="0">
                <a:latin typeface="Arial" pitchFamily="34" charset="0"/>
                <a:cs typeface="Arial" pitchFamily="34" charset="0"/>
              </a:rPr>
              <a:t> </a:t>
            </a:r>
            <a:r>
              <a:rPr lang="en-US" sz="2800" dirty="0" err="1">
                <a:latin typeface="Arial" pitchFamily="34" charset="0"/>
                <a:cs typeface="Arial" pitchFamily="34" charset="0"/>
              </a:rPr>
              <a:t>bên</a:t>
            </a:r>
            <a:r>
              <a:rPr lang="en-US" sz="2800" dirty="0">
                <a:latin typeface="Arial" pitchFamily="34" charset="0"/>
                <a:cs typeface="Arial" pitchFamily="34" charset="0"/>
              </a:rPr>
              <a:t> </a:t>
            </a:r>
            <a:r>
              <a:rPr lang="en-US" sz="2800" dirty="0" err="1">
                <a:latin typeface="Arial" pitchFamily="34" charset="0"/>
                <a:cs typeface="Arial" pitchFamily="34" charset="0"/>
              </a:rPr>
              <a:t>ngoài</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kể</a:t>
            </a:r>
            <a:r>
              <a:rPr lang="en-US" sz="2800" dirty="0">
                <a:latin typeface="Arial" pitchFamily="34" charset="0"/>
                <a:cs typeface="Arial" pitchFamily="34" charset="0"/>
              </a:rPr>
              <a:t> </a:t>
            </a:r>
            <a:r>
              <a:rPr lang="en-US" sz="2800" dirty="0" err="1">
                <a:latin typeface="Arial" pitchFamily="34" charset="0"/>
                <a:cs typeface="Arial" pitchFamily="34" charset="0"/>
              </a:rPr>
              <a:t>chuyện</a:t>
            </a:r>
            <a:r>
              <a:rPr lang="en-US" sz="2800" dirty="0">
                <a:latin typeface="Arial" pitchFamily="34" charset="0"/>
                <a:cs typeface="Arial" pitchFamily="34" charset="0"/>
              </a:rPr>
              <a:t> - </a:t>
            </a:r>
            <a:r>
              <a:rPr lang="en-US" sz="2800" dirty="0" err="1">
                <a:latin typeface="Arial" pitchFamily="34" charset="0"/>
                <a:cs typeface="Arial" pitchFamily="34" charset="0"/>
              </a:rPr>
              <a:t>khách</a:t>
            </a:r>
            <a:r>
              <a:rPr lang="en-US" sz="2800" dirty="0">
                <a:latin typeface="Arial" pitchFamily="34" charset="0"/>
                <a:cs typeface="Arial" pitchFamily="34" charset="0"/>
              </a:rPr>
              <a:t> </a:t>
            </a:r>
            <a:r>
              <a:rPr lang="en-US" sz="2800" dirty="0" err="1">
                <a:latin typeface="Arial" pitchFamily="34" charset="0"/>
                <a:cs typeface="Arial" pitchFamily="34" charset="0"/>
              </a:rPr>
              <a:t>quan</a:t>
            </a:r>
            <a:r>
              <a:rPr lang="en-US" sz="2800" dirty="0">
                <a:latin typeface="Arial" pitchFamily="34" charset="0"/>
                <a:cs typeface="Arial" pitchFamily="34" charset="0"/>
              </a:rPr>
              <a:t>, </a:t>
            </a:r>
            <a:r>
              <a:rPr lang="en-US" sz="2800" dirty="0" err="1">
                <a:latin typeface="Arial" pitchFamily="34" charset="0"/>
                <a:cs typeface="Arial" pitchFamily="34" charset="0"/>
              </a:rPr>
              <a:t>toàn</a:t>
            </a:r>
            <a:r>
              <a:rPr lang="en-US" sz="2800" dirty="0">
                <a:latin typeface="Arial" pitchFamily="34" charset="0"/>
                <a:cs typeface="Arial" pitchFamily="34" charset="0"/>
              </a:rPr>
              <a:t> tri </a:t>
            </a:r>
            <a:endParaRPr lang="en-US" sz="2800" b="1" dirty="0">
              <a:latin typeface="Arial" pitchFamily="34" charset="0"/>
              <a:cs typeface="Arial" pitchFamily="34" charset="0"/>
            </a:endParaRPr>
          </a:p>
        </p:txBody>
      </p:sp>
      <p:sp>
        <p:nvSpPr>
          <p:cNvPr id="5" name="TextBox 14">
            <a:extLst>
              <a:ext uri="{FF2B5EF4-FFF2-40B4-BE49-F238E27FC236}">
                <a16:creationId xmlns:a16="http://schemas.microsoft.com/office/drawing/2014/main" id="{6B9C19FC-051A-C6F4-0703-8438218AA609}"/>
              </a:ext>
            </a:extLst>
          </p:cNvPr>
          <p:cNvSpPr txBox="1">
            <a:spLocks noChangeArrowheads="1"/>
          </p:cNvSpPr>
          <p:nvPr/>
        </p:nvSpPr>
        <p:spPr bwMode="auto">
          <a:xfrm>
            <a:off x="728663" y="1905000"/>
            <a:ext cx="10515600" cy="522893"/>
          </a:xfrm>
          <a:prstGeom prst="rect">
            <a:avLst/>
          </a:prstGeom>
          <a:solidFill>
            <a:schemeClr val="accent4">
              <a:lumMod val="40000"/>
              <a:lumOff val="60000"/>
            </a:schemeClr>
          </a:solidFill>
          <a:ln>
            <a:noFill/>
          </a:ln>
        </p:spPr>
        <p:txBody>
          <a:bodyPr lIns="91115" tIns="45558" rIns="91115" bIns="4555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err="1">
                <a:latin typeface="Arial" pitchFamily="34" charset="0"/>
                <a:cs typeface="Arial" pitchFamily="34" charset="0"/>
              </a:rPr>
              <a:t>nhìn</a:t>
            </a:r>
            <a:r>
              <a:rPr lang="en-US" sz="2800" dirty="0">
                <a:latin typeface="Arial" pitchFamily="34" charset="0"/>
                <a:cs typeface="Arial" pitchFamily="34" charset="0"/>
              </a:rPr>
              <a:t> </a:t>
            </a:r>
            <a:r>
              <a:rPr lang="en-US" sz="2800" dirty="0" err="1">
                <a:latin typeface="Arial" pitchFamily="34" charset="0"/>
                <a:cs typeface="Arial" pitchFamily="34" charset="0"/>
              </a:rPr>
              <a:t>bên</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vật</a:t>
            </a:r>
            <a:r>
              <a:rPr lang="en-US" sz="2800" dirty="0">
                <a:latin typeface="Arial" pitchFamily="34" charset="0"/>
                <a:cs typeface="Arial" pitchFamily="34" charset="0"/>
              </a:rPr>
              <a:t>: </a:t>
            </a:r>
            <a:r>
              <a:rPr lang="en-US" sz="2800" dirty="0" err="1">
                <a:latin typeface="Arial" pitchFamily="34" charset="0"/>
                <a:cs typeface="Arial" pitchFamily="34" charset="0"/>
              </a:rPr>
              <a:t>Tràng</a:t>
            </a:r>
            <a:r>
              <a:rPr lang="en-US" sz="2800" dirty="0">
                <a:latin typeface="Arial" pitchFamily="34" charset="0"/>
                <a:cs typeface="Arial" pitchFamily="34" charset="0"/>
              </a:rPr>
              <a:t>, </a:t>
            </a:r>
            <a:r>
              <a:rPr lang="en-US" sz="2800" dirty="0" err="1">
                <a:latin typeface="Arial" pitchFamily="34" charset="0"/>
                <a:cs typeface="Arial" pitchFamily="34" charset="0"/>
              </a:rPr>
              <a:t>bà</a:t>
            </a:r>
            <a:r>
              <a:rPr lang="en-US" sz="2800" dirty="0">
                <a:latin typeface="Arial" pitchFamily="34" charset="0"/>
                <a:cs typeface="Arial" pitchFamily="34" charset="0"/>
              </a:rPr>
              <a:t> </a:t>
            </a:r>
            <a:r>
              <a:rPr lang="en-US" sz="2800" dirty="0" err="1">
                <a:latin typeface="Arial" pitchFamily="34" charset="0"/>
                <a:cs typeface="Arial" pitchFamily="34" charset="0"/>
              </a:rPr>
              <a:t>cụ</a:t>
            </a:r>
            <a:r>
              <a:rPr lang="en-US" sz="2800" dirty="0">
                <a:latin typeface="Arial" pitchFamily="34" charset="0"/>
                <a:cs typeface="Arial" pitchFamily="34" charset="0"/>
              </a:rPr>
              <a:t> </a:t>
            </a:r>
            <a:r>
              <a:rPr lang="en-US" sz="2800" dirty="0" err="1">
                <a:latin typeface="Arial" pitchFamily="34" charset="0"/>
                <a:cs typeface="Arial" pitchFamily="34" charset="0"/>
              </a:rPr>
              <a:t>Tứ</a:t>
            </a:r>
            <a:endParaRPr lang="en-US" sz="2800" b="1" dirty="0">
              <a:latin typeface="Arial" pitchFamily="34" charset="0"/>
              <a:cs typeface="Arial" pitchFamily="34" charset="0"/>
            </a:endParaRPr>
          </a:p>
        </p:txBody>
      </p:sp>
      <p:sp>
        <p:nvSpPr>
          <p:cNvPr id="10" name="TextBox 14">
            <a:extLst>
              <a:ext uri="{FF2B5EF4-FFF2-40B4-BE49-F238E27FC236}">
                <a16:creationId xmlns:a16="http://schemas.microsoft.com/office/drawing/2014/main" id="{08C5015C-0407-AA43-8F39-310BBC92763E}"/>
              </a:ext>
            </a:extLst>
          </p:cNvPr>
          <p:cNvSpPr txBox="1">
            <a:spLocks noChangeArrowheads="1"/>
          </p:cNvSpPr>
          <p:nvPr/>
        </p:nvSpPr>
        <p:spPr bwMode="auto">
          <a:xfrm>
            <a:off x="728663" y="3200400"/>
            <a:ext cx="10439400" cy="954088"/>
          </a:xfrm>
          <a:prstGeom prst="rect">
            <a:avLst/>
          </a:prstGeom>
          <a:solidFill>
            <a:schemeClr val="accent4">
              <a:lumMod val="40000"/>
              <a:lumOff val="60000"/>
            </a:schemeClr>
          </a:solidFill>
          <a:ln>
            <a:noFill/>
          </a:ln>
        </p:spPr>
        <p:txBody>
          <a:bodyPr lIns="91115" tIns="45558" rIns="91115" bIns="4555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defRPr/>
            </a:pP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err="1">
                <a:latin typeface="Arial" pitchFamily="34" charset="0"/>
                <a:cs typeface="Arial" pitchFamily="34" charset="0"/>
              </a:rPr>
              <a:t>nhìn</a:t>
            </a:r>
            <a:r>
              <a:rPr lang="en-US" sz="2800" dirty="0">
                <a:latin typeface="Arial" pitchFamily="34" charset="0"/>
                <a:cs typeface="Arial" pitchFamily="34" charset="0"/>
              </a:rPr>
              <a:t> </a:t>
            </a:r>
            <a:r>
              <a:rPr lang="en-US" sz="2800" dirty="0" err="1">
                <a:latin typeface="Arial" pitchFamily="34" charset="0"/>
                <a:cs typeface="Arial" pitchFamily="34" charset="0"/>
              </a:rPr>
              <a:t>không</a:t>
            </a:r>
            <a:r>
              <a:rPr lang="en-US" sz="2800" dirty="0">
                <a:latin typeface="Arial" pitchFamily="34" charset="0"/>
                <a:cs typeface="Arial" pitchFamily="34" charset="0"/>
              </a:rPr>
              <a:t> </a:t>
            </a:r>
            <a:r>
              <a:rPr lang="en-US" sz="2800" dirty="0" err="1">
                <a:latin typeface="Arial" pitchFamily="34" charset="0"/>
                <a:cs typeface="Arial" pitchFamily="34" charset="0"/>
              </a:rPr>
              <a:t>gian</a:t>
            </a:r>
            <a:r>
              <a:rPr lang="en-US" sz="2800" dirty="0">
                <a:latin typeface="Arial" pitchFamily="34" charset="0"/>
                <a:cs typeface="Arial" pitchFamily="34" charset="0"/>
              </a:rPr>
              <a:t>: con </a:t>
            </a:r>
            <a:r>
              <a:rPr lang="en-US" sz="2800" dirty="0" err="1">
                <a:latin typeface="Arial" pitchFamily="34" charset="0"/>
                <a:cs typeface="Arial" pitchFamily="34" charset="0"/>
              </a:rPr>
              <a:t>đường</a:t>
            </a:r>
            <a:r>
              <a:rPr lang="en-US" sz="2800" dirty="0">
                <a:latin typeface="Arial" pitchFamily="34" charset="0"/>
                <a:cs typeface="Arial" pitchFamily="34" charset="0"/>
              </a:rPr>
              <a:t> </a:t>
            </a:r>
            <a:r>
              <a:rPr lang="en-US" sz="2800" dirty="0">
                <a:latin typeface="Arial" pitchFamily="34" charset="0"/>
                <a:cs typeface="Arial" pitchFamily="34" charset="0"/>
                <a:sym typeface="Wingdings"/>
              </a:rPr>
              <a:t></a:t>
            </a:r>
            <a:r>
              <a:rPr lang="en-US" sz="2800" dirty="0">
                <a:latin typeface="Arial" pitchFamily="34" charset="0"/>
                <a:cs typeface="Arial" pitchFamily="34" charset="0"/>
              </a:rPr>
              <a:t> </a:t>
            </a:r>
            <a:r>
              <a:rPr lang="en-US" sz="2800" dirty="0" err="1">
                <a:latin typeface="Arial" pitchFamily="34" charset="0"/>
                <a:cs typeface="Arial" pitchFamily="34" charset="0"/>
              </a:rPr>
              <a:t>xóm</a:t>
            </a:r>
            <a:r>
              <a:rPr lang="en-US" sz="2800" dirty="0">
                <a:latin typeface="Arial" pitchFamily="34" charset="0"/>
                <a:cs typeface="Arial" pitchFamily="34" charset="0"/>
              </a:rPr>
              <a:t> </a:t>
            </a:r>
            <a:r>
              <a:rPr lang="en-US" sz="2800" dirty="0" err="1">
                <a:latin typeface="Arial" pitchFamily="34" charset="0"/>
                <a:cs typeface="Arial" pitchFamily="34" charset="0"/>
              </a:rPr>
              <a:t>ngụ</a:t>
            </a:r>
            <a:r>
              <a:rPr lang="en-US" sz="2800" dirty="0">
                <a:latin typeface="Arial" pitchFamily="34" charset="0"/>
                <a:cs typeface="Arial" pitchFamily="34" charset="0"/>
              </a:rPr>
              <a:t> </a:t>
            </a:r>
            <a:r>
              <a:rPr lang="en-US" sz="2800" dirty="0" err="1">
                <a:latin typeface="Arial" pitchFamily="34" charset="0"/>
                <a:cs typeface="Arial" pitchFamily="34" charset="0"/>
              </a:rPr>
              <a:t>cư</a:t>
            </a:r>
            <a:r>
              <a:rPr lang="en-US" sz="2800" dirty="0">
                <a:latin typeface="Arial" pitchFamily="34" charset="0"/>
                <a:cs typeface="Arial" pitchFamily="34" charset="0"/>
              </a:rPr>
              <a:t> </a:t>
            </a:r>
            <a:r>
              <a:rPr lang="en-US" sz="2800" dirty="0">
                <a:latin typeface="Arial" pitchFamily="34" charset="0"/>
                <a:cs typeface="Arial" pitchFamily="34" charset="0"/>
                <a:sym typeface="Wingdings"/>
              </a:rPr>
              <a:t></a:t>
            </a:r>
            <a:r>
              <a:rPr lang="en-US" sz="2800" dirty="0">
                <a:latin typeface="Arial" pitchFamily="34" charset="0"/>
                <a:cs typeface="Arial" pitchFamily="34" charset="0"/>
              </a:rPr>
              <a:t> </a:t>
            </a:r>
            <a:r>
              <a:rPr lang="en-US" sz="2800" dirty="0" err="1">
                <a:latin typeface="Arial" pitchFamily="34" charset="0"/>
                <a:cs typeface="Arial" pitchFamily="34" charset="0"/>
              </a:rPr>
              <a:t>cái</a:t>
            </a:r>
            <a:r>
              <a:rPr lang="en-US" sz="2800" dirty="0">
                <a:latin typeface="Arial" pitchFamily="34" charset="0"/>
                <a:cs typeface="Arial" pitchFamily="34" charset="0"/>
              </a:rPr>
              <a:t> </a:t>
            </a:r>
            <a:r>
              <a:rPr lang="en-US" sz="2800" dirty="0" err="1">
                <a:latin typeface="Arial" pitchFamily="34" charset="0"/>
                <a:cs typeface="Arial" pitchFamily="34" charset="0"/>
              </a:rPr>
              <a:t>nhà</a:t>
            </a:r>
            <a:r>
              <a:rPr lang="en-US" sz="2800" dirty="0">
                <a:latin typeface="Arial" pitchFamily="34" charset="0"/>
                <a:cs typeface="Arial" pitchFamily="34" charset="0"/>
              </a:rPr>
              <a:t> </a:t>
            </a:r>
            <a:r>
              <a:rPr lang="en-US" sz="2800" dirty="0" err="1">
                <a:latin typeface="Arial" pitchFamily="34" charset="0"/>
                <a:cs typeface="Arial" pitchFamily="34" charset="0"/>
              </a:rPr>
              <a:t>vắng</a:t>
            </a:r>
            <a:r>
              <a:rPr lang="en-US" sz="2800" dirty="0">
                <a:latin typeface="Arial" pitchFamily="34" charset="0"/>
                <a:cs typeface="Arial" pitchFamily="34" charset="0"/>
              </a:rPr>
              <a:t> </a:t>
            </a:r>
            <a:r>
              <a:rPr lang="en-US" sz="2800" dirty="0" err="1">
                <a:latin typeface="Arial" pitchFamily="34" charset="0"/>
                <a:cs typeface="Arial" pitchFamily="34" charset="0"/>
              </a:rPr>
              <a:t>teo</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Tràng</a:t>
            </a:r>
            <a:r>
              <a:rPr lang="en-US" sz="2800" dirty="0">
                <a:latin typeface="Arial" pitchFamily="34" charset="0"/>
                <a:cs typeface="Arial" pitchFamily="34" charset="0"/>
              </a:rPr>
              <a:t>…</a:t>
            </a:r>
          </a:p>
        </p:txBody>
      </p:sp>
      <p:sp>
        <p:nvSpPr>
          <p:cNvPr id="11" name="TextBox 14">
            <a:extLst>
              <a:ext uri="{FF2B5EF4-FFF2-40B4-BE49-F238E27FC236}">
                <a16:creationId xmlns:a16="http://schemas.microsoft.com/office/drawing/2014/main" id="{CF7CE982-60F1-7650-2F78-7AAA55C227EE}"/>
              </a:ext>
            </a:extLst>
          </p:cNvPr>
          <p:cNvSpPr txBox="1">
            <a:spLocks noChangeArrowheads="1"/>
          </p:cNvSpPr>
          <p:nvPr/>
        </p:nvSpPr>
        <p:spPr bwMode="auto">
          <a:xfrm>
            <a:off x="725488" y="4684713"/>
            <a:ext cx="10896600" cy="522287"/>
          </a:xfrm>
          <a:prstGeom prst="rect">
            <a:avLst/>
          </a:prstGeom>
          <a:solidFill>
            <a:schemeClr val="accent4">
              <a:lumMod val="40000"/>
              <a:lumOff val="60000"/>
            </a:schemeClr>
          </a:solidFill>
          <a:ln>
            <a:noFill/>
          </a:ln>
        </p:spPr>
        <p:txBody>
          <a:bodyPr lIns="91115" tIns="45558" rIns="91115" bIns="4555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err="1">
                <a:latin typeface="Arial" pitchFamily="34" charset="0"/>
                <a:cs typeface="Arial" pitchFamily="34" charset="0"/>
              </a:rPr>
              <a:t>nhìn</a:t>
            </a:r>
            <a:r>
              <a:rPr lang="en-US" sz="2800" dirty="0">
                <a:latin typeface="Arial" pitchFamily="34" charset="0"/>
                <a:cs typeface="Arial" pitchFamily="34" charset="0"/>
              </a:rPr>
              <a:t> </a:t>
            </a:r>
            <a:r>
              <a:rPr lang="en-US" sz="2800" dirty="0" err="1">
                <a:latin typeface="Arial" pitchFamily="34" charset="0"/>
                <a:cs typeface="Arial" pitchFamily="34" charset="0"/>
              </a:rPr>
              <a:t>thời</a:t>
            </a:r>
            <a:r>
              <a:rPr lang="en-US" sz="2800" dirty="0">
                <a:latin typeface="Arial" pitchFamily="34" charset="0"/>
                <a:cs typeface="Arial" pitchFamily="34" charset="0"/>
              </a:rPr>
              <a:t> </a:t>
            </a:r>
            <a:r>
              <a:rPr lang="en-US" sz="2800" dirty="0" err="1">
                <a:latin typeface="Arial" pitchFamily="34" charset="0"/>
                <a:cs typeface="Arial" pitchFamily="34" charset="0"/>
              </a:rPr>
              <a:t>gian</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tại</a:t>
            </a:r>
            <a:r>
              <a:rPr lang="en-US" sz="2800" dirty="0">
                <a:latin typeface="Arial" pitchFamily="34" charset="0"/>
                <a:cs typeface="Arial" pitchFamily="34" charset="0"/>
                <a:sym typeface="Wingdings"/>
              </a:rPr>
              <a:t></a:t>
            </a:r>
            <a:r>
              <a:rPr lang="en-US" sz="2800" dirty="0">
                <a:latin typeface="Arial" pitchFamily="34" charset="0"/>
                <a:cs typeface="Arial" pitchFamily="34" charset="0"/>
              </a:rPr>
              <a:t> </a:t>
            </a:r>
            <a:r>
              <a:rPr lang="en-US" sz="2800" dirty="0" err="1">
                <a:latin typeface="Arial" pitchFamily="34" charset="0"/>
                <a:cs typeface="Arial" pitchFamily="34" charset="0"/>
              </a:rPr>
              <a:t>Quá</a:t>
            </a:r>
            <a:r>
              <a:rPr lang="en-US" sz="2800" dirty="0">
                <a:latin typeface="Arial" pitchFamily="34" charset="0"/>
                <a:cs typeface="Arial" pitchFamily="34" charset="0"/>
              </a:rPr>
              <a:t> </a:t>
            </a:r>
            <a:r>
              <a:rPr lang="en-US" sz="2800" dirty="0" err="1">
                <a:latin typeface="Arial" pitchFamily="34" charset="0"/>
                <a:cs typeface="Arial" pitchFamily="34" charset="0"/>
              </a:rPr>
              <a:t>khứ</a:t>
            </a:r>
            <a:r>
              <a:rPr lang="en-US" sz="2800" dirty="0">
                <a:latin typeface="Arial" pitchFamily="34" charset="0"/>
                <a:cs typeface="Arial" pitchFamily="34" charset="0"/>
              </a:rPr>
              <a:t> </a:t>
            </a:r>
            <a:r>
              <a:rPr lang="en-US" sz="2800" dirty="0">
                <a:latin typeface="Arial" pitchFamily="34" charset="0"/>
                <a:cs typeface="Arial" pitchFamily="34" charset="0"/>
                <a:sym typeface="Wingdings"/>
              </a:rPr>
              <a:t></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tại</a:t>
            </a:r>
            <a:r>
              <a:rPr lang="en-US" sz="2800" dirty="0">
                <a:latin typeface="Arial" pitchFamily="34" charset="0"/>
                <a:cs typeface="Arial" pitchFamily="34" charset="0"/>
              </a:rPr>
              <a:t> </a:t>
            </a:r>
            <a:r>
              <a:rPr lang="en-US" sz="2800" dirty="0">
                <a:latin typeface="Arial" pitchFamily="34" charset="0"/>
                <a:cs typeface="Arial" pitchFamily="34" charset="0"/>
                <a:sym typeface="Wingdings"/>
              </a:rPr>
              <a:t></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lai</a:t>
            </a:r>
            <a:r>
              <a:rPr lang="en-US" sz="2800" dirty="0">
                <a:latin typeface="Arial" pitchFamily="34" charset="0"/>
                <a:cs typeface="Arial" pitchFamily="34" charset="0"/>
              </a:rPr>
              <a:t>.</a:t>
            </a:r>
          </a:p>
        </p:txBody>
      </p:sp>
      <p:sp>
        <p:nvSpPr>
          <p:cNvPr id="12" name="TextBox 14">
            <a:extLst>
              <a:ext uri="{FF2B5EF4-FFF2-40B4-BE49-F238E27FC236}">
                <a16:creationId xmlns:a16="http://schemas.microsoft.com/office/drawing/2014/main" id="{E871640C-8189-B80B-F4BE-1C2134C0B152}"/>
              </a:ext>
            </a:extLst>
          </p:cNvPr>
          <p:cNvSpPr txBox="1">
            <a:spLocks noChangeArrowheads="1"/>
          </p:cNvSpPr>
          <p:nvPr/>
        </p:nvSpPr>
        <p:spPr bwMode="auto">
          <a:xfrm>
            <a:off x="725488" y="5684838"/>
            <a:ext cx="9753600" cy="9540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a:solidFill>
                  <a:srgbClr val="FF0000"/>
                </a:solidFill>
                <a:latin typeface="Arial" panose="020B0604020202020204" pitchFamily="34" charset="0"/>
                <a:cs typeface="Arial" panose="020B0604020202020204" pitchFamily="34" charset="0"/>
              </a:rPr>
              <a:t>Điểm nhìn đa chiều, nhiều góc độ về cuộc sống</a:t>
            </a:r>
          </a:p>
          <a:p>
            <a:pPr algn="ctr"/>
            <a:r>
              <a:rPr lang="en-US" altLang="en-US" sz="2800" b="1">
                <a:solidFill>
                  <a:srgbClr val="FF0000"/>
                </a:solidFill>
                <a:latin typeface="Arial" panose="020B0604020202020204" pitchFamily="34" charset="0"/>
                <a:cs typeface="Arial" panose="020B0604020202020204" pitchFamily="34" charset="0"/>
              </a:rPr>
              <a:t> và con người nghèo khổ vùng nông thôn Bắc Bộ</a:t>
            </a:r>
          </a:p>
        </p:txBody>
      </p:sp>
      <p:sp>
        <p:nvSpPr>
          <p:cNvPr id="48135" name="TextBox 14">
            <a:extLst>
              <a:ext uri="{FF2B5EF4-FFF2-40B4-BE49-F238E27FC236}">
                <a16:creationId xmlns:a16="http://schemas.microsoft.com/office/drawing/2014/main" id="{145981C1-EFBD-D7A6-B894-0BB11F2A1565}"/>
              </a:ext>
            </a:extLst>
          </p:cNvPr>
          <p:cNvSpPr txBox="1">
            <a:spLocks noChangeArrowheads="1"/>
          </p:cNvSpPr>
          <p:nvPr/>
        </p:nvSpPr>
        <p:spPr bwMode="auto">
          <a:xfrm>
            <a:off x="1414463" y="195263"/>
            <a:ext cx="8534400"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dirty="0">
                <a:solidFill>
                  <a:srgbClr val="FF0000"/>
                </a:solidFill>
                <a:latin typeface="Arial" panose="020B0604020202020204" pitchFamily="34" charset="0"/>
                <a:cs typeface="Arial" panose="020B0604020202020204" pitchFamily="34" charset="0"/>
              </a:rPr>
              <a:t>SƠ ĐỒ ĐIỂM NHÌN TRONG TÁC PHẨM VỢ NHẶT</a:t>
            </a:r>
          </a:p>
        </p:txBody>
      </p:sp>
      <p:sp>
        <p:nvSpPr>
          <p:cNvPr id="14" name="AutoShape 1">
            <a:extLst>
              <a:ext uri="{FF2B5EF4-FFF2-40B4-BE49-F238E27FC236}">
                <a16:creationId xmlns:a16="http://schemas.microsoft.com/office/drawing/2014/main" id="{4D5D8BF0-838D-5490-C0D8-AFA4438F7879}"/>
              </a:ext>
            </a:extLst>
          </p:cNvPr>
          <p:cNvSpPr>
            <a:spLocks noChangeArrowheads="1"/>
          </p:cNvSpPr>
          <p:nvPr/>
        </p:nvSpPr>
        <p:spPr bwMode="auto">
          <a:xfrm>
            <a:off x="4843463" y="1571625"/>
            <a:ext cx="457200" cy="333375"/>
          </a:xfrm>
          <a:prstGeom prst="downArrow">
            <a:avLst>
              <a:gd name="adj1" fmla="val 50000"/>
              <a:gd name="adj2" fmla="val 46051"/>
            </a:avLst>
          </a:prstGeom>
          <a:solidFill>
            <a:schemeClr val="accent2"/>
          </a:solidFill>
          <a:ln w="9525">
            <a:solidFill>
              <a:srgbClr val="000000"/>
            </a:solidFill>
            <a:miter lim="800000"/>
            <a:headEnd/>
            <a:tailEnd/>
          </a:ln>
        </p:spPr>
        <p:txBody>
          <a:bodyPr vert="eaVe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6" name="AutoShape 1">
            <a:extLst>
              <a:ext uri="{FF2B5EF4-FFF2-40B4-BE49-F238E27FC236}">
                <a16:creationId xmlns:a16="http://schemas.microsoft.com/office/drawing/2014/main" id="{C3ECA2C4-A4FE-3D2B-D861-B0706F79470F}"/>
              </a:ext>
            </a:extLst>
          </p:cNvPr>
          <p:cNvSpPr>
            <a:spLocks noChangeArrowheads="1"/>
          </p:cNvSpPr>
          <p:nvPr/>
        </p:nvSpPr>
        <p:spPr bwMode="auto">
          <a:xfrm>
            <a:off x="4843463" y="2638425"/>
            <a:ext cx="457200" cy="333375"/>
          </a:xfrm>
          <a:prstGeom prst="downArrow">
            <a:avLst>
              <a:gd name="adj1" fmla="val 50000"/>
              <a:gd name="adj2" fmla="val 46051"/>
            </a:avLst>
          </a:prstGeom>
          <a:solidFill>
            <a:schemeClr val="accent2"/>
          </a:solidFill>
          <a:ln w="9525">
            <a:solidFill>
              <a:srgbClr val="000000"/>
            </a:solidFill>
            <a:miter lim="800000"/>
            <a:headEnd/>
            <a:tailEnd/>
          </a:ln>
        </p:spPr>
        <p:txBody>
          <a:bodyPr vert="eaVe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 name="AutoShape 1">
            <a:extLst>
              <a:ext uri="{FF2B5EF4-FFF2-40B4-BE49-F238E27FC236}">
                <a16:creationId xmlns:a16="http://schemas.microsoft.com/office/drawing/2014/main" id="{9140717F-3EFD-6AF2-9882-7C0745BDD818}"/>
              </a:ext>
            </a:extLst>
          </p:cNvPr>
          <p:cNvSpPr>
            <a:spLocks noChangeArrowheads="1"/>
          </p:cNvSpPr>
          <p:nvPr/>
        </p:nvSpPr>
        <p:spPr bwMode="auto">
          <a:xfrm>
            <a:off x="4843463" y="4314825"/>
            <a:ext cx="457200" cy="333375"/>
          </a:xfrm>
          <a:prstGeom prst="downArrow">
            <a:avLst>
              <a:gd name="adj1" fmla="val 50000"/>
              <a:gd name="adj2" fmla="val 46051"/>
            </a:avLst>
          </a:prstGeom>
          <a:solidFill>
            <a:schemeClr val="accent2"/>
          </a:solidFill>
          <a:ln w="9525">
            <a:solidFill>
              <a:srgbClr val="000000"/>
            </a:solidFill>
            <a:miter lim="800000"/>
            <a:headEnd/>
            <a:tailEnd/>
          </a:ln>
        </p:spPr>
        <p:txBody>
          <a:bodyPr vert="eaVe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8" name="AutoShape 1">
            <a:extLst>
              <a:ext uri="{FF2B5EF4-FFF2-40B4-BE49-F238E27FC236}">
                <a16:creationId xmlns:a16="http://schemas.microsoft.com/office/drawing/2014/main" id="{5BF291AE-A746-7892-C9BC-88DB182D18BF}"/>
              </a:ext>
            </a:extLst>
          </p:cNvPr>
          <p:cNvSpPr>
            <a:spLocks noChangeArrowheads="1"/>
          </p:cNvSpPr>
          <p:nvPr/>
        </p:nvSpPr>
        <p:spPr bwMode="auto">
          <a:xfrm>
            <a:off x="4310063" y="5278438"/>
            <a:ext cx="1524000" cy="333375"/>
          </a:xfrm>
          <a:prstGeom prst="downArrow">
            <a:avLst>
              <a:gd name="adj1" fmla="val 50000"/>
              <a:gd name="adj2" fmla="val 46051"/>
            </a:avLst>
          </a:prstGeom>
          <a:solidFill>
            <a:srgbClr val="FF0000"/>
          </a:solidFill>
          <a:ln w="9525">
            <a:solidFill>
              <a:srgbClr val="000000"/>
            </a:solidFill>
            <a:miter lim="800000"/>
            <a:headEnd/>
            <a:tailEnd/>
          </a:ln>
        </p:spPr>
        <p:txBody>
          <a:bodyPr vert="eaVe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4"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oogle Shape;2644;p40">
            <a:extLst>
              <a:ext uri="{FF2B5EF4-FFF2-40B4-BE49-F238E27FC236}">
                <a16:creationId xmlns:a16="http://schemas.microsoft.com/office/drawing/2014/main" id="{1CDD4507-FB5B-4DB3-D06F-C7C2CD1D40D1}"/>
              </a:ext>
            </a:extLst>
          </p:cNvPr>
          <p:cNvGrpSpPr>
            <a:grpSpLocks/>
          </p:cNvGrpSpPr>
          <p:nvPr/>
        </p:nvGrpSpPr>
        <p:grpSpPr bwMode="auto">
          <a:xfrm>
            <a:off x="4945063" y="-14288"/>
            <a:ext cx="3611562" cy="1820863"/>
            <a:chOff x="5284506" y="-7603"/>
            <a:chExt cx="3212887" cy="3087459"/>
          </a:xfrm>
        </p:grpSpPr>
        <p:sp>
          <p:nvSpPr>
            <p:cNvPr id="2645" name="Google Shape;2645;p40">
              <a:extLst>
                <a:ext uri="{FF2B5EF4-FFF2-40B4-BE49-F238E27FC236}">
                  <a16:creationId xmlns:a16="http://schemas.microsoft.com/office/drawing/2014/main" id="{954EBF03-DD14-38B6-664B-949AB8C71B03}"/>
                </a:ext>
              </a:extLst>
            </p:cNvPr>
            <p:cNvSpPr/>
            <p:nvPr/>
          </p:nvSpPr>
          <p:spPr>
            <a:xfrm rot="10800000">
              <a:off x="6692527" y="473"/>
              <a:ext cx="124279" cy="2503344"/>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46" name="Google Shape;2646;p40">
              <a:extLst>
                <a:ext uri="{FF2B5EF4-FFF2-40B4-BE49-F238E27FC236}">
                  <a16:creationId xmlns:a16="http://schemas.microsoft.com/office/drawing/2014/main" id="{C2C502AD-5305-1B46-9855-F7E58AA16680}"/>
                </a:ext>
              </a:extLst>
            </p:cNvPr>
            <p:cNvSpPr/>
            <p:nvPr/>
          </p:nvSpPr>
          <p:spPr>
            <a:xfrm rot="10800000">
              <a:off x="6239193" y="891449"/>
              <a:ext cx="557842" cy="454908"/>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47" name="Google Shape;2647;p40">
              <a:extLst>
                <a:ext uri="{FF2B5EF4-FFF2-40B4-BE49-F238E27FC236}">
                  <a16:creationId xmlns:a16="http://schemas.microsoft.com/office/drawing/2014/main" id="{E0F01C19-C321-AF7D-A09A-C1C85B80430E}"/>
                </a:ext>
              </a:extLst>
            </p:cNvPr>
            <p:cNvSpPr/>
            <p:nvPr/>
          </p:nvSpPr>
          <p:spPr>
            <a:xfrm rot="10800000">
              <a:off x="6804096" y="1437877"/>
              <a:ext cx="488641" cy="570655"/>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48" name="Google Shape;2648;p40">
              <a:extLst>
                <a:ext uri="{FF2B5EF4-FFF2-40B4-BE49-F238E27FC236}">
                  <a16:creationId xmlns:a16="http://schemas.microsoft.com/office/drawing/2014/main" id="{6FAC50FD-3CD9-C23B-3083-41B0DD0D453B}"/>
                </a:ext>
              </a:extLst>
            </p:cNvPr>
            <p:cNvSpPr/>
            <p:nvPr/>
          </p:nvSpPr>
          <p:spPr>
            <a:xfrm rot="10800000">
              <a:off x="6165755" y="1833568"/>
              <a:ext cx="631279" cy="554504"/>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49" name="Google Shape;2649;p40">
              <a:extLst>
                <a:ext uri="{FF2B5EF4-FFF2-40B4-BE49-F238E27FC236}">
                  <a16:creationId xmlns:a16="http://schemas.microsoft.com/office/drawing/2014/main" id="{D885F8E2-0C0B-9659-A491-6BF8ACCB12FA}"/>
                </a:ext>
              </a:extLst>
            </p:cNvPr>
            <p:cNvSpPr/>
            <p:nvPr/>
          </p:nvSpPr>
          <p:spPr>
            <a:xfrm rot="10800000">
              <a:off x="6764553" y="444616"/>
              <a:ext cx="540894" cy="384922"/>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0" name="Google Shape;2650;p40">
              <a:extLst>
                <a:ext uri="{FF2B5EF4-FFF2-40B4-BE49-F238E27FC236}">
                  <a16:creationId xmlns:a16="http://schemas.microsoft.com/office/drawing/2014/main" id="{BC899D9F-3527-1615-86F5-B1F9B3D278BA}"/>
                </a:ext>
              </a:extLst>
            </p:cNvPr>
            <p:cNvSpPr/>
            <p:nvPr/>
          </p:nvSpPr>
          <p:spPr>
            <a:xfrm rot="10800000">
              <a:off x="5942618" y="22007"/>
              <a:ext cx="772505" cy="532970"/>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1" name="Google Shape;2651;p40">
              <a:extLst>
                <a:ext uri="{FF2B5EF4-FFF2-40B4-BE49-F238E27FC236}">
                  <a16:creationId xmlns:a16="http://schemas.microsoft.com/office/drawing/2014/main" id="{11610C67-9F79-E725-59A0-AE195435190C}"/>
                </a:ext>
              </a:extLst>
            </p:cNvPr>
            <p:cNvSpPr/>
            <p:nvPr/>
          </p:nvSpPr>
          <p:spPr>
            <a:xfrm rot="10800000">
              <a:off x="6133273" y="2487667"/>
              <a:ext cx="971634" cy="586805"/>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2" name="Google Shape;2652;p40">
              <a:extLst>
                <a:ext uri="{FF2B5EF4-FFF2-40B4-BE49-F238E27FC236}">
                  <a16:creationId xmlns:a16="http://schemas.microsoft.com/office/drawing/2014/main" id="{9A7A0283-001F-F7DB-C145-8765302D8772}"/>
                </a:ext>
              </a:extLst>
            </p:cNvPr>
            <p:cNvSpPr/>
            <p:nvPr/>
          </p:nvSpPr>
          <p:spPr>
            <a:xfrm rot="10800000">
              <a:off x="6794210" y="3044864"/>
              <a:ext cx="50841" cy="34992"/>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3" name="Google Shape;2653;p40">
              <a:extLst>
                <a:ext uri="{FF2B5EF4-FFF2-40B4-BE49-F238E27FC236}">
                  <a16:creationId xmlns:a16="http://schemas.microsoft.com/office/drawing/2014/main" id="{83F14C6E-0A6A-4316-52C5-391EE4E93FA5}"/>
                </a:ext>
              </a:extLst>
            </p:cNvPr>
            <p:cNvSpPr/>
            <p:nvPr/>
          </p:nvSpPr>
          <p:spPr>
            <a:xfrm rot="10800000">
              <a:off x="6520231" y="3026021"/>
              <a:ext cx="55079" cy="37685"/>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4" name="Google Shape;2654;p40">
              <a:extLst>
                <a:ext uri="{FF2B5EF4-FFF2-40B4-BE49-F238E27FC236}">
                  <a16:creationId xmlns:a16="http://schemas.microsoft.com/office/drawing/2014/main" id="{80160D47-2CA6-4A8E-2892-0E297C3D6FA1}"/>
                </a:ext>
              </a:extLst>
            </p:cNvPr>
            <p:cNvSpPr/>
            <p:nvPr/>
          </p:nvSpPr>
          <p:spPr>
            <a:xfrm rot="10800000">
              <a:off x="6226482" y="2907583"/>
              <a:ext cx="31070" cy="21534"/>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5" name="Google Shape;2655;p40">
              <a:extLst>
                <a:ext uri="{FF2B5EF4-FFF2-40B4-BE49-F238E27FC236}">
                  <a16:creationId xmlns:a16="http://schemas.microsoft.com/office/drawing/2014/main" id="{103A58DA-E043-A865-7532-6C435D5AB3B7}"/>
                </a:ext>
              </a:extLst>
            </p:cNvPr>
            <p:cNvSpPr/>
            <p:nvPr/>
          </p:nvSpPr>
          <p:spPr>
            <a:xfrm rot="10800000">
              <a:off x="6692527" y="2431141"/>
              <a:ext cx="110156" cy="86137"/>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6" name="Google Shape;2656;p40">
              <a:extLst>
                <a:ext uri="{FF2B5EF4-FFF2-40B4-BE49-F238E27FC236}">
                  <a16:creationId xmlns:a16="http://schemas.microsoft.com/office/drawing/2014/main" id="{1E82E368-6BE1-A39E-F955-C9EE750775A0}"/>
                </a:ext>
              </a:extLst>
            </p:cNvPr>
            <p:cNvSpPr/>
            <p:nvPr/>
          </p:nvSpPr>
          <p:spPr>
            <a:xfrm rot="10800000">
              <a:off x="6249078" y="1876636"/>
              <a:ext cx="547956" cy="487209"/>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7" name="Google Shape;2657;p40">
              <a:extLst>
                <a:ext uri="{FF2B5EF4-FFF2-40B4-BE49-F238E27FC236}">
                  <a16:creationId xmlns:a16="http://schemas.microsoft.com/office/drawing/2014/main" id="{F980229A-1FC2-874A-4723-D37BA3E2B9A9}"/>
                </a:ext>
              </a:extLst>
            </p:cNvPr>
            <p:cNvSpPr/>
            <p:nvPr/>
          </p:nvSpPr>
          <p:spPr>
            <a:xfrm rot="10800000">
              <a:off x="6544240" y="2102745"/>
              <a:ext cx="31070" cy="102287"/>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8" name="Google Shape;2658;p40">
              <a:extLst>
                <a:ext uri="{FF2B5EF4-FFF2-40B4-BE49-F238E27FC236}">
                  <a16:creationId xmlns:a16="http://schemas.microsoft.com/office/drawing/2014/main" id="{3FD41E2A-C661-8647-4A38-4080F28F77EB}"/>
                </a:ext>
              </a:extLst>
            </p:cNvPr>
            <p:cNvSpPr/>
            <p:nvPr/>
          </p:nvSpPr>
          <p:spPr>
            <a:xfrm rot="10800000">
              <a:off x="6503284" y="2135046"/>
              <a:ext cx="33894" cy="113054"/>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59" name="Google Shape;2659;p40">
              <a:extLst>
                <a:ext uri="{FF2B5EF4-FFF2-40B4-BE49-F238E27FC236}">
                  <a16:creationId xmlns:a16="http://schemas.microsoft.com/office/drawing/2014/main" id="{9FF315CD-7602-ABB9-54C3-A9344E14D1A8}"/>
                </a:ext>
              </a:extLst>
            </p:cNvPr>
            <p:cNvSpPr/>
            <p:nvPr/>
          </p:nvSpPr>
          <p:spPr>
            <a:xfrm rot="10800000">
              <a:off x="6501873" y="2013916"/>
              <a:ext cx="97445" cy="45761"/>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0" name="Google Shape;2660;p40">
              <a:extLst>
                <a:ext uri="{FF2B5EF4-FFF2-40B4-BE49-F238E27FC236}">
                  <a16:creationId xmlns:a16="http://schemas.microsoft.com/office/drawing/2014/main" id="{7069164D-1430-7062-8D7B-CCA404F87AC3}"/>
                </a:ext>
              </a:extLst>
            </p:cNvPr>
            <p:cNvSpPr/>
            <p:nvPr/>
          </p:nvSpPr>
          <p:spPr>
            <a:xfrm rot="10800000">
              <a:off x="6804096" y="1464795"/>
              <a:ext cx="453334" cy="519512"/>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1" name="Google Shape;2661;p40">
              <a:extLst>
                <a:ext uri="{FF2B5EF4-FFF2-40B4-BE49-F238E27FC236}">
                  <a16:creationId xmlns:a16="http://schemas.microsoft.com/office/drawing/2014/main" id="{B28D19CE-B5ED-09B2-D222-6485425FF905}"/>
                </a:ext>
              </a:extLst>
            </p:cNvPr>
            <p:cNvSpPr/>
            <p:nvPr/>
          </p:nvSpPr>
          <p:spPr>
            <a:xfrm rot="10800000">
              <a:off x="7087959" y="1812034"/>
              <a:ext cx="122867" cy="51143"/>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2" name="Google Shape;2662;p40">
              <a:extLst>
                <a:ext uri="{FF2B5EF4-FFF2-40B4-BE49-F238E27FC236}">
                  <a16:creationId xmlns:a16="http://schemas.microsoft.com/office/drawing/2014/main" id="{6C78A46B-DE20-A50F-CE72-4FC7A0A91B28}"/>
                </a:ext>
              </a:extLst>
            </p:cNvPr>
            <p:cNvSpPr/>
            <p:nvPr/>
          </p:nvSpPr>
          <p:spPr>
            <a:xfrm rot="10800000">
              <a:off x="7058302" y="1771657"/>
              <a:ext cx="120042" cy="61912"/>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3" name="Google Shape;2663;p40">
              <a:extLst>
                <a:ext uri="{FF2B5EF4-FFF2-40B4-BE49-F238E27FC236}">
                  <a16:creationId xmlns:a16="http://schemas.microsoft.com/office/drawing/2014/main" id="{F1A27BDC-DF58-FB23-35A3-593115603F55}"/>
                </a:ext>
              </a:extLst>
            </p:cNvPr>
            <p:cNvSpPr/>
            <p:nvPr/>
          </p:nvSpPr>
          <p:spPr>
            <a:xfrm rot="10800000">
              <a:off x="6963681" y="1744739"/>
              <a:ext cx="26833" cy="61912"/>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4" name="Google Shape;2664;p40">
              <a:extLst>
                <a:ext uri="{FF2B5EF4-FFF2-40B4-BE49-F238E27FC236}">
                  <a16:creationId xmlns:a16="http://schemas.microsoft.com/office/drawing/2014/main" id="{51E72EF1-112E-FC7C-DD91-2AD68FE21EA1}"/>
                </a:ext>
              </a:extLst>
            </p:cNvPr>
            <p:cNvSpPr/>
            <p:nvPr/>
          </p:nvSpPr>
          <p:spPr>
            <a:xfrm rot="10800000">
              <a:off x="6297095" y="912983"/>
              <a:ext cx="499939" cy="419916"/>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5" name="Google Shape;2665;p40">
              <a:extLst>
                <a:ext uri="{FF2B5EF4-FFF2-40B4-BE49-F238E27FC236}">
                  <a16:creationId xmlns:a16="http://schemas.microsoft.com/office/drawing/2014/main" id="{FA98F6E2-6CB5-1D75-65D6-420598A5DE88}"/>
                </a:ext>
              </a:extLst>
            </p:cNvPr>
            <p:cNvSpPr/>
            <p:nvPr/>
          </p:nvSpPr>
          <p:spPr>
            <a:xfrm rot="10800000">
              <a:off x="6486337" y="1219845"/>
              <a:ext cx="5649" cy="83444"/>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6" name="Google Shape;2666;p40">
              <a:extLst>
                <a:ext uri="{FF2B5EF4-FFF2-40B4-BE49-F238E27FC236}">
                  <a16:creationId xmlns:a16="http://schemas.microsoft.com/office/drawing/2014/main" id="{DEC4BE5A-252D-F675-F686-42457F136FDD}"/>
                </a:ext>
              </a:extLst>
            </p:cNvPr>
            <p:cNvSpPr/>
            <p:nvPr/>
          </p:nvSpPr>
          <p:spPr>
            <a:xfrm rot="10800000">
              <a:off x="6515995" y="1195618"/>
              <a:ext cx="11298" cy="83446"/>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7" name="Google Shape;2667;p40">
              <a:extLst>
                <a:ext uri="{FF2B5EF4-FFF2-40B4-BE49-F238E27FC236}">
                  <a16:creationId xmlns:a16="http://schemas.microsoft.com/office/drawing/2014/main" id="{BA891DD5-83B6-F352-95C1-63084F9F7659}"/>
                </a:ext>
              </a:extLst>
            </p:cNvPr>
            <p:cNvSpPr/>
            <p:nvPr/>
          </p:nvSpPr>
          <p:spPr>
            <a:xfrm rot="10800000">
              <a:off x="6479276" y="1093331"/>
              <a:ext cx="111568" cy="45761"/>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8" name="Google Shape;2668;p40">
              <a:extLst>
                <a:ext uri="{FF2B5EF4-FFF2-40B4-BE49-F238E27FC236}">
                  <a16:creationId xmlns:a16="http://schemas.microsoft.com/office/drawing/2014/main" id="{59E53372-5BD6-DC5D-861E-9A421C5B3394}"/>
                </a:ext>
              </a:extLst>
            </p:cNvPr>
            <p:cNvSpPr/>
            <p:nvPr/>
          </p:nvSpPr>
          <p:spPr>
            <a:xfrm rot="10800000">
              <a:off x="6038652" y="35467"/>
              <a:ext cx="670822" cy="497976"/>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69" name="Google Shape;2669;p40">
              <a:extLst>
                <a:ext uri="{FF2B5EF4-FFF2-40B4-BE49-F238E27FC236}">
                  <a16:creationId xmlns:a16="http://schemas.microsoft.com/office/drawing/2014/main" id="{64116E51-3198-2306-BCA6-F4C2BB33F67F}"/>
                </a:ext>
              </a:extLst>
            </p:cNvPr>
            <p:cNvSpPr/>
            <p:nvPr/>
          </p:nvSpPr>
          <p:spPr>
            <a:xfrm rot="10800000">
              <a:off x="6329577" y="347712"/>
              <a:ext cx="9885" cy="99595"/>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70" name="Google Shape;2670;p40">
              <a:extLst>
                <a:ext uri="{FF2B5EF4-FFF2-40B4-BE49-F238E27FC236}">
                  <a16:creationId xmlns:a16="http://schemas.microsoft.com/office/drawing/2014/main" id="{44174B9A-6D83-A52B-9B8B-98B6993A1A2B}"/>
                </a:ext>
              </a:extLst>
            </p:cNvPr>
            <p:cNvSpPr/>
            <p:nvPr/>
          </p:nvSpPr>
          <p:spPr>
            <a:xfrm rot="10800000">
              <a:off x="6374769" y="312718"/>
              <a:ext cx="15534" cy="91520"/>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71" name="Google Shape;2671;p40">
              <a:extLst>
                <a:ext uri="{FF2B5EF4-FFF2-40B4-BE49-F238E27FC236}">
                  <a16:creationId xmlns:a16="http://schemas.microsoft.com/office/drawing/2014/main" id="{BA1D9DB0-0967-E1AD-E18B-ABA40164F235}"/>
                </a:ext>
              </a:extLst>
            </p:cNvPr>
            <p:cNvSpPr/>
            <p:nvPr/>
          </p:nvSpPr>
          <p:spPr>
            <a:xfrm rot="10800000">
              <a:off x="6295683" y="256192"/>
              <a:ext cx="128515" cy="24225"/>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72" name="Google Shape;2672;p40">
              <a:extLst>
                <a:ext uri="{FF2B5EF4-FFF2-40B4-BE49-F238E27FC236}">
                  <a16:creationId xmlns:a16="http://schemas.microsoft.com/office/drawing/2014/main" id="{9D9FC675-E83D-401D-71CF-721249A73B8B}"/>
                </a:ext>
              </a:extLst>
            </p:cNvPr>
            <p:cNvSpPr/>
            <p:nvPr/>
          </p:nvSpPr>
          <p:spPr>
            <a:xfrm rot="10800000">
              <a:off x="6764553" y="466150"/>
              <a:ext cx="518298" cy="341854"/>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73" name="Google Shape;2673;p40">
              <a:extLst>
                <a:ext uri="{FF2B5EF4-FFF2-40B4-BE49-F238E27FC236}">
                  <a16:creationId xmlns:a16="http://schemas.microsoft.com/office/drawing/2014/main" id="{4D8D49EC-FC98-7445-687F-9D11D7BEBBE3}"/>
                </a:ext>
              </a:extLst>
            </p:cNvPr>
            <p:cNvSpPr/>
            <p:nvPr/>
          </p:nvSpPr>
          <p:spPr>
            <a:xfrm rot="10800000">
              <a:off x="7113380" y="689566"/>
              <a:ext cx="98858" cy="37685"/>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74" name="Google Shape;2674;p40">
              <a:extLst>
                <a:ext uri="{FF2B5EF4-FFF2-40B4-BE49-F238E27FC236}">
                  <a16:creationId xmlns:a16="http://schemas.microsoft.com/office/drawing/2014/main" id="{A4C11BC8-90DD-EBE8-7C60-55D45AB87A9A}"/>
                </a:ext>
              </a:extLst>
            </p:cNvPr>
            <p:cNvSpPr/>
            <p:nvPr/>
          </p:nvSpPr>
          <p:spPr>
            <a:xfrm rot="10800000">
              <a:off x="7066776" y="657265"/>
              <a:ext cx="100270" cy="40377"/>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75" name="Google Shape;2675;p40">
              <a:extLst>
                <a:ext uri="{FF2B5EF4-FFF2-40B4-BE49-F238E27FC236}">
                  <a16:creationId xmlns:a16="http://schemas.microsoft.com/office/drawing/2014/main" id="{4DAD9B56-ED84-E651-AD39-55F744CADC0F}"/>
                </a:ext>
              </a:extLst>
            </p:cNvPr>
            <p:cNvSpPr/>
            <p:nvPr/>
          </p:nvSpPr>
          <p:spPr>
            <a:xfrm rot="10800000">
              <a:off x="6983452" y="635730"/>
              <a:ext cx="7062" cy="59219"/>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40997" name="Google Shape;2676;p40">
              <a:extLst>
                <a:ext uri="{FF2B5EF4-FFF2-40B4-BE49-F238E27FC236}">
                  <a16:creationId xmlns:a16="http://schemas.microsoft.com/office/drawing/2014/main" id="{22D184EE-1600-AEE3-BBED-55DD47629304}"/>
                </a:ext>
              </a:extLst>
            </p:cNvPr>
            <p:cNvGrpSpPr>
              <a:grpSpLocks/>
            </p:cNvGrpSpPr>
            <p:nvPr/>
          </p:nvGrpSpPr>
          <p:grpSpPr bwMode="auto">
            <a:xfrm>
              <a:off x="5284506" y="-407"/>
              <a:ext cx="640299" cy="2640535"/>
              <a:chOff x="7099616" y="-395"/>
              <a:chExt cx="390379" cy="1609886"/>
            </a:xfrm>
          </p:grpSpPr>
          <p:sp>
            <p:nvSpPr>
              <p:cNvPr id="2677" name="Google Shape;2677;p40">
                <a:extLst>
                  <a:ext uri="{FF2B5EF4-FFF2-40B4-BE49-F238E27FC236}">
                    <a16:creationId xmlns:a16="http://schemas.microsoft.com/office/drawing/2014/main" id="{6A95D742-BFE8-D126-69F8-8EF07DBEEC77}"/>
                  </a:ext>
                </a:extLst>
              </p:cNvPr>
              <p:cNvSpPr/>
              <p:nvPr/>
            </p:nvSpPr>
            <p:spPr>
              <a:xfrm rot="10800000">
                <a:off x="7109087" y="1280216"/>
                <a:ext cx="380575" cy="329866"/>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lt1"/>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78" name="Google Shape;2678;p40">
                <a:extLst>
                  <a:ext uri="{FF2B5EF4-FFF2-40B4-BE49-F238E27FC236}">
                    <a16:creationId xmlns:a16="http://schemas.microsoft.com/office/drawing/2014/main" id="{2CE6774F-190B-8DCB-3103-0FF69BDD6CE7}"/>
                  </a:ext>
                </a:extLst>
              </p:cNvPr>
              <p:cNvSpPr/>
              <p:nvPr/>
            </p:nvSpPr>
            <p:spPr>
              <a:xfrm rot="10800000">
                <a:off x="7227048" y="142"/>
                <a:ext cx="73187" cy="1307974"/>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79" name="Google Shape;2679;p40">
                <a:extLst>
                  <a:ext uri="{FF2B5EF4-FFF2-40B4-BE49-F238E27FC236}">
                    <a16:creationId xmlns:a16="http://schemas.microsoft.com/office/drawing/2014/main" id="{06EC287E-1396-B8B6-0CCD-0FAD4926449F}"/>
                  </a:ext>
                </a:extLst>
              </p:cNvPr>
              <p:cNvSpPr/>
              <p:nvPr/>
            </p:nvSpPr>
            <p:spPr>
              <a:xfrm rot="10800000">
                <a:off x="7265794" y="1255600"/>
                <a:ext cx="56828" cy="57439"/>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0" name="Google Shape;2680;p40">
                <a:extLst>
                  <a:ext uri="{FF2B5EF4-FFF2-40B4-BE49-F238E27FC236}">
                    <a16:creationId xmlns:a16="http://schemas.microsoft.com/office/drawing/2014/main" id="{6D8BD631-7EA8-8611-1E16-5A2643FBF15B}"/>
                  </a:ext>
                </a:extLst>
              </p:cNvPr>
              <p:cNvSpPr/>
              <p:nvPr/>
            </p:nvSpPr>
            <p:spPr>
              <a:xfrm rot="10800000">
                <a:off x="7099616" y="1091488"/>
                <a:ext cx="182538" cy="196935"/>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1" name="Google Shape;2681;p40">
                <a:extLst>
                  <a:ext uri="{FF2B5EF4-FFF2-40B4-BE49-F238E27FC236}">
                    <a16:creationId xmlns:a16="http://schemas.microsoft.com/office/drawing/2014/main" id="{44927655-0989-4B34-9718-82D0FE84E00E}"/>
                  </a:ext>
                </a:extLst>
              </p:cNvPr>
              <p:cNvSpPr/>
              <p:nvPr/>
            </p:nvSpPr>
            <p:spPr>
              <a:xfrm rot="10800000">
                <a:off x="7267516" y="786239"/>
                <a:ext cx="207508" cy="178882"/>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2" name="Google Shape;2682;p40">
                <a:extLst>
                  <a:ext uri="{FF2B5EF4-FFF2-40B4-BE49-F238E27FC236}">
                    <a16:creationId xmlns:a16="http://schemas.microsoft.com/office/drawing/2014/main" id="{1555F5F8-10C5-5CE5-83A0-88990A54AB45}"/>
                  </a:ext>
                </a:extLst>
              </p:cNvPr>
              <p:cNvSpPr/>
              <p:nvPr/>
            </p:nvSpPr>
            <p:spPr>
              <a:xfrm rot="10800000">
                <a:off x="7107365" y="786239"/>
                <a:ext cx="165318" cy="221551"/>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3" name="Google Shape;2683;p40">
                <a:extLst>
                  <a:ext uri="{FF2B5EF4-FFF2-40B4-BE49-F238E27FC236}">
                    <a16:creationId xmlns:a16="http://schemas.microsoft.com/office/drawing/2014/main" id="{B06D9EB3-A941-135C-7251-4A09B169AACC}"/>
                  </a:ext>
                </a:extLst>
              </p:cNvPr>
              <p:cNvSpPr/>
              <p:nvPr/>
            </p:nvSpPr>
            <p:spPr>
              <a:xfrm rot="10800000">
                <a:off x="7278710" y="1094770"/>
                <a:ext cx="163596" cy="196935"/>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4" name="Google Shape;2684;p40">
                <a:extLst>
                  <a:ext uri="{FF2B5EF4-FFF2-40B4-BE49-F238E27FC236}">
                    <a16:creationId xmlns:a16="http://schemas.microsoft.com/office/drawing/2014/main" id="{00F59DC8-AAE4-8899-5FC4-D9848412817C}"/>
                  </a:ext>
                </a:extLst>
              </p:cNvPr>
              <p:cNvSpPr/>
              <p:nvPr/>
            </p:nvSpPr>
            <p:spPr>
              <a:xfrm rot="10800000">
                <a:off x="7113392" y="505607"/>
                <a:ext cx="146375" cy="149343"/>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5" name="Google Shape;2685;p40">
                <a:extLst>
                  <a:ext uri="{FF2B5EF4-FFF2-40B4-BE49-F238E27FC236}">
                    <a16:creationId xmlns:a16="http://schemas.microsoft.com/office/drawing/2014/main" id="{0F2C8766-D7C0-252E-D3DB-CC2018EB235B}"/>
                  </a:ext>
                </a:extLst>
              </p:cNvPr>
              <p:cNvSpPr/>
              <p:nvPr/>
            </p:nvSpPr>
            <p:spPr>
              <a:xfrm rot="10800000">
                <a:off x="7259767" y="505607"/>
                <a:ext cx="189426" cy="185447"/>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6" name="Google Shape;2686;p40">
                <a:extLst>
                  <a:ext uri="{FF2B5EF4-FFF2-40B4-BE49-F238E27FC236}">
                    <a16:creationId xmlns:a16="http://schemas.microsoft.com/office/drawing/2014/main" id="{E0DC86C5-D4D3-B833-2A61-A9C6A6E151BA}"/>
                  </a:ext>
                </a:extLst>
              </p:cNvPr>
              <p:cNvSpPr/>
              <p:nvPr/>
            </p:nvSpPr>
            <p:spPr>
              <a:xfrm rot="10800000">
                <a:off x="7260628" y="252874"/>
                <a:ext cx="225590" cy="165754"/>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7" name="Google Shape;2687;p40">
                <a:extLst>
                  <a:ext uri="{FF2B5EF4-FFF2-40B4-BE49-F238E27FC236}">
                    <a16:creationId xmlns:a16="http://schemas.microsoft.com/office/drawing/2014/main" id="{1A7F809C-A05F-712B-3514-82E2EBB241FF}"/>
                  </a:ext>
                </a:extLst>
              </p:cNvPr>
              <p:cNvSpPr/>
              <p:nvPr/>
            </p:nvSpPr>
            <p:spPr>
              <a:xfrm rot="10800000">
                <a:off x="7107365" y="254516"/>
                <a:ext cx="153263" cy="182164"/>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8" name="Google Shape;2688;p40">
                <a:extLst>
                  <a:ext uri="{FF2B5EF4-FFF2-40B4-BE49-F238E27FC236}">
                    <a16:creationId xmlns:a16="http://schemas.microsoft.com/office/drawing/2014/main" id="{832889C9-5CB8-8A77-8DF3-988AA707EEB0}"/>
                  </a:ext>
                </a:extLst>
              </p:cNvPr>
              <p:cNvSpPr/>
              <p:nvPr/>
            </p:nvSpPr>
            <p:spPr>
              <a:xfrm rot="10800000">
                <a:off x="7269238" y="41170"/>
                <a:ext cx="179955" cy="118161"/>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89" name="Google Shape;2689;p40">
                <a:extLst>
                  <a:ext uri="{FF2B5EF4-FFF2-40B4-BE49-F238E27FC236}">
                    <a16:creationId xmlns:a16="http://schemas.microsoft.com/office/drawing/2014/main" id="{7D9A2CE3-2D23-6FAD-8C24-B59CFF47FEE1}"/>
                  </a:ext>
                </a:extLst>
              </p:cNvPr>
              <p:cNvSpPr/>
              <p:nvPr/>
            </p:nvSpPr>
            <p:spPr>
              <a:xfrm rot="10800000">
                <a:off x="7127169" y="41170"/>
                <a:ext cx="142070" cy="147701"/>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0" name="Google Shape;2690;p40">
                <a:extLst>
                  <a:ext uri="{FF2B5EF4-FFF2-40B4-BE49-F238E27FC236}">
                    <a16:creationId xmlns:a16="http://schemas.microsoft.com/office/drawing/2014/main" id="{1E074917-AC46-9DF9-AEB6-974CABD99118}"/>
                  </a:ext>
                </a:extLst>
              </p:cNvPr>
              <p:cNvSpPr/>
              <p:nvPr/>
            </p:nvSpPr>
            <p:spPr>
              <a:xfrm rot="10800000">
                <a:off x="7099616" y="1101335"/>
                <a:ext cx="179094" cy="187088"/>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1" name="Google Shape;2691;p40">
                <a:extLst>
                  <a:ext uri="{FF2B5EF4-FFF2-40B4-BE49-F238E27FC236}">
                    <a16:creationId xmlns:a16="http://schemas.microsoft.com/office/drawing/2014/main" id="{E88F70A7-5DF9-A1BF-D401-270ED872B49A}"/>
                  </a:ext>
                </a:extLst>
              </p:cNvPr>
              <p:cNvSpPr/>
              <p:nvPr/>
            </p:nvSpPr>
            <p:spPr>
              <a:xfrm rot="10800000">
                <a:off x="7287320" y="1104617"/>
                <a:ext cx="154985" cy="187088"/>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2" name="Google Shape;2692;p40">
                <a:extLst>
                  <a:ext uri="{FF2B5EF4-FFF2-40B4-BE49-F238E27FC236}">
                    <a16:creationId xmlns:a16="http://schemas.microsoft.com/office/drawing/2014/main" id="{E6961A35-A7B8-C4AF-3C22-B9F132E76228}"/>
                  </a:ext>
                </a:extLst>
              </p:cNvPr>
              <p:cNvSpPr/>
              <p:nvPr/>
            </p:nvSpPr>
            <p:spPr>
              <a:xfrm rot="10800000">
                <a:off x="7271822" y="792804"/>
                <a:ext cx="203203" cy="173959"/>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3" name="Google Shape;2693;p40">
                <a:extLst>
                  <a:ext uri="{FF2B5EF4-FFF2-40B4-BE49-F238E27FC236}">
                    <a16:creationId xmlns:a16="http://schemas.microsoft.com/office/drawing/2014/main" id="{25FB675A-F978-A425-8856-66AC1641CDF6}"/>
                  </a:ext>
                </a:extLst>
              </p:cNvPr>
              <p:cNvSpPr/>
              <p:nvPr/>
            </p:nvSpPr>
            <p:spPr>
              <a:xfrm rot="10800000">
                <a:off x="7107365" y="792804"/>
                <a:ext cx="152402" cy="216628"/>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4" name="Google Shape;2694;p40">
                <a:extLst>
                  <a:ext uri="{FF2B5EF4-FFF2-40B4-BE49-F238E27FC236}">
                    <a16:creationId xmlns:a16="http://schemas.microsoft.com/office/drawing/2014/main" id="{6BFBE6AB-D2A9-F93D-AEA6-DA197A5EA4DF}"/>
                  </a:ext>
                </a:extLst>
              </p:cNvPr>
              <p:cNvSpPr/>
              <p:nvPr/>
            </p:nvSpPr>
            <p:spPr>
              <a:xfrm rot="10800000">
                <a:off x="7261489" y="510531"/>
                <a:ext cx="187704" cy="180523"/>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5" name="Google Shape;2695;p40">
                <a:extLst>
                  <a:ext uri="{FF2B5EF4-FFF2-40B4-BE49-F238E27FC236}">
                    <a16:creationId xmlns:a16="http://schemas.microsoft.com/office/drawing/2014/main" id="{FD1780A7-6B2B-3826-4310-5B0FE9A231D7}"/>
                  </a:ext>
                </a:extLst>
              </p:cNvPr>
              <p:cNvSpPr/>
              <p:nvPr/>
            </p:nvSpPr>
            <p:spPr>
              <a:xfrm rot="10800000">
                <a:off x="7113392" y="505607"/>
                <a:ext cx="146375" cy="155907"/>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6" name="Google Shape;2696;p40">
                <a:extLst>
                  <a:ext uri="{FF2B5EF4-FFF2-40B4-BE49-F238E27FC236}">
                    <a16:creationId xmlns:a16="http://schemas.microsoft.com/office/drawing/2014/main" id="{01209B26-DE23-5861-097C-62AB57CD8A13}"/>
                  </a:ext>
                </a:extLst>
              </p:cNvPr>
              <p:cNvSpPr/>
              <p:nvPr/>
            </p:nvSpPr>
            <p:spPr>
              <a:xfrm rot="10800000">
                <a:off x="7264072" y="261080"/>
                <a:ext cx="222146" cy="157548"/>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7" name="Google Shape;2697;p40">
                <a:extLst>
                  <a:ext uri="{FF2B5EF4-FFF2-40B4-BE49-F238E27FC236}">
                    <a16:creationId xmlns:a16="http://schemas.microsoft.com/office/drawing/2014/main" id="{5B43C9CB-FF12-C5BE-DE26-2E2173DE6FE4}"/>
                  </a:ext>
                </a:extLst>
              </p:cNvPr>
              <p:cNvSpPr/>
              <p:nvPr/>
            </p:nvSpPr>
            <p:spPr>
              <a:xfrm rot="10800000">
                <a:off x="7107365" y="261080"/>
                <a:ext cx="146375" cy="17559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8" name="Google Shape;2698;p40">
                <a:extLst>
                  <a:ext uri="{FF2B5EF4-FFF2-40B4-BE49-F238E27FC236}">
                    <a16:creationId xmlns:a16="http://schemas.microsoft.com/office/drawing/2014/main" id="{DFFD5ABE-BB08-3A4E-97B5-FC8B66C2A7DB}"/>
                  </a:ext>
                </a:extLst>
              </p:cNvPr>
              <p:cNvSpPr/>
              <p:nvPr/>
            </p:nvSpPr>
            <p:spPr>
              <a:xfrm rot="10800000">
                <a:off x="7276127" y="42811"/>
                <a:ext cx="173067" cy="116520"/>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699" name="Google Shape;2699;p40">
                <a:extLst>
                  <a:ext uri="{FF2B5EF4-FFF2-40B4-BE49-F238E27FC236}">
                    <a16:creationId xmlns:a16="http://schemas.microsoft.com/office/drawing/2014/main" id="{FBEE77A7-5003-B48A-94DF-F84D6EC5921F}"/>
                  </a:ext>
                </a:extLst>
              </p:cNvPr>
              <p:cNvSpPr/>
              <p:nvPr/>
            </p:nvSpPr>
            <p:spPr>
              <a:xfrm rot="10800000">
                <a:off x="7138362" y="42811"/>
                <a:ext cx="129154" cy="149343"/>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40998" name="Google Shape;2700;p40">
              <a:extLst>
                <a:ext uri="{FF2B5EF4-FFF2-40B4-BE49-F238E27FC236}">
                  <a16:creationId xmlns:a16="http://schemas.microsoft.com/office/drawing/2014/main" id="{FF282D11-9E73-F6EE-8EF0-90D62CE8D3B2}"/>
                </a:ext>
              </a:extLst>
            </p:cNvPr>
            <p:cNvGrpSpPr>
              <a:grpSpLocks/>
            </p:cNvGrpSpPr>
            <p:nvPr/>
          </p:nvGrpSpPr>
          <p:grpSpPr bwMode="auto">
            <a:xfrm rot="10800000" flipH="1">
              <a:off x="7264618" y="-7603"/>
              <a:ext cx="1232776" cy="2165317"/>
              <a:chOff x="7801383" y="2969578"/>
              <a:chExt cx="1246613" cy="2189622"/>
            </a:xfrm>
          </p:grpSpPr>
          <p:sp>
            <p:nvSpPr>
              <p:cNvPr id="2701" name="Google Shape;2701;p40">
                <a:extLst>
                  <a:ext uri="{FF2B5EF4-FFF2-40B4-BE49-F238E27FC236}">
                    <a16:creationId xmlns:a16="http://schemas.microsoft.com/office/drawing/2014/main" id="{2523B708-54C3-5BE0-2C49-5C45CF83E49F}"/>
                  </a:ext>
                </a:extLst>
              </p:cNvPr>
              <p:cNvSpPr/>
              <p:nvPr/>
            </p:nvSpPr>
            <p:spPr>
              <a:xfrm>
                <a:off x="8042605" y="3313695"/>
                <a:ext cx="295619" cy="1875446"/>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02" name="Google Shape;2702;p40">
                <a:extLst>
                  <a:ext uri="{FF2B5EF4-FFF2-40B4-BE49-F238E27FC236}">
                    <a16:creationId xmlns:a16="http://schemas.microsoft.com/office/drawing/2014/main" id="{A9439851-89E2-9546-C46E-398A587F4FD8}"/>
                  </a:ext>
                </a:extLst>
              </p:cNvPr>
              <p:cNvSpPr/>
              <p:nvPr/>
            </p:nvSpPr>
            <p:spPr>
              <a:xfrm>
                <a:off x="8301094" y="3632167"/>
                <a:ext cx="762610" cy="48995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03" name="Google Shape;2703;p40">
                <a:extLst>
                  <a:ext uri="{FF2B5EF4-FFF2-40B4-BE49-F238E27FC236}">
                    <a16:creationId xmlns:a16="http://schemas.microsoft.com/office/drawing/2014/main" id="{8B0E9F4C-D0B6-E3E5-3B13-FC6ECEF588EC}"/>
                  </a:ext>
                </a:extLst>
              </p:cNvPr>
              <p:cNvSpPr/>
              <p:nvPr/>
            </p:nvSpPr>
            <p:spPr>
              <a:xfrm>
                <a:off x="7891226" y="3651220"/>
                <a:ext cx="437001" cy="353858"/>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04" name="Google Shape;2704;p40">
                <a:extLst>
                  <a:ext uri="{FF2B5EF4-FFF2-40B4-BE49-F238E27FC236}">
                    <a16:creationId xmlns:a16="http://schemas.microsoft.com/office/drawing/2014/main" id="{7DB8E24E-45CC-591D-0ABD-9C10B7C7E15E}"/>
                  </a:ext>
                </a:extLst>
              </p:cNvPr>
              <p:cNvSpPr/>
              <p:nvPr/>
            </p:nvSpPr>
            <p:spPr>
              <a:xfrm>
                <a:off x="8331083" y="3283754"/>
                <a:ext cx="432718" cy="293974"/>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05" name="Google Shape;2705;p40">
                <a:extLst>
                  <a:ext uri="{FF2B5EF4-FFF2-40B4-BE49-F238E27FC236}">
                    <a16:creationId xmlns:a16="http://schemas.microsoft.com/office/drawing/2014/main" id="{36D327F3-5CC5-44E9-4FE7-438AF51A8629}"/>
                  </a:ext>
                </a:extLst>
              </p:cNvPr>
              <p:cNvSpPr/>
              <p:nvPr/>
            </p:nvSpPr>
            <p:spPr>
              <a:xfrm>
                <a:off x="7935498" y="2970725"/>
                <a:ext cx="395586" cy="506289"/>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06" name="Google Shape;2706;p40">
                <a:extLst>
                  <a:ext uri="{FF2B5EF4-FFF2-40B4-BE49-F238E27FC236}">
                    <a16:creationId xmlns:a16="http://schemas.microsoft.com/office/drawing/2014/main" id="{FB9099CF-C248-5BC9-7BF1-302BE19EB435}"/>
                  </a:ext>
                </a:extLst>
              </p:cNvPr>
              <p:cNvSpPr/>
              <p:nvPr/>
            </p:nvSpPr>
            <p:spPr>
              <a:xfrm>
                <a:off x="8044034" y="3468849"/>
                <a:ext cx="302759" cy="182372"/>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07" name="Google Shape;2707;p40">
                <a:extLst>
                  <a:ext uri="{FF2B5EF4-FFF2-40B4-BE49-F238E27FC236}">
                    <a16:creationId xmlns:a16="http://schemas.microsoft.com/office/drawing/2014/main" id="{9D01E358-5E55-E362-2ABE-AFB92BB7A37C}"/>
                  </a:ext>
                </a:extLst>
              </p:cNvPr>
              <p:cNvSpPr/>
              <p:nvPr/>
            </p:nvSpPr>
            <p:spPr>
              <a:xfrm>
                <a:off x="7816964" y="4015966"/>
                <a:ext cx="479845" cy="239534"/>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08" name="Google Shape;2708;p40">
                <a:extLst>
                  <a:ext uri="{FF2B5EF4-FFF2-40B4-BE49-F238E27FC236}">
                    <a16:creationId xmlns:a16="http://schemas.microsoft.com/office/drawing/2014/main" id="{59977E1D-600F-8744-F43A-D6A48285E243}"/>
                  </a:ext>
                </a:extLst>
              </p:cNvPr>
              <p:cNvSpPr/>
              <p:nvPr/>
            </p:nvSpPr>
            <p:spPr>
              <a:xfrm>
                <a:off x="8276815" y="4345327"/>
                <a:ext cx="414152" cy="375633"/>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09" name="Google Shape;2709;p40">
                <a:extLst>
                  <a:ext uri="{FF2B5EF4-FFF2-40B4-BE49-F238E27FC236}">
                    <a16:creationId xmlns:a16="http://schemas.microsoft.com/office/drawing/2014/main" id="{7E54463D-FFEF-AE67-DDC9-889E53CDBA74}"/>
                  </a:ext>
                </a:extLst>
              </p:cNvPr>
              <p:cNvSpPr/>
              <p:nvPr/>
            </p:nvSpPr>
            <p:spPr>
              <a:xfrm>
                <a:off x="8285384" y="4111236"/>
                <a:ext cx="371308" cy="206871"/>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10" name="Google Shape;2710;p40">
                <a:extLst>
                  <a:ext uri="{FF2B5EF4-FFF2-40B4-BE49-F238E27FC236}">
                    <a16:creationId xmlns:a16="http://schemas.microsoft.com/office/drawing/2014/main" id="{D916A3AA-95DF-8738-7C77-22CCD52FC3FA}"/>
                  </a:ext>
                </a:extLst>
              </p:cNvPr>
              <p:cNvSpPr/>
              <p:nvPr/>
            </p:nvSpPr>
            <p:spPr>
              <a:xfrm>
                <a:off x="8285384" y="3653943"/>
                <a:ext cx="561247" cy="42462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11" name="Google Shape;2711;p40">
                <a:extLst>
                  <a:ext uri="{FF2B5EF4-FFF2-40B4-BE49-F238E27FC236}">
                    <a16:creationId xmlns:a16="http://schemas.microsoft.com/office/drawing/2014/main" id="{F7BC91F7-E4FC-A523-4E9E-AD1BBE245FB8}"/>
                  </a:ext>
                </a:extLst>
              </p:cNvPr>
              <p:cNvSpPr/>
              <p:nvPr/>
            </p:nvSpPr>
            <p:spPr>
              <a:xfrm>
                <a:off x="7968344" y="3653943"/>
                <a:ext cx="338462" cy="321194"/>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12" name="Google Shape;2712;p40">
                <a:extLst>
                  <a:ext uri="{FF2B5EF4-FFF2-40B4-BE49-F238E27FC236}">
                    <a16:creationId xmlns:a16="http://schemas.microsoft.com/office/drawing/2014/main" id="{647888D4-BFB9-E2E3-DEBA-3960C11E27F2}"/>
                  </a:ext>
                </a:extLst>
              </p:cNvPr>
              <p:cNvSpPr/>
              <p:nvPr/>
            </p:nvSpPr>
            <p:spPr>
              <a:xfrm>
                <a:off x="8263963" y="4383434"/>
                <a:ext cx="289906" cy="351135"/>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13" name="Google Shape;2713;p40">
                <a:extLst>
                  <a:ext uri="{FF2B5EF4-FFF2-40B4-BE49-F238E27FC236}">
                    <a16:creationId xmlns:a16="http://schemas.microsoft.com/office/drawing/2014/main" id="{A6542FF2-C33D-EC31-EF56-40427FD0073D}"/>
                  </a:ext>
                </a:extLst>
              </p:cNvPr>
              <p:cNvSpPr/>
              <p:nvPr/>
            </p:nvSpPr>
            <p:spPr>
              <a:xfrm>
                <a:off x="8281100" y="4116680"/>
                <a:ext cx="272768" cy="185095"/>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14" name="Google Shape;2714;p40">
                <a:extLst>
                  <a:ext uri="{FF2B5EF4-FFF2-40B4-BE49-F238E27FC236}">
                    <a16:creationId xmlns:a16="http://schemas.microsoft.com/office/drawing/2014/main" id="{90341CAD-0D5E-6EA0-C1F0-504AC2B0336E}"/>
                  </a:ext>
                </a:extLst>
              </p:cNvPr>
              <p:cNvSpPr/>
              <p:nvPr/>
            </p:nvSpPr>
            <p:spPr>
              <a:xfrm>
                <a:off x="7876945" y="4067685"/>
                <a:ext cx="387018" cy="204148"/>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15" name="Google Shape;2715;p40">
                <a:extLst>
                  <a:ext uri="{FF2B5EF4-FFF2-40B4-BE49-F238E27FC236}">
                    <a16:creationId xmlns:a16="http://schemas.microsoft.com/office/drawing/2014/main" id="{9D7C0E4A-DF72-8E0F-0660-DDF41D7FCAA6}"/>
                  </a:ext>
                </a:extLst>
              </p:cNvPr>
              <p:cNvSpPr/>
              <p:nvPr/>
            </p:nvSpPr>
            <p:spPr>
              <a:xfrm>
                <a:off x="8331083" y="3332749"/>
                <a:ext cx="332750" cy="253143"/>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16" name="Google Shape;2716;p40">
                <a:extLst>
                  <a:ext uri="{FF2B5EF4-FFF2-40B4-BE49-F238E27FC236}">
                    <a16:creationId xmlns:a16="http://schemas.microsoft.com/office/drawing/2014/main" id="{DE90DB57-3993-FD50-478B-6E0F3A011035}"/>
                  </a:ext>
                </a:extLst>
              </p:cNvPr>
              <p:cNvSpPr/>
              <p:nvPr/>
            </p:nvSpPr>
            <p:spPr>
              <a:xfrm>
                <a:off x="8058315" y="3000668"/>
                <a:ext cx="258487" cy="44912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sp>
            <p:nvSpPr>
              <p:cNvPr id="2717" name="Google Shape;2717;p40">
                <a:extLst>
                  <a:ext uri="{FF2B5EF4-FFF2-40B4-BE49-F238E27FC236}">
                    <a16:creationId xmlns:a16="http://schemas.microsoft.com/office/drawing/2014/main" id="{E29EFCF8-3AFE-BEFE-D320-5848A58D72FA}"/>
                  </a:ext>
                </a:extLst>
              </p:cNvPr>
              <p:cNvSpPr/>
              <p:nvPr/>
            </p:nvSpPr>
            <p:spPr>
              <a:xfrm>
                <a:off x="8089733" y="3471570"/>
                <a:ext cx="241350" cy="171486"/>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lIns="121900" tIns="121900" rIns="121900" bIns="121900" anchor="ctr"/>
              <a:lstStyle/>
              <a:p>
                <a:pPr defTabSz="1219170">
                  <a:buClr>
                    <a:srgbClr val="000000"/>
                  </a:buClr>
                  <a:defRPr/>
                </a:pPr>
                <a:endParaRPr sz="2800" kern="0">
                  <a:solidFill>
                    <a:srgbClr val="000000"/>
                  </a:solidFill>
                  <a:latin typeface="Times New Roman" panose="02020603050405020304" pitchFamily="18" charset="0"/>
                  <a:cs typeface="Times New Roman" panose="02020603050405020304" pitchFamily="18" charset="0"/>
                  <a:sym typeface="Arial"/>
                </a:endParaRPr>
              </a:p>
            </p:txBody>
          </p:sp>
        </p:grpSp>
      </p:grpSp>
      <p:sp>
        <p:nvSpPr>
          <p:cNvPr id="5" name="TextBox 4">
            <a:extLst>
              <a:ext uri="{FF2B5EF4-FFF2-40B4-BE49-F238E27FC236}">
                <a16:creationId xmlns:a16="http://schemas.microsoft.com/office/drawing/2014/main" id="{8088DF13-800C-DC5F-5FB6-80E7CEE0A6B4}"/>
              </a:ext>
            </a:extLst>
          </p:cNvPr>
          <p:cNvSpPr txBox="1">
            <a:spLocks noChangeArrowheads="1"/>
          </p:cNvSpPr>
          <p:nvPr/>
        </p:nvSpPr>
        <p:spPr bwMode="auto">
          <a:xfrm>
            <a:off x="250825" y="152400"/>
            <a:ext cx="2459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III. Tổng kết</a:t>
            </a:r>
          </a:p>
        </p:txBody>
      </p:sp>
      <p:sp>
        <p:nvSpPr>
          <p:cNvPr id="3" name="Rectangle 2">
            <a:extLst>
              <a:ext uri="{FF2B5EF4-FFF2-40B4-BE49-F238E27FC236}">
                <a16:creationId xmlns:a16="http://schemas.microsoft.com/office/drawing/2014/main" id="{32168438-D566-D9F6-B2E1-27AA123C010F}"/>
              </a:ext>
            </a:extLst>
          </p:cNvPr>
          <p:cNvSpPr/>
          <p:nvPr/>
        </p:nvSpPr>
        <p:spPr>
          <a:xfrm>
            <a:off x="134938" y="1335088"/>
            <a:ext cx="5089525" cy="4494212"/>
          </a:xfrm>
          <a:prstGeom prst="rect">
            <a:avLst/>
          </a:prstGeom>
          <a:solidFill>
            <a:schemeClr val="accent4">
              <a:lumMod val="20000"/>
              <a:lumOff val="80000"/>
            </a:schemeClr>
          </a:solidFill>
        </p:spPr>
        <p:txBody>
          <a:bodyPr>
            <a:spAutoFit/>
          </a:bodyPr>
          <a:lstStyle/>
          <a:p>
            <a:pPr algn="just">
              <a:defRPr/>
            </a:pPr>
            <a:r>
              <a:rPr lang="en-US" sz="2600" b="1" i="1" dirty="0">
                <a:latin typeface="Times New Roman" panose="02020603050405020304" pitchFamily="18" charset="0"/>
                <a:cs typeface="Times New Roman" panose="02020603050405020304" pitchFamily="18" charset="0"/>
              </a:rPr>
              <a:t>1. </a:t>
            </a:r>
            <a:r>
              <a:rPr lang="en-US" sz="2600" b="1" i="1" dirty="0" err="1">
                <a:latin typeface="Times New Roman" panose="02020603050405020304" pitchFamily="18" charset="0"/>
                <a:cs typeface="Times New Roman" panose="02020603050405020304" pitchFamily="18" charset="0"/>
              </a:rPr>
              <a:t>Nội</a:t>
            </a:r>
            <a:r>
              <a:rPr lang="en-US" sz="2600" b="1" i="1" dirty="0">
                <a:latin typeface="Times New Roman" panose="02020603050405020304" pitchFamily="18" charset="0"/>
                <a:cs typeface="Times New Roman" panose="02020603050405020304" pitchFamily="18" charset="0"/>
              </a:rPr>
              <a:t> dung</a:t>
            </a:r>
            <a:endParaRPr lang="en-US" sz="2600" dirty="0">
              <a:latin typeface="Times New Roman" panose="02020603050405020304" pitchFamily="18" charset="0"/>
              <a:cs typeface="Times New Roman" panose="02020603050405020304" pitchFamily="18" charset="0"/>
            </a:endParaRPr>
          </a:p>
          <a:p>
            <a:pPr algn="just">
              <a:defRPr/>
            </a:pP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Việt</a:t>
            </a:r>
            <a:r>
              <a:rPr lang="en-US" sz="2600" dirty="0">
                <a:latin typeface="Times New Roman" panose="02020603050405020304" pitchFamily="18" charset="0"/>
                <a:cs typeface="Times New Roman" panose="02020603050405020304" pitchFamily="18" charset="0"/>
              </a:rPr>
              <a:t> Nam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khủng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khiếp</a:t>
            </a:r>
            <a:r>
              <a:rPr lang="en-US" sz="2600" dirty="0">
                <a:latin typeface="Times New Roman" panose="02020603050405020304" pitchFamily="18" charset="0"/>
                <a:cs typeface="Times New Roman" panose="02020603050405020304" pitchFamily="18" charset="0"/>
              </a:rPr>
              <a:t> 1945.</a:t>
            </a:r>
          </a:p>
          <a:p>
            <a:pPr algn="just">
              <a:defRPr/>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nhân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đạo</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trọng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ngợi</a:t>
            </a:r>
            <a:r>
              <a:rPr lang="en-US" sz="2600" dirty="0">
                <a:latin typeface="Times New Roman" panose="02020603050405020304" pitchFamily="18" charset="0"/>
                <a:cs typeface="Times New Roman" panose="02020603050405020304" pitchFamily="18" charset="0"/>
              </a:rPr>
              <a:t> ca </a:t>
            </a:r>
            <a:r>
              <a:rPr lang="en-US" sz="2600" dirty="0" err="1">
                <a:latin typeface="Times New Roman" panose="02020603050405020304" pitchFamily="18" charset="0"/>
                <a:cs typeface="Times New Roman" panose="02020603050405020304" pitchFamily="18" charset="0"/>
              </a:rPr>
              <a:t>tình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niềm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khát</a:t>
            </a:r>
            <a:r>
              <a:rPr lang="en-US" sz="2600" dirty="0">
                <a:latin typeface="Times New Roman" panose="02020603050405020304" pitchFamily="18" charset="0"/>
                <a:cs typeface="Times New Roman" panose="02020603050405020304" pitchFamily="18" charset="0"/>
              </a:rPr>
              <a:t> khao </a:t>
            </a:r>
            <a:r>
              <a:rPr lang="en-US" sz="2600" dirty="0" err="1">
                <a:latin typeface="Times New Roman" panose="02020603050405020304" pitchFamily="18" charset="0"/>
                <a:cs typeface="Times New Roman" panose="02020603050405020304" pitchFamily="18" charset="0"/>
              </a:rPr>
              <a:t>tổ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niềm</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mãnh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nghèo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khổ</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ngay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bờ</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chết</a:t>
            </a:r>
            <a:r>
              <a:rPr lang="en-US" sz="26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8D999BE3-1188-76E4-3F36-206CF40FB29D}"/>
              </a:ext>
            </a:extLst>
          </p:cNvPr>
          <p:cNvSpPr/>
          <p:nvPr/>
        </p:nvSpPr>
        <p:spPr>
          <a:xfrm>
            <a:off x="5416550" y="533400"/>
            <a:ext cx="6665913" cy="5693866"/>
          </a:xfrm>
          <a:prstGeom prst="rect">
            <a:avLst/>
          </a:prstGeom>
          <a:solidFill>
            <a:schemeClr val="accent2">
              <a:lumMod val="20000"/>
              <a:lumOff val="80000"/>
            </a:schemeClr>
          </a:solidFill>
        </p:spPr>
        <p:txBody>
          <a:bodyPr>
            <a:spAutoFit/>
          </a:bodyPr>
          <a:lstStyle/>
          <a:p>
            <a:pPr algn="just">
              <a:defRPr/>
            </a:pPr>
            <a:r>
              <a:rPr lang="en-US" sz="2600" b="1" i="1" dirty="0">
                <a:latin typeface="Times New Roman" panose="02020603050405020304" pitchFamily="18" charset="0"/>
                <a:cs typeface="Times New Roman" panose="02020603050405020304" pitchFamily="18" charset="0"/>
              </a:rPr>
              <a:t>2. </a:t>
            </a:r>
            <a:r>
              <a:rPr lang="en-US" sz="2600" b="1" i="1" dirty="0" err="1">
                <a:latin typeface="Times New Roman" panose="02020603050405020304" pitchFamily="18" charset="0"/>
                <a:cs typeface="Times New Roman" panose="02020603050405020304" pitchFamily="18" charset="0"/>
              </a:rPr>
              <a:t>Nghệ</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thuật</a:t>
            </a:r>
            <a:endParaRPr lang="en-US" sz="2600" dirty="0">
              <a:latin typeface="Times New Roman" panose="02020603050405020304" pitchFamily="18" charset="0"/>
              <a:cs typeface="Times New Roman" panose="02020603050405020304" pitchFamily="18" charset="0"/>
            </a:endParaRPr>
          </a:p>
          <a:p>
            <a:pPr algn="just">
              <a:defRPr/>
            </a:pP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chuyện</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nhiên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t>
            </a:r>
            <a:r>
              <a:rPr lang="en-US" sz="2600" dirty="0" err="1">
                <a:solidFill>
                  <a:srgbClr val="0432FF"/>
                </a:solidFill>
                <a:latin typeface="Times New Roman" panose="02020603050405020304" pitchFamily="18" charset="0"/>
                <a:cs typeface="Times New Roman" panose="02020603050405020304" pitchFamily="18" charset="0"/>
              </a:rPr>
              <a:t>ủa</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các</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nhân</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vật</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đặc</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biệt</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nhân</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vật</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Tràng</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kể</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theo</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ngôi</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thứ</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ba</a:t>
            </a:r>
            <a:r>
              <a:rPr lang="en-US" sz="2600" dirty="0">
                <a:solidFill>
                  <a:srgbClr val="0432FF"/>
                </a:solidFill>
                <a:latin typeface="Times New Roman" panose="02020603050405020304" pitchFamily="18" charset="0"/>
                <a:cs typeface="Times New Roman" panose="02020603050405020304" pitchFamily="18" charset="0"/>
              </a:rPr>
              <a:t> song </a:t>
            </a:r>
            <a:r>
              <a:rPr lang="en-US" sz="2600" dirty="0" err="1">
                <a:solidFill>
                  <a:srgbClr val="0432FF"/>
                </a:solidFill>
                <a:latin typeface="Times New Roman" panose="02020603050405020304" pitchFamily="18" charset="0"/>
                <a:cs typeface="Times New Roman" panose="02020603050405020304" pitchFamily="18" charset="0"/>
              </a:rPr>
              <a:t>có</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sự</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dịch</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chuyển</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điểm</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nhìn</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trần</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thuật</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nương</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theo</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điểm</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nhìn</a:t>
            </a:r>
            <a:r>
              <a:rPr lang="en-US" sz="2600" dirty="0">
                <a:solidFill>
                  <a:srgbClr val="0432FF"/>
                </a:solidFill>
                <a:latin typeface="Times New Roman" panose="02020603050405020304" pitchFamily="18" charset="0"/>
                <a:cs typeface="Times New Roman" panose="02020603050405020304" pitchFamily="18" charset="0"/>
              </a:rPr>
              <a:t> à </a:t>
            </a:r>
            <a:r>
              <a:rPr lang="en-US" sz="2600" dirty="0" err="1">
                <a:solidFill>
                  <a:srgbClr val="0432FF"/>
                </a:solidFill>
                <a:latin typeface="Times New Roman" panose="02020603050405020304" pitchFamily="18" charset="0"/>
                <a:cs typeface="Times New Roman" panose="02020603050405020304" pitchFamily="18" charset="0"/>
              </a:rPr>
              <a:t>cụ</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Tứ</a:t>
            </a:r>
            <a:r>
              <a:rPr lang="en-US" sz="2600" dirty="0">
                <a:solidFill>
                  <a:srgbClr val="0432FF"/>
                </a:solidFill>
                <a:latin typeface="Times New Roman" panose="02020603050405020304" pitchFamily="18" charset="0"/>
                <a:cs typeface="Times New Roman" panose="02020603050405020304" pitchFamily="18" charset="0"/>
              </a:rPr>
              <a:t>.</a:t>
            </a:r>
          </a:p>
          <a:p>
            <a:pPr algn="just">
              <a:defRPr/>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thuật</a:t>
            </a: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huống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đáo</a:t>
            </a:r>
            <a:r>
              <a:rPr lang="en-US" sz="2600" dirty="0">
                <a:latin typeface="Times New Roman" panose="02020603050405020304" pitchFamily="18" charset="0"/>
                <a:cs typeface="Times New Roman" panose="02020603050405020304" pitchFamily="18" charset="0"/>
              </a:rPr>
              <a:t>.</a:t>
            </a:r>
          </a:p>
          <a:p>
            <a:pPr algn="just">
              <a:defRPr/>
            </a:pP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Dựng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chân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a:t>
            </a:r>
          </a:p>
          <a:p>
            <a:pPr algn="just">
              <a:defRPr/>
            </a:pP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tâm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nhân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thật</a:t>
            </a:r>
            <a:r>
              <a:rPr lang="en-US" sz="2600" dirty="0">
                <a:latin typeface="Times New Roman" panose="02020603050405020304" pitchFamily="18" charset="0"/>
                <a:cs typeface="Times New Roman" panose="02020603050405020304" pitchFamily="18" charset="0"/>
              </a:rPr>
              <a:t>.</a:t>
            </a:r>
          </a:p>
          <a:p>
            <a:pPr algn="just">
              <a:defRPr/>
            </a:pP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ngữ</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nhuần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khẩu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a:t>
            </a:r>
          </a:p>
          <a:p>
            <a:pPr algn="just">
              <a:defRPr/>
            </a:pPr>
            <a:r>
              <a:rPr lang="en-US" sz="2600"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Giọng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hoạt</a:t>
            </a:r>
            <a:r>
              <a:rPr lang="en-US" sz="2600" b="1" dirty="0">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theo</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sự</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thay</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đổi</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điểm</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nhìn</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bao</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trùm</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là</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giọng</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hóm</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hỉnh</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hài</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hước</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pha</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lẫn</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giọng</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ưu</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ái</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cảm</a:t>
            </a:r>
            <a:r>
              <a:rPr lang="en-US" sz="2600" dirty="0">
                <a:solidFill>
                  <a:srgbClr val="0432FF"/>
                </a:solidFill>
                <a:latin typeface="Times New Roman" panose="02020603050405020304" pitchFamily="18" charset="0"/>
                <a:cs typeface="Times New Roman" panose="02020603050405020304" pitchFamily="18" charset="0"/>
              </a:rPr>
              <a:t> </a:t>
            </a:r>
            <a:r>
              <a:rPr lang="en-US" sz="2600" dirty="0" err="1">
                <a:solidFill>
                  <a:srgbClr val="0432FF"/>
                </a:solidFill>
                <a:latin typeface="Times New Roman" panose="02020603050405020304" pitchFamily="18" charset="0"/>
                <a:cs typeface="Times New Roman" panose="02020603050405020304" pitchFamily="18" charset="0"/>
              </a:rPr>
              <a:t>thông</a:t>
            </a:r>
            <a:r>
              <a:rPr lang="en-US" sz="2600" dirty="0">
                <a:solidFill>
                  <a:srgbClr val="0432FF"/>
                </a:solidFill>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E802485D-5F91-89A2-055B-A40D5A39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2532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70A6B5F-1B9D-367F-29DD-EBE398467B62}"/>
              </a:ext>
            </a:extLst>
          </p:cNvPr>
          <p:cNvSpPr/>
          <p:nvPr/>
        </p:nvSpPr>
        <p:spPr>
          <a:xfrm>
            <a:off x="5300662" y="173534"/>
            <a:ext cx="6553200" cy="5632311"/>
          </a:xfrm>
          <a:prstGeom prst="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just">
              <a:defRPr/>
            </a:pPr>
            <a:r>
              <a:rPr lang="en-US" sz="3000" dirty="0">
                <a:latin typeface="Times New Roman" panose="02020603050405020304" pitchFamily="18" charset="0"/>
                <a:cs typeface="Times New Roman" panose="02020603050405020304" pitchFamily="18" charset="0"/>
                <a:sym typeface="Wingdings"/>
              </a:rPr>
              <a:t></a:t>
            </a:r>
            <a:r>
              <a:rPr lang="en-US" sz="3000"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éo</a:t>
            </a:r>
            <a:r>
              <a:rPr lang="en-US" sz="3000" dirty="0">
                <a:latin typeface="Times New Roman" panose="02020603050405020304" pitchFamily="18" charset="0"/>
                <a:cs typeface="Times New Roman" panose="02020603050405020304" pitchFamily="18" charset="0"/>
              </a:rPr>
              <a:t> le, </a:t>
            </a:r>
            <a:r>
              <a:rPr lang="en-US" sz="3000" i="1" dirty="0" err="1">
                <a:latin typeface="Times New Roman" panose="02020603050405020304" pitchFamily="18" charset="0"/>
                <a:cs typeface="Times New Roman" panose="02020603050405020304" pitchFamily="18" charset="0"/>
              </a:rPr>
              <a:t>Vợ</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lòng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a:t>
            </a:r>
            <a:r>
              <a:rPr lang="en-US" sz="3000" dirty="0">
                <a:latin typeface="Times New Roman" panose="02020603050405020304" pitchFamily="18" charset="0"/>
                <a:cs typeface="Times New Roman" panose="02020603050405020304" pitchFamily="18" charset="0"/>
              </a:rPr>
              <a:t> con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con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niềm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cs typeface="Times New Roman" panose="02020603050405020304" pitchFamily="18" charset="0"/>
              </a:rPr>
              <a:t>tưởng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pPr algn="just">
              <a:defRPr/>
            </a:pPr>
            <a:r>
              <a:rPr lang="en-US" sz="3000" dirty="0">
                <a:latin typeface="Times New Roman" panose="02020603050405020304" pitchFamily="18" charset="0"/>
                <a:cs typeface="Times New Roman" panose="02020603050405020304" pitchFamily="18" charset="0"/>
              </a:rPr>
              <a:t>	Chia </a:t>
            </a:r>
            <a:r>
              <a:rPr lang="en-US" sz="3000" dirty="0" err="1">
                <a:latin typeface="Times New Roman" panose="02020603050405020304" pitchFamily="18" charset="0"/>
                <a:cs typeface="Times New Roman" panose="02020603050405020304" pitchFamily="18" charset="0"/>
              </a:rPr>
              <a:t>sẻ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Kim </a:t>
            </a:r>
            <a:r>
              <a:rPr lang="en-US" sz="3000" dirty="0" err="1">
                <a:latin typeface="Times New Roman" panose="02020603050405020304" pitchFamily="18" charset="0"/>
                <a:cs typeface="Times New Roman" panose="02020603050405020304" pitchFamily="18" charset="0"/>
              </a:rPr>
              <a:t>Lân</a:t>
            </a:r>
            <a:r>
              <a:rPr lang="en-US" sz="3000"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Trong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hoàn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cảnh</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khốn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cùng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dù</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cận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kề</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bên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cái</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chết</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những</a:t>
            </a:r>
            <a:r>
              <a:rPr lang="en-US" sz="3000" b="1" i="1" dirty="0">
                <a:latin typeface="Times New Roman" panose="02020603050405020304" pitchFamily="18" charset="0"/>
                <a:cs typeface="Times New Roman" panose="02020603050405020304" pitchFamily="18" charset="0"/>
              </a:rPr>
              <a:t> con </a:t>
            </a:r>
            <a:r>
              <a:rPr lang="en-US" sz="3000" b="1" i="1" dirty="0" err="1">
                <a:latin typeface="Times New Roman" panose="02020603050405020304" pitchFamily="18" charset="0"/>
                <a:cs typeface="Times New Roman" panose="02020603050405020304" pitchFamily="18" charset="0"/>
              </a:rPr>
              <a:t>người</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ấy</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không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nghĩ</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đến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cái</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chết</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mà</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vẫn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hướng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tới</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sự</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sống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vẫn</a:t>
            </a:r>
            <a:r>
              <a:rPr lang="en-US" sz="3000" b="1" i="1" dirty="0">
                <a:latin typeface="Times New Roman" panose="02020603050405020304" pitchFamily="18" charset="0"/>
                <a:cs typeface="Times New Roman" panose="02020603050405020304" pitchFamily="18" charset="0"/>
              </a:rPr>
              <a:t> hi </a:t>
            </a:r>
            <a:r>
              <a:rPr lang="en-US" sz="3000" b="1" i="1" dirty="0" err="1">
                <a:latin typeface="Times New Roman" panose="02020603050405020304" pitchFamily="18" charset="0"/>
                <a:cs typeface="Times New Roman" panose="02020603050405020304" pitchFamily="18" charset="0"/>
              </a:rPr>
              <a:t>vọng</a:t>
            </a:r>
            <a:r>
              <a:rPr lang="en-US" sz="3000" b="1" i="1" dirty="0">
                <a:latin typeface="Times New Roman" panose="02020603050405020304" pitchFamily="18" charset="0"/>
                <a:cs typeface="Times New Roman" panose="02020603050405020304" pitchFamily="18" charset="0"/>
              </a:rPr>
              <a:t>, tin </a:t>
            </a:r>
            <a:r>
              <a:rPr lang="en-US" sz="3000" b="1" i="1" dirty="0" err="1">
                <a:latin typeface="Times New Roman" panose="02020603050405020304" pitchFamily="18" charset="0"/>
                <a:cs typeface="Times New Roman" panose="02020603050405020304" pitchFamily="18" charset="0"/>
              </a:rPr>
              <a:t>tưởng</a:t>
            </a:r>
            <a:r>
              <a:rPr lang="en-US" sz="3000" b="1" i="1" dirty="0">
                <a:latin typeface="Times New Roman" panose="02020603050405020304" pitchFamily="18" charset="0"/>
                <a:cs typeface="Times New Roman" panose="02020603050405020304" pitchFamily="18" charset="0"/>
              </a:rPr>
              <a:t> ở </a:t>
            </a:r>
            <a:r>
              <a:rPr lang="en-US" sz="3000" b="1" i="1" dirty="0" err="1">
                <a:latin typeface="Times New Roman" panose="02020603050405020304" pitchFamily="18" charset="0"/>
                <a:cs typeface="Times New Roman" panose="02020603050405020304" pitchFamily="18" charset="0"/>
              </a:rPr>
              <a:t>tương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lai</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Họ</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vẫn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muốn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sống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sống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cho</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ra</a:t>
            </a:r>
            <a:r>
              <a:rPr lang="en-US" sz="3000" b="1" i="1" dirty="0">
                <a:latin typeface="Times New Roman" panose="02020603050405020304" pitchFamily="18" charset="0"/>
                <a:cs typeface="Times New Roman" panose="02020603050405020304" pitchFamily="18" charset="0"/>
              </a:rPr>
              <a:t> con </a:t>
            </a:r>
            <a:r>
              <a:rPr lang="en-US" sz="3000" b="1" i="1" dirty="0" err="1">
                <a:latin typeface="Times New Roman" panose="02020603050405020304" pitchFamily="18" charset="0"/>
                <a:cs typeface="Times New Roman" panose="02020603050405020304" pitchFamily="18" charset="0"/>
              </a:rPr>
              <a:t>người</a:t>
            </a:r>
            <a:r>
              <a:rPr lang="en-US" sz="3000" b="1" i="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FB971707-997A-430D-5B94-E5F75F642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2532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2AAADF2-FDA8-61B6-C812-D6CA0C0F9239}"/>
              </a:ext>
            </a:extLst>
          </p:cNvPr>
          <p:cNvSpPr/>
          <p:nvPr/>
        </p:nvSpPr>
        <p:spPr>
          <a:xfrm>
            <a:off x="5834062" y="2590800"/>
            <a:ext cx="6014925" cy="193899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defTabSz="1033229" eaLnBrk="1" fontAlgn="auto" hangingPunct="1">
              <a:spcBef>
                <a:spcPts val="0"/>
              </a:spcBef>
              <a:spcAft>
                <a:spcPts val="0"/>
              </a:spcAft>
              <a:defRPr/>
            </a:pPr>
            <a:r>
              <a:rPr lang="en-US" sz="6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HOẠT ĐỘNG 3:</a:t>
            </a:r>
          </a:p>
          <a:p>
            <a:pPr algn="ctr" defTabSz="1033229" eaLnBrk="1" fontAlgn="auto" hangingPunct="1">
              <a:spcBef>
                <a:spcPts val="0"/>
              </a:spcBef>
              <a:spcAft>
                <a:spcPts val="0"/>
              </a:spcAft>
              <a:defRPr/>
            </a:pPr>
            <a:r>
              <a:rPr lang="en-US" sz="6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LUYỆN TẬP</a:t>
            </a:r>
          </a:p>
        </p:txBody>
      </p:sp>
    </p:spTree>
  </p:cSld>
  <p:clrMapOvr>
    <a:masterClrMapping/>
  </p:clrMapOvr>
  <p:transition spd="slow" advTm="12362">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A46DAD5-6978-4960-0950-7A8C7618D6A9}"/>
              </a:ext>
            </a:extLst>
          </p:cNvPr>
          <p:cNvSpPr>
            <a:spLocks noGrp="1" noRot="1" noChangeAspect="1" noMove="1" noResize="1" noEditPoints="1" noAdjustHandles="1" noChangeArrowheads="1" noChangeShapeType="1" noTextEdit="1"/>
          </p:cNvSpPr>
          <p:nvPr/>
        </p:nvSpPr>
        <p:spPr>
          <a:xfrm>
            <a:off x="3175" y="0"/>
            <a:ext cx="121221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F8D88D90-3035-A904-AB78-2FCD8B3CC983}"/>
              </a:ext>
            </a:extLst>
          </p:cNvPr>
          <p:cNvSpPr>
            <a:spLocks noGrp="1" noRot="1" noChangeAspect="1" noMove="1" noResize="1" noEditPoints="1" noAdjustHandles="1" noChangeArrowheads="1" noChangeShapeType="1" noTextEdit="1"/>
          </p:cNvSpPr>
          <p:nvPr/>
        </p:nvSpPr>
        <p:spPr>
          <a:xfrm>
            <a:off x="0" y="0"/>
            <a:ext cx="12125325"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prstClr val="black"/>
              </a:solidFill>
            </a:endParaRPr>
          </a:p>
        </p:txBody>
      </p:sp>
      <p:sp>
        <p:nvSpPr>
          <p:cNvPr id="12" name="Freeform 13">
            <a:extLst>
              <a:ext uri="{FF2B5EF4-FFF2-40B4-BE49-F238E27FC236}">
                <a16:creationId xmlns:a16="http://schemas.microsoft.com/office/drawing/2014/main" id="{BC13AE44-EF1B-94EE-D524-861A334B1D05}"/>
              </a:ext>
            </a:extLst>
          </p:cNvPr>
          <p:cNvSpPr>
            <a:spLocks noGrp="1" noRot="1" noChangeAspect="1" noMove="1" noResize="1" noEditPoints="1" noAdjustHandles="1" noChangeArrowheads="1" noChangeShapeType="1" noTextEdit="1"/>
          </p:cNvSpPr>
          <p:nvPr/>
        </p:nvSpPr>
        <p:spPr>
          <a:xfrm>
            <a:off x="2754313" y="220663"/>
            <a:ext cx="9371012" cy="663733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srgbClr val="FFFFFF"/>
              </a:solidFill>
            </a:endParaRPr>
          </a:p>
        </p:txBody>
      </p:sp>
      <p:sp>
        <p:nvSpPr>
          <p:cNvPr id="14" name="Oval 13">
            <a:extLst>
              <a:ext uri="{FF2B5EF4-FFF2-40B4-BE49-F238E27FC236}">
                <a16:creationId xmlns:a16="http://schemas.microsoft.com/office/drawing/2014/main" id="{DFCC7E3D-799A-A6B0-08C8-7B21372F7481}"/>
              </a:ext>
            </a:extLst>
          </p:cNvPr>
          <p:cNvSpPr>
            <a:spLocks noGrp="1" noRot="1" noChangeAspect="1" noMove="1" noResize="1" noEditPoints="1" noAdjustHandles="1" noChangeArrowheads="1" noChangeShapeType="1" noTextEdit="1"/>
          </p:cNvSpPr>
          <p:nvPr/>
        </p:nvSpPr>
        <p:spPr>
          <a:xfrm>
            <a:off x="2197100" y="2100263"/>
            <a:ext cx="1931988" cy="188912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srgbClr val="FFFFFF"/>
              </a:solidFill>
            </a:endParaRPr>
          </a:p>
        </p:txBody>
      </p:sp>
      <p:sp>
        <p:nvSpPr>
          <p:cNvPr id="16" name="Arc 15">
            <a:extLst>
              <a:ext uri="{FF2B5EF4-FFF2-40B4-BE49-F238E27FC236}">
                <a16:creationId xmlns:a16="http://schemas.microsoft.com/office/drawing/2014/main" id="{1972DF87-EA03-685F-A075-C42D7D857EE6}"/>
              </a:ext>
            </a:extLst>
          </p:cNvPr>
          <p:cNvSpPr>
            <a:spLocks noGrp="1" noRot="1" noChangeAspect="1" noMove="1" noResize="1" noEditPoints="1" noAdjustHandles="1" noChangeArrowheads="1" noChangeShapeType="1" noTextEdit="1"/>
          </p:cNvSpPr>
          <p:nvPr/>
        </p:nvSpPr>
        <p:spPr>
          <a:xfrm rot="18520172">
            <a:off x="1595437" y="1500188"/>
            <a:ext cx="2987675" cy="2971800"/>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lIns="91115" tIns="45558" rIns="91115" bIns="45558" anchor="ctr"/>
          <a:lstStyle/>
          <a:p>
            <a:pPr algn="ctr">
              <a:defRPr/>
            </a:pPr>
            <a:endParaRPr lang="en-US">
              <a:solidFill>
                <a:srgbClr val="000000"/>
              </a:solidFill>
            </a:endParaRPr>
          </a:p>
        </p:txBody>
      </p:sp>
      <p:sp>
        <p:nvSpPr>
          <p:cNvPr id="47111" name="TextBox 12">
            <a:extLst>
              <a:ext uri="{FF2B5EF4-FFF2-40B4-BE49-F238E27FC236}">
                <a16:creationId xmlns:a16="http://schemas.microsoft.com/office/drawing/2014/main" id="{8C7AE0D7-F726-64DB-00D8-73E84377123C}"/>
              </a:ext>
            </a:extLst>
          </p:cNvPr>
          <p:cNvSpPr txBox="1">
            <a:spLocks noChangeArrowheads="1"/>
          </p:cNvSpPr>
          <p:nvPr/>
        </p:nvSpPr>
        <p:spPr bwMode="auto">
          <a:xfrm>
            <a:off x="2189163" y="2551113"/>
            <a:ext cx="214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latin typeface="Arial" panose="020B0604020202020204" pitchFamily="34" charset="0"/>
                <a:cs typeface="Arial" panose="020B0604020202020204" pitchFamily="34" charset="0"/>
              </a:rPr>
              <a:t>Nhiệm vụ</a:t>
            </a:r>
            <a:endParaRPr lang="en-US" altLang="en-US" sz="3600">
              <a:solidFill>
                <a:srgbClr val="000000"/>
              </a:solidFill>
            </a:endParaRPr>
          </a:p>
        </p:txBody>
      </p:sp>
      <p:sp>
        <p:nvSpPr>
          <p:cNvPr id="20488" name="TextBox 14">
            <a:extLst>
              <a:ext uri="{FF2B5EF4-FFF2-40B4-BE49-F238E27FC236}">
                <a16:creationId xmlns:a16="http://schemas.microsoft.com/office/drawing/2014/main" id="{A661B678-B117-ACEE-2DF4-7BE176AA6E90}"/>
              </a:ext>
            </a:extLst>
          </p:cNvPr>
          <p:cNvSpPr txBox="1">
            <a:spLocks noChangeArrowheads="1"/>
          </p:cNvSpPr>
          <p:nvPr/>
        </p:nvSpPr>
        <p:spPr bwMode="auto">
          <a:xfrm>
            <a:off x="5072063" y="2273300"/>
            <a:ext cx="624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4000">
                <a:latin typeface="Arial" panose="020B0604020202020204" pitchFamily="34" charset="0"/>
                <a:cs typeface="Arial" panose="020B0604020202020204" pitchFamily="34" charset="0"/>
              </a:rPr>
              <a:t>Vẽ sơ đồ biểu thị điểm nhìn trong tác phẩm “Vợ nhặt” – Kim Lân.</a:t>
            </a:r>
            <a:endParaRPr lang="en-US" altLang="en-US" sz="3700" b="1">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additive="base">
                                        <p:cTn id="7" dur="500" fill="hold"/>
                                        <p:tgtEl>
                                          <p:spTgt spid="20488"/>
                                        </p:tgtEl>
                                        <p:attrNameLst>
                                          <p:attrName>ppt_x</p:attrName>
                                        </p:attrNameLst>
                                      </p:cBhvr>
                                      <p:tavLst>
                                        <p:tav tm="0">
                                          <p:val>
                                            <p:strVal val="#ppt_x"/>
                                          </p:val>
                                        </p:tav>
                                        <p:tav tm="100000">
                                          <p:val>
                                            <p:strVal val="#ppt_x"/>
                                          </p:val>
                                        </p:tav>
                                      </p:tavLst>
                                    </p:anim>
                                    <p:anim calcmode="lin" valueType="num">
                                      <p:cBhvr additive="base">
                                        <p:cTn id="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a:extLst>
              <a:ext uri="{FF2B5EF4-FFF2-40B4-BE49-F238E27FC236}">
                <a16:creationId xmlns:a16="http://schemas.microsoft.com/office/drawing/2014/main" id="{93FCBE3E-50EE-BF7F-B5D1-50E63387B339}"/>
              </a:ext>
            </a:extLst>
          </p:cNvPr>
          <p:cNvPicPr>
            <a:picLocks noChangeAspect="1"/>
          </p:cNvPicPr>
          <p:nvPr/>
        </p:nvPicPr>
        <p:blipFill>
          <a:blip r:embed="rId2">
            <a:extLst>
              <a:ext uri="{28A0092B-C50C-407E-A947-70E740481C1C}">
                <a14:useLocalDpi xmlns:a14="http://schemas.microsoft.com/office/drawing/2010/main" val="0"/>
              </a:ext>
            </a:extLst>
          </a:blip>
          <a:srcRect b="5380"/>
          <a:stretch>
            <a:fillRect/>
          </a:stretch>
        </p:blipFill>
        <p:spPr bwMode="auto">
          <a:xfrm>
            <a:off x="165100" y="79375"/>
            <a:ext cx="11376025"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C1ACFB5-F1EB-E854-DA18-F32CCFABB83D}"/>
              </a:ext>
            </a:extLst>
          </p:cNvPr>
          <p:cNvSpPr/>
          <p:nvPr/>
        </p:nvSpPr>
        <p:spPr>
          <a:xfrm>
            <a:off x="2598738" y="514350"/>
            <a:ext cx="5557837" cy="584200"/>
          </a:xfrm>
          <a:prstGeom prst="rect">
            <a:avLst/>
          </a:prstGeom>
          <a:solidFill>
            <a:schemeClr val="accent6">
              <a:lumMod val="20000"/>
              <a:lumOff val="80000"/>
            </a:schemeClr>
          </a:solidFill>
        </p:spPr>
        <p:txBody>
          <a:bodyPr wrap="none" lIns="91115" tIns="45558" rIns="91115" bIns="45558">
            <a:spAutoFit/>
          </a:bodyPr>
          <a:lstStyle/>
          <a:p>
            <a:pPr>
              <a:defRPr/>
            </a:pPr>
            <a:r>
              <a:rPr lang="en-US" sz="3200" b="1" dirty="0">
                <a:solidFill>
                  <a:srgbClr val="FF0000"/>
                </a:solidFill>
                <a:latin typeface="Arial" pitchFamily="34" charset="0"/>
                <a:cs typeface="Arial" pitchFamily="34" charset="0"/>
              </a:rPr>
              <a:t>HOẠT ĐỘNG 4: VẬN DỤNG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41544C-4017-EDE3-F1F6-999231B30B16}"/>
              </a:ext>
            </a:extLst>
          </p:cNvPr>
          <p:cNvSpPr>
            <a:spLocks noGrp="1" noRot="1" noChangeAspect="1" noMove="1" noResize="1" noEditPoints="1" noAdjustHandles="1" noChangeArrowheads="1" noChangeShapeType="1" noTextEdit="1"/>
          </p:cNvSpPr>
          <p:nvPr/>
        </p:nvSpPr>
        <p:spPr>
          <a:xfrm>
            <a:off x="3175" y="0"/>
            <a:ext cx="121221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AD2ED88B-DE9D-788B-87CE-748A0DB6EB96}"/>
              </a:ext>
            </a:extLst>
          </p:cNvPr>
          <p:cNvSpPr>
            <a:spLocks noGrp="1" noRot="1" noChangeAspect="1" noMove="1" noResize="1" noEditPoints="1" noAdjustHandles="1" noChangeArrowheads="1" noChangeShapeType="1" noTextEdit="1"/>
          </p:cNvSpPr>
          <p:nvPr/>
        </p:nvSpPr>
        <p:spPr>
          <a:xfrm>
            <a:off x="0" y="0"/>
            <a:ext cx="12125325"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prstClr val="black"/>
              </a:solidFill>
            </a:endParaRPr>
          </a:p>
        </p:txBody>
      </p:sp>
      <p:sp>
        <p:nvSpPr>
          <p:cNvPr id="12" name="Freeform 13">
            <a:extLst>
              <a:ext uri="{FF2B5EF4-FFF2-40B4-BE49-F238E27FC236}">
                <a16:creationId xmlns:a16="http://schemas.microsoft.com/office/drawing/2014/main" id="{A721414C-5864-8624-6134-01233D8ED48D}"/>
              </a:ext>
            </a:extLst>
          </p:cNvPr>
          <p:cNvSpPr>
            <a:spLocks noGrp="1" noRot="1" noChangeAspect="1" noMove="1" noResize="1" noEditPoints="1" noAdjustHandles="1" noChangeArrowheads="1" noChangeShapeType="1" noTextEdit="1"/>
          </p:cNvSpPr>
          <p:nvPr/>
        </p:nvSpPr>
        <p:spPr>
          <a:xfrm>
            <a:off x="2754313" y="220663"/>
            <a:ext cx="9371012" cy="663733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srgbClr val="FFFFFF"/>
              </a:solidFill>
            </a:endParaRPr>
          </a:p>
        </p:txBody>
      </p:sp>
      <p:sp>
        <p:nvSpPr>
          <p:cNvPr id="14" name="Oval 13">
            <a:extLst>
              <a:ext uri="{FF2B5EF4-FFF2-40B4-BE49-F238E27FC236}">
                <a16:creationId xmlns:a16="http://schemas.microsoft.com/office/drawing/2014/main" id="{517EF268-D2AD-28CC-BD1B-C4CDF8A52870}"/>
              </a:ext>
            </a:extLst>
          </p:cNvPr>
          <p:cNvSpPr>
            <a:spLocks noGrp="1" noRot="1" noChangeAspect="1" noMove="1" noResize="1" noEditPoints="1" noAdjustHandles="1" noChangeArrowheads="1" noChangeShapeType="1" noTextEdit="1"/>
          </p:cNvSpPr>
          <p:nvPr/>
        </p:nvSpPr>
        <p:spPr>
          <a:xfrm>
            <a:off x="2197100" y="2100263"/>
            <a:ext cx="1931988" cy="188912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srgbClr val="FFFFFF"/>
              </a:solidFill>
            </a:endParaRPr>
          </a:p>
        </p:txBody>
      </p:sp>
      <p:sp>
        <p:nvSpPr>
          <p:cNvPr id="16" name="Arc 15">
            <a:extLst>
              <a:ext uri="{FF2B5EF4-FFF2-40B4-BE49-F238E27FC236}">
                <a16:creationId xmlns:a16="http://schemas.microsoft.com/office/drawing/2014/main" id="{1512DA8B-235F-F1B2-10AD-67971D789F0D}"/>
              </a:ext>
            </a:extLst>
          </p:cNvPr>
          <p:cNvSpPr>
            <a:spLocks noGrp="1" noRot="1" noChangeAspect="1" noMove="1" noResize="1" noEditPoints="1" noAdjustHandles="1" noChangeArrowheads="1" noChangeShapeType="1" noTextEdit="1"/>
          </p:cNvSpPr>
          <p:nvPr/>
        </p:nvSpPr>
        <p:spPr>
          <a:xfrm rot="18520172">
            <a:off x="1595437" y="1500188"/>
            <a:ext cx="2987675" cy="2971800"/>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lIns="91115" tIns="45558" rIns="91115" bIns="45558" anchor="ctr"/>
          <a:lstStyle/>
          <a:p>
            <a:pPr algn="ctr">
              <a:defRPr/>
            </a:pPr>
            <a:endParaRPr lang="en-US">
              <a:solidFill>
                <a:srgbClr val="000000"/>
              </a:solidFill>
            </a:endParaRPr>
          </a:p>
        </p:txBody>
      </p:sp>
      <p:sp>
        <p:nvSpPr>
          <p:cNvPr id="50183" name="TextBox 12">
            <a:extLst>
              <a:ext uri="{FF2B5EF4-FFF2-40B4-BE49-F238E27FC236}">
                <a16:creationId xmlns:a16="http://schemas.microsoft.com/office/drawing/2014/main" id="{60737EA9-A0F2-3E3C-D6D4-B9E07E1CEDBC}"/>
              </a:ext>
            </a:extLst>
          </p:cNvPr>
          <p:cNvSpPr txBox="1">
            <a:spLocks noChangeArrowheads="1"/>
          </p:cNvSpPr>
          <p:nvPr/>
        </p:nvSpPr>
        <p:spPr bwMode="auto">
          <a:xfrm>
            <a:off x="2189163" y="2551113"/>
            <a:ext cx="2149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latin typeface="Arial" panose="020B0604020202020204" pitchFamily="34" charset="0"/>
                <a:cs typeface="Arial" panose="020B0604020202020204" pitchFamily="34" charset="0"/>
              </a:rPr>
              <a:t>Nhiệm vụ</a:t>
            </a:r>
            <a:endParaRPr lang="en-US" altLang="en-US" sz="3600">
              <a:solidFill>
                <a:srgbClr val="000000"/>
              </a:solidFill>
            </a:endParaRPr>
          </a:p>
        </p:txBody>
      </p:sp>
      <p:sp>
        <p:nvSpPr>
          <p:cNvPr id="20488" name="TextBox 14">
            <a:extLst>
              <a:ext uri="{FF2B5EF4-FFF2-40B4-BE49-F238E27FC236}">
                <a16:creationId xmlns:a16="http://schemas.microsoft.com/office/drawing/2014/main" id="{11266ABE-6350-AC5A-2DAF-1DB69EF68929}"/>
              </a:ext>
            </a:extLst>
          </p:cNvPr>
          <p:cNvSpPr txBox="1">
            <a:spLocks noChangeArrowheads="1"/>
          </p:cNvSpPr>
          <p:nvPr/>
        </p:nvSpPr>
        <p:spPr bwMode="auto">
          <a:xfrm>
            <a:off x="4525963" y="1009650"/>
            <a:ext cx="71659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en-US" altLang="en-US" sz="3500"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Trình</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bày</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suy</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nghĩ</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của</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bản</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thân</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vấn</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đề</a:t>
            </a:r>
            <a:r>
              <a:rPr lang="en-US" altLang="en-US" sz="3500" b="1" dirty="0">
                <a:latin typeface="Arial" panose="020B0604020202020204" pitchFamily="34" charset="0"/>
                <a:cs typeface="Arial" panose="020B0604020202020204" pitchFamily="34" charset="0"/>
              </a:rPr>
              <a:t> </a:t>
            </a:r>
            <a:r>
              <a:rPr lang="en-US" altLang="en-US" sz="3500" b="1" dirty="0" err="1">
                <a:latin typeface="Arial" panose="020B0604020202020204" pitchFamily="34" charset="0"/>
                <a:cs typeface="Arial" panose="020B0604020202020204" pitchFamily="34" charset="0"/>
              </a:rPr>
              <a:t>sau</a:t>
            </a:r>
            <a:r>
              <a:rPr lang="en-US" altLang="en-US" sz="3500" b="1"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Có</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thể</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xem</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truyện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ngắn</a:t>
            </a:r>
            <a:r>
              <a:rPr lang="en-US" altLang="en-US" sz="3500" dirty="0">
                <a:latin typeface="Arial" panose="020B0604020202020204" pitchFamily="34" charset="0"/>
                <a:cs typeface="Arial" panose="020B0604020202020204" pitchFamily="34" charset="0"/>
              </a:rPr>
              <a:t> </a:t>
            </a:r>
            <a:r>
              <a:rPr lang="en-US" altLang="en-US" sz="3500" i="1" dirty="0" err="1">
                <a:latin typeface="Arial" panose="020B0604020202020204" pitchFamily="34" charset="0"/>
                <a:cs typeface="Arial" panose="020B0604020202020204" pitchFamily="34" charset="0"/>
              </a:rPr>
              <a:t>Vợ</a:t>
            </a:r>
            <a:r>
              <a:rPr lang="en-US" altLang="en-US" sz="3500" i="1" dirty="0">
                <a:latin typeface="Arial" panose="020B0604020202020204" pitchFamily="34" charset="0"/>
                <a:cs typeface="Arial" panose="020B0604020202020204" pitchFamily="34" charset="0"/>
              </a:rPr>
              <a:t> </a:t>
            </a:r>
            <a:r>
              <a:rPr lang="en-US" altLang="en-US" sz="3500" i="1" dirty="0" err="1">
                <a:latin typeface="Arial" panose="020B0604020202020204" pitchFamily="34" charset="0"/>
                <a:cs typeface="Arial" panose="020B0604020202020204" pitchFamily="34" charset="0"/>
              </a:rPr>
              <a:t>nhặt</a:t>
            </a:r>
            <a:r>
              <a:rPr lang="en-US" altLang="en-US" sz="3500" i="1"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là</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một</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câu</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chuyện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cổ</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tích</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trong</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nạn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đói</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không</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Nêu</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và</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phân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tích</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quan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điểm</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bản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thân</a:t>
            </a:r>
            <a:r>
              <a:rPr lang="en-US" altLang="en-US" sz="3500" dirty="0">
                <a:latin typeface="Arial" panose="020B0604020202020204" pitchFamily="34" charset="0"/>
                <a:cs typeface="Arial" panose="020B0604020202020204" pitchFamily="34"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additive="base">
                                        <p:cTn id="7" dur="500" fill="hold"/>
                                        <p:tgtEl>
                                          <p:spTgt spid="20488"/>
                                        </p:tgtEl>
                                        <p:attrNameLst>
                                          <p:attrName>ppt_x</p:attrName>
                                        </p:attrNameLst>
                                      </p:cBhvr>
                                      <p:tavLst>
                                        <p:tav tm="0">
                                          <p:val>
                                            <p:strVal val="#ppt_x"/>
                                          </p:val>
                                        </p:tav>
                                        <p:tav tm="100000">
                                          <p:val>
                                            <p:strVal val="#ppt_x"/>
                                          </p:val>
                                        </p:tav>
                                      </p:tavLst>
                                    </p:anim>
                                    <p:anim calcmode="lin" valueType="num">
                                      <p:cBhvr additive="base">
                                        <p:cTn id="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CD0D5AD0-AF48-2B00-2AAD-E1F0A3E874DD}"/>
              </a:ext>
            </a:extLst>
          </p:cNvPr>
          <p:cNvSpPr txBox="1">
            <a:spLocks noChangeArrowheads="1"/>
          </p:cNvSpPr>
          <p:nvPr/>
        </p:nvSpPr>
        <p:spPr bwMode="auto">
          <a:xfrm>
            <a:off x="4157663" y="990600"/>
            <a:ext cx="7877175" cy="954088"/>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just" eaLnBrk="1" fontAlgn="auto" hangingPunct="1">
              <a:spcBef>
                <a:spcPct val="50000"/>
              </a:spcBef>
              <a:spcAft>
                <a:spcPts val="0"/>
              </a:spcAft>
              <a:defRPr/>
            </a:pPr>
            <a:r>
              <a:rPr lang="en-US" sz="2800" dirty="0">
                <a:solidFill>
                  <a:srgbClr val="0432FF"/>
                </a:solidFill>
                <a:latin typeface="Arial" pitchFamily="34" charset="0"/>
                <a:cs typeface="Arial" pitchFamily="34" charset="0"/>
              </a:rPr>
              <a:t>Kim </a:t>
            </a:r>
            <a:r>
              <a:rPr lang="en-US" sz="2800" dirty="0" err="1">
                <a:solidFill>
                  <a:srgbClr val="0432FF"/>
                </a:solidFill>
                <a:latin typeface="Arial" pitchFamily="34" charset="0"/>
                <a:cs typeface="Arial" pitchFamily="34" charset="0"/>
              </a:rPr>
              <a:t>Lân</a:t>
            </a:r>
            <a:r>
              <a:rPr lang="en-US" sz="2800" dirty="0">
                <a:solidFill>
                  <a:srgbClr val="0432FF"/>
                </a:solidFill>
                <a:latin typeface="Arial" pitchFamily="34" charset="0"/>
                <a:cs typeface="Arial" pitchFamily="34" charset="0"/>
              </a:rPr>
              <a:t> (1920-2007) </a:t>
            </a:r>
            <a:r>
              <a:rPr lang="en-US" sz="2800" dirty="0" err="1">
                <a:solidFill>
                  <a:srgbClr val="0432FF"/>
                </a:solidFill>
                <a:latin typeface="Arial" pitchFamily="34" charset="0"/>
                <a:cs typeface="Arial" pitchFamily="34" charset="0"/>
              </a:rPr>
              <a:t>tên</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khai</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sinh</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là</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Nguyễn</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Văn</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Tài</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quê</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Bắc</a:t>
            </a:r>
            <a:r>
              <a:rPr lang="en-US" sz="2800" dirty="0">
                <a:solidFill>
                  <a:srgbClr val="0432FF"/>
                </a:solidFill>
                <a:latin typeface="Arial" pitchFamily="34" charset="0"/>
                <a:cs typeface="Arial" pitchFamily="34" charset="0"/>
              </a:rPr>
              <a:t> </a:t>
            </a:r>
            <a:r>
              <a:rPr lang="en-US" sz="2800" dirty="0" err="1">
                <a:solidFill>
                  <a:srgbClr val="0432FF"/>
                </a:solidFill>
                <a:latin typeface="Arial" pitchFamily="34" charset="0"/>
                <a:cs typeface="Arial" pitchFamily="34" charset="0"/>
              </a:rPr>
              <a:t>Ninh</a:t>
            </a:r>
            <a:r>
              <a:rPr lang="en-US" sz="2800" dirty="0">
                <a:solidFill>
                  <a:srgbClr val="0432FF"/>
                </a:solidFill>
                <a:latin typeface="Arial" pitchFamily="34" charset="0"/>
                <a:cs typeface="Arial" pitchFamily="34" charset="0"/>
              </a:rPr>
              <a:t>.</a:t>
            </a:r>
          </a:p>
        </p:txBody>
      </p:sp>
      <p:sp>
        <p:nvSpPr>
          <p:cNvPr id="18435" name="Text Box 3">
            <a:extLst>
              <a:ext uri="{FF2B5EF4-FFF2-40B4-BE49-F238E27FC236}">
                <a16:creationId xmlns:a16="http://schemas.microsoft.com/office/drawing/2014/main" id="{5BD03E51-86B8-1988-4DBF-BF6BEF2DAB1E}"/>
              </a:ext>
            </a:extLst>
          </p:cNvPr>
          <p:cNvSpPr txBox="1">
            <a:spLocks noChangeArrowheads="1"/>
          </p:cNvSpPr>
          <p:nvPr/>
        </p:nvSpPr>
        <p:spPr bwMode="auto">
          <a:xfrm>
            <a:off x="4146550" y="2514600"/>
            <a:ext cx="7877175" cy="954088"/>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auto" hangingPunct="1">
              <a:spcBef>
                <a:spcPct val="50000"/>
              </a:spcBef>
              <a:spcAft>
                <a:spcPts val="0"/>
              </a:spcAft>
              <a:defRPr/>
            </a:pPr>
            <a:r>
              <a:rPr lang="en-US" sz="2800" dirty="0" err="1"/>
              <a:t>Chuyên</a:t>
            </a:r>
            <a:r>
              <a:rPr lang="en-US" sz="2800" dirty="0"/>
              <a:t> </a:t>
            </a:r>
            <a:r>
              <a:rPr lang="en-US" sz="2800" dirty="0" err="1"/>
              <a:t>đề</a:t>
            </a:r>
            <a:r>
              <a:rPr lang="en-US" sz="2800" dirty="0"/>
              <a:t> </a:t>
            </a:r>
            <a:r>
              <a:rPr lang="en-US" sz="2800" dirty="0" err="1"/>
              <a:t>tài</a:t>
            </a:r>
            <a:r>
              <a:rPr lang="en-US" sz="2800" dirty="0"/>
              <a:t> </a:t>
            </a:r>
            <a:r>
              <a:rPr lang="en-US" sz="2800" dirty="0" err="1"/>
              <a:t>nông</a:t>
            </a:r>
            <a:r>
              <a:rPr lang="en-US" sz="2800" dirty="0"/>
              <a:t> </a:t>
            </a:r>
            <a:r>
              <a:rPr lang="en-US" sz="2800" dirty="0" err="1"/>
              <a:t>dân</a:t>
            </a:r>
            <a:r>
              <a:rPr lang="en-US" sz="2800" dirty="0"/>
              <a:t>, </a:t>
            </a:r>
            <a:r>
              <a:rPr lang="en-US" sz="2800" dirty="0" err="1"/>
              <a:t>cuộc</a:t>
            </a:r>
            <a:r>
              <a:rPr lang="en-US" sz="2800" dirty="0"/>
              <a:t> </a:t>
            </a:r>
            <a:r>
              <a:rPr lang="en-US" sz="2800" dirty="0" err="1"/>
              <a:t>sống</a:t>
            </a:r>
            <a:r>
              <a:rPr lang="en-US" sz="2800" dirty="0"/>
              <a:t> </a:t>
            </a:r>
            <a:r>
              <a:rPr lang="en-US" sz="2800" dirty="0" err="1"/>
              <a:t>nông</a:t>
            </a:r>
            <a:r>
              <a:rPr lang="en-US" sz="2800" dirty="0"/>
              <a:t> </a:t>
            </a:r>
            <a:r>
              <a:rPr lang="en-US" sz="2800" dirty="0" err="1"/>
              <a:t>thôn</a:t>
            </a:r>
            <a:r>
              <a:rPr lang="en-US" sz="2800" dirty="0"/>
              <a:t> </a:t>
            </a:r>
            <a:r>
              <a:rPr lang="en-US" sz="2800" dirty="0" err="1"/>
              <a:t>Bắc</a:t>
            </a:r>
            <a:r>
              <a:rPr lang="en-US" sz="2800" dirty="0"/>
              <a:t> </a:t>
            </a:r>
            <a:r>
              <a:rPr lang="en-US" sz="2800" dirty="0" err="1"/>
              <a:t>Bộ</a:t>
            </a:r>
            <a:endParaRPr lang="en-US" altLang="vi-VN" sz="2800" dirty="0">
              <a:solidFill>
                <a:srgbClr val="000000"/>
              </a:solidFill>
              <a:cs typeface="Arial" panose="020B0604020202020204" pitchFamily="34" charset="0"/>
            </a:endParaRPr>
          </a:p>
        </p:txBody>
      </p:sp>
      <p:sp>
        <p:nvSpPr>
          <p:cNvPr id="18436" name="Text Box 4">
            <a:extLst>
              <a:ext uri="{FF2B5EF4-FFF2-40B4-BE49-F238E27FC236}">
                <a16:creationId xmlns:a16="http://schemas.microsoft.com/office/drawing/2014/main" id="{E3297A3F-22F5-E21A-B93F-2F4194814172}"/>
              </a:ext>
            </a:extLst>
          </p:cNvPr>
          <p:cNvSpPr txBox="1">
            <a:spLocks noChangeArrowheads="1"/>
          </p:cNvSpPr>
          <p:nvPr/>
        </p:nvSpPr>
        <p:spPr bwMode="auto">
          <a:xfrm>
            <a:off x="4081463" y="3886200"/>
            <a:ext cx="7877175" cy="2892425"/>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auto" hangingPunct="1">
              <a:spcBef>
                <a:spcPct val="50000"/>
              </a:spcBef>
              <a:spcAft>
                <a:spcPts val="0"/>
              </a:spcAft>
              <a:defRPr/>
            </a:pPr>
            <a:r>
              <a:rPr lang="en-US" sz="2800" dirty="0" err="1"/>
              <a:t>Phong</a:t>
            </a:r>
            <a:r>
              <a:rPr lang="en-US" sz="2800" dirty="0"/>
              <a:t> </a:t>
            </a:r>
            <a:r>
              <a:rPr lang="en-US" sz="2800" dirty="0" err="1"/>
              <a:t>cách</a:t>
            </a:r>
            <a:r>
              <a:rPr lang="en-US" sz="2800" dirty="0"/>
              <a:t> </a:t>
            </a:r>
            <a:r>
              <a:rPr lang="en-US" sz="2800" dirty="0" err="1"/>
              <a:t>kể</a:t>
            </a:r>
            <a:r>
              <a:rPr lang="en-US" sz="2800" dirty="0"/>
              <a:t> </a:t>
            </a:r>
            <a:r>
              <a:rPr lang="en-US" sz="2800" dirty="0" err="1"/>
              <a:t>chuyện</a:t>
            </a:r>
            <a:r>
              <a:rPr lang="en-US" sz="2800" dirty="0"/>
              <a:t> </a:t>
            </a:r>
            <a:r>
              <a:rPr lang="en-US" sz="2800" dirty="0" err="1"/>
              <a:t>tự</a:t>
            </a:r>
            <a:r>
              <a:rPr lang="en-US" sz="2800" dirty="0"/>
              <a:t> </a:t>
            </a:r>
            <a:r>
              <a:rPr lang="en-US" sz="2800" dirty="0" err="1"/>
              <a:t>nhiên</a:t>
            </a:r>
            <a:r>
              <a:rPr lang="en-US" sz="2800" dirty="0"/>
              <a:t>, </a:t>
            </a:r>
            <a:r>
              <a:rPr lang="en-US" sz="2800" dirty="0" err="1"/>
              <a:t>hóm</a:t>
            </a:r>
            <a:r>
              <a:rPr lang="en-US" sz="2800" dirty="0"/>
              <a:t> </a:t>
            </a:r>
            <a:r>
              <a:rPr lang="en-US" sz="2800" dirty="0" err="1"/>
              <a:t>hỉnh</a:t>
            </a:r>
            <a:r>
              <a:rPr lang="en-US" sz="2800" dirty="0"/>
              <a:t>; </a:t>
            </a:r>
            <a:r>
              <a:rPr lang="en-US" sz="2800" dirty="0" err="1">
                <a:solidFill>
                  <a:srgbClr val="0432FF"/>
                </a:solidFill>
              </a:rPr>
              <a:t>cách</a:t>
            </a:r>
            <a:r>
              <a:rPr lang="en-US" sz="2800" dirty="0">
                <a:solidFill>
                  <a:srgbClr val="0432FF"/>
                </a:solidFill>
              </a:rPr>
              <a:t> </a:t>
            </a:r>
            <a:r>
              <a:rPr lang="en-US" sz="2800" dirty="0" err="1">
                <a:solidFill>
                  <a:srgbClr val="0432FF"/>
                </a:solidFill>
              </a:rPr>
              <a:t>tái</a:t>
            </a:r>
            <a:r>
              <a:rPr lang="en-US" sz="2800" dirty="0">
                <a:solidFill>
                  <a:srgbClr val="0432FF"/>
                </a:solidFill>
              </a:rPr>
              <a:t> </a:t>
            </a:r>
            <a:r>
              <a:rPr lang="en-US" sz="2800" dirty="0" err="1">
                <a:solidFill>
                  <a:srgbClr val="0432FF"/>
                </a:solidFill>
              </a:rPr>
              <a:t>hiện</a:t>
            </a:r>
            <a:r>
              <a:rPr lang="en-US" sz="2800" dirty="0">
                <a:solidFill>
                  <a:srgbClr val="0432FF"/>
                </a:solidFill>
              </a:rPr>
              <a:t> </a:t>
            </a:r>
            <a:r>
              <a:rPr lang="en-US" sz="2800" dirty="0" err="1">
                <a:solidFill>
                  <a:srgbClr val="0432FF"/>
                </a:solidFill>
              </a:rPr>
              <a:t>sinh</a:t>
            </a:r>
            <a:r>
              <a:rPr lang="en-US" sz="2800" dirty="0">
                <a:solidFill>
                  <a:srgbClr val="0432FF"/>
                </a:solidFill>
              </a:rPr>
              <a:t> </a:t>
            </a:r>
            <a:r>
              <a:rPr lang="en-US" sz="2800" dirty="0" err="1">
                <a:solidFill>
                  <a:srgbClr val="0432FF"/>
                </a:solidFill>
              </a:rPr>
              <a:t>động</a:t>
            </a:r>
            <a:r>
              <a:rPr lang="en-US" sz="2800" dirty="0">
                <a:solidFill>
                  <a:srgbClr val="0432FF"/>
                </a:solidFill>
              </a:rPr>
              <a:t> </a:t>
            </a:r>
            <a:r>
              <a:rPr lang="en-US" sz="2800" dirty="0" err="1">
                <a:solidFill>
                  <a:srgbClr val="0432FF"/>
                </a:solidFill>
              </a:rPr>
              <a:t>ngôn</a:t>
            </a:r>
            <a:r>
              <a:rPr lang="en-US" sz="2800" dirty="0">
                <a:solidFill>
                  <a:srgbClr val="0432FF"/>
                </a:solidFill>
              </a:rPr>
              <a:t> </a:t>
            </a:r>
            <a:r>
              <a:rPr lang="en-US" sz="2800" dirty="0" err="1">
                <a:solidFill>
                  <a:srgbClr val="0432FF"/>
                </a:solidFill>
              </a:rPr>
              <a:t>ngữ</a:t>
            </a:r>
            <a:r>
              <a:rPr lang="en-US" sz="2800" dirty="0">
                <a:solidFill>
                  <a:srgbClr val="0432FF"/>
                </a:solidFill>
              </a:rPr>
              <a:t> </a:t>
            </a:r>
            <a:r>
              <a:rPr lang="en-US" sz="2800" dirty="0" err="1">
                <a:solidFill>
                  <a:srgbClr val="0432FF"/>
                </a:solidFill>
              </a:rPr>
              <a:t>giao</a:t>
            </a:r>
            <a:r>
              <a:rPr lang="en-US" sz="2800" dirty="0">
                <a:solidFill>
                  <a:srgbClr val="0432FF"/>
                </a:solidFill>
              </a:rPr>
              <a:t> </a:t>
            </a:r>
            <a:r>
              <a:rPr lang="en-US" sz="2800" dirty="0" err="1">
                <a:solidFill>
                  <a:srgbClr val="0432FF"/>
                </a:solidFill>
              </a:rPr>
              <a:t>tiếp</a:t>
            </a:r>
            <a:r>
              <a:rPr lang="en-US" sz="2800" dirty="0">
                <a:solidFill>
                  <a:srgbClr val="0432FF"/>
                </a:solidFill>
              </a:rPr>
              <a:t> </a:t>
            </a:r>
            <a:r>
              <a:rPr lang="en-US" sz="2800" dirty="0" err="1">
                <a:solidFill>
                  <a:srgbClr val="0432FF"/>
                </a:solidFill>
              </a:rPr>
              <a:t>đời</a:t>
            </a:r>
            <a:r>
              <a:rPr lang="en-US" sz="2800" dirty="0">
                <a:solidFill>
                  <a:srgbClr val="0432FF"/>
                </a:solidFill>
              </a:rPr>
              <a:t> </a:t>
            </a:r>
            <a:r>
              <a:rPr lang="en-US" sz="2800" dirty="0" err="1">
                <a:solidFill>
                  <a:srgbClr val="0432FF"/>
                </a:solidFill>
              </a:rPr>
              <a:t>thường</a:t>
            </a:r>
            <a:r>
              <a:rPr lang="en-US" sz="2800" dirty="0">
                <a:solidFill>
                  <a:srgbClr val="0432FF"/>
                </a:solidFill>
              </a:rPr>
              <a:t> </a:t>
            </a:r>
            <a:r>
              <a:rPr lang="en-US" sz="2800" dirty="0" err="1">
                <a:solidFill>
                  <a:srgbClr val="0432FF"/>
                </a:solidFill>
              </a:rPr>
              <a:t>của</a:t>
            </a:r>
            <a:r>
              <a:rPr lang="en-US" sz="2800" dirty="0">
                <a:solidFill>
                  <a:srgbClr val="0432FF"/>
                </a:solidFill>
              </a:rPr>
              <a:t> </a:t>
            </a:r>
            <a:r>
              <a:rPr lang="en-US" sz="2800" dirty="0" err="1">
                <a:solidFill>
                  <a:srgbClr val="0432FF"/>
                </a:solidFill>
              </a:rPr>
              <a:t>người</a:t>
            </a:r>
            <a:r>
              <a:rPr lang="en-US" sz="2800" dirty="0">
                <a:solidFill>
                  <a:srgbClr val="0432FF"/>
                </a:solidFill>
              </a:rPr>
              <a:t> </a:t>
            </a:r>
            <a:r>
              <a:rPr lang="en-US" sz="2800" dirty="0" err="1">
                <a:solidFill>
                  <a:srgbClr val="0432FF"/>
                </a:solidFill>
              </a:rPr>
              <a:t>bình</a:t>
            </a:r>
            <a:r>
              <a:rPr lang="en-US" sz="2800" dirty="0">
                <a:solidFill>
                  <a:srgbClr val="0432FF"/>
                </a:solidFill>
              </a:rPr>
              <a:t> </a:t>
            </a:r>
            <a:r>
              <a:rPr lang="en-US" sz="2800" dirty="0" err="1">
                <a:solidFill>
                  <a:srgbClr val="0432FF"/>
                </a:solidFill>
              </a:rPr>
              <a:t>dân</a:t>
            </a:r>
            <a:r>
              <a:rPr lang="en-US" sz="2800" dirty="0">
                <a:solidFill>
                  <a:srgbClr val="0432FF"/>
                </a:solidFill>
              </a:rPr>
              <a:t> </a:t>
            </a:r>
          </a:p>
          <a:p>
            <a:pPr algn="just" eaLnBrk="1" fontAlgn="auto" hangingPunct="1">
              <a:spcBef>
                <a:spcPct val="50000"/>
              </a:spcBef>
              <a:spcAft>
                <a:spcPts val="0"/>
              </a:spcAft>
              <a:defRPr/>
            </a:pPr>
            <a:r>
              <a:rPr lang="en-US" sz="2800" dirty="0">
                <a:solidFill>
                  <a:srgbClr val="0432FF"/>
                </a:solidFill>
                <a:sym typeface="Wingdings"/>
              </a:rPr>
              <a:t></a:t>
            </a:r>
            <a:r>
              <a:rPr lang="en-US" sz="2800" dirty="0">
                <a:solidFill>
                  <a:srgbClr val="0432FF"/>
                </a:solidFill>
              </a:rPr>
              <a:t> </a:t>
            </a:r>
            <a:r>
              <a:rPr lang="en-US" sz="2800" i="1" dirty="0">
                <a:solidFill>
                  <a:srgbClr val="0432FF"/>
                </a:solidFill>
              </a:rPr>
              <a:t>“</a:t>
            </a:r>
            <a:r>
              <a:rPr lang="en-US" sz="2800" i="1" dirty="0" err="1">
                <a:solidFill>
                  <a:srgbClr val="0432FF"/>
                </a:solidFill>
              </a:rPr>
              <a:t>nhà</a:t>
            </a:r>
            <a:r>
              <a:rPr lang="en-US" sz="2800" i="1" dirty="0">
                <a:solidFill>
                  <a:srgbClr val="0432FF"/>
                </a:solidFill>
              </a:rPr>
              <a:t> </a:t>
            </a:r>
            <a:r>
              <a:rPr lang="en-US" sz="2800" i="1" dirty="0" err="1">
                <a:solidFill>
                  <a:srgbClr val="0432FF"/>
                </a:solidFill>
              </a:rPr>
              <a:t>văn</a:t>
            </a:r>
            <a:r>
              <a:rPr lang="en-US" sz="2800" i="1" dirty="0">
                <a:solidFill>
                  <a:srgbClr val="0432FF"/>
                </a:solidFill>
              </a:rPr>
              <a:t> </a:t>
            </a:r>
            <a:r>
              <a:rPr lang="en-US" sz="2800" i="1" dirty="0" err="1">
                <a:solidFill>
                  <a:srgbClr val="0432FF"/>
                </a:solidFill>
              </a:rPr>
              <a:t>một</a:t>
            </a:r>
            <a:r>
              <a:rPr lang="en-US" sz="2800" i="1" dirty="0">
                <a:solidFill>
                  <a:srgbClr val="0432FF"/>
                </a:solidFill>
              </a:rPr>
              <a:t> </a:t>
            </a:r>
            <a:r>
              <a:rPr lang="en-US" sz="2800" i="1" dirty="0" err="1">
                <a:solidFill>
                  <a:srgbClr val="0432FF"/>
                </a:solidFill>
              </a:rPr>
              <a:t>lòng</a:t>
            </a:r>
            <a:r>
              <a:rPr lang="en-US" sz="2800" i="1" dirty="0">
                <a:solidFill>
                  <a:srgbClr val="0432FF"/>
                </a:solidFill>
              </a:rPr>
              <a:t> </a:t>
            </a:r>
            <a:r>
              <a:rPr lang="en-US" sz="2800" i="1" dirty="0" err="1">
                <a:solidFill>
                  <a:srgbClr val="0432FF"/>
                </a:solidFill>
              </a:rPr>
              <a:t>đi</a:t>
            </a:r>
            <a:r>
              <a:rPr lang="en-US" sz="2800" i="1" dirty="0">
                <a:solidFill>
                  <a:srgbClr val="0432FF"/>
                </a:solidFill>
              </a:rPr>
              <a:t> </a:t>
            </a:r>
            <a:r>
              <a:rPr lang="en-US" sz="2800" i="1" dirty="0" err="1">
                <a:solidFill>
                  <a:srgbClr val="0432FF"/>
                </a:solidFill>
              </a:rPr>
              <a:t>về</a:t>
            </a:r>
            <a:r>
              <a:rPr lang="en-US" sz="2800" i="1" dirty="0">
                <a:solidFill>
                  <a:srgbClr val="0432FF"/>
                </a:solidFill>
              </a:rPr>
              <a:t> </a:t>
            </a:r>
            <a:r>
              <a:rPr lang="en-US" sz="2800" i="1" dirty="0" err="1">
                <a:solidFill>
                  <a:srgbClr val="0432FF"/>
                </a:solidFill>
              </a:rPr>
              <a:t>với</a:t>
            </a:r>
            <a:r>
              <a:rPr lang="en-US" sz="2800" i="1" dirty="0">
                <a:solidFill>
                  <a:srgbClr val="0432FF"/>
                </a:solidFill>
              </a:rPr>
              <a:t> </a:t>
            </a:r>
            <a:r>
              <a:rPr lang="en-US" sz="2800" i="1" dirty="0" err="1">
                <a:solidFill>
                  <a:srgbClr val="0432FF"/>
                </a:solidFill>
              </a:rPr>
              <a:t>đất</a:t>
            </a:r>
            <a:r>
              <a:rPr lang="en-US" sz="2800" i="1" dirty="0">
                <a:solidFill>
                  <a:srgbClr val="0432FF"/>
                </a:solidFill>
              </a:rPr>
              <a:t>, </a:t>
            </a:r>
            <a:r>
              <a:rPr lang="en-US" sz="2800" i="1" dirty="0" err="1">
                <a:solidFill>
                  <a:srgbClr val="0432FF"/>
                </a:solidFill>
              </a:rPr>
              <a:t>với</a:t>
            </a:r>
            <a:r>
              <a:rPr lang="en-US" sz="2800" i="1" dirty="0">
                <a:solidFill>
                  <a:srgbClr val="0432FF"/>
                </a:solidFill>
              </a:rPr>
              <a:t> </a:t>
            </a:r>
            <a:r>
              <a:rPr lang="en-US" sz="2800" i="1" dirty="0" err="1">
                <a:solidFill>
                  <a:srgbClr val="0432FF"/>
                </a:solidFill>
              </a:rPr>
              <a:t>người</a:t>
            </a:r>
            <a:r>
              <a:rPr lang="en-US" sz="2800" i="1" dirty="0">
                <a:solidFill>
                  <a:srgbClr val="0432FF"/>
                </a:solidFill>
              </a:rPr>
              <a:t>, </a:t>
            </a:r>
            <a:r>
              <a:rPr lang="en-US" sz="2800" i="1" dirty="0" err="1">
                <a:solidFill>
                  <a:srgbClr val="0432FF"/>
                </a:solidFill>
              </a:rPr>
              <a:t>với</a:t>
            </a:r>
            <a:r>
              <a:rPr lang="en-US" sz="2800" i="1" dirty="0">
                <a:solidFill>
                  <a:srgbClr val="0432FF"/>
                </a:solidFill>
              </a:rPr>
              <a:t> </a:t>
            </a:r>
            <a:r>
              <a:rPr lang="en-US" sz="2800" i="1" dirty="0" err="1">
                <a:solidFill>
                  <a:srgbClr val="0432FF"/>
                </a:solidFill>
              </a:rPr>
              <a:t>thuần</a:t>
            </a:r>
            <a:r>
              <a:rPr lang="en-US" sz="2800" i="1" dirty="0">
                <a:solidFill>
                  <a:srgbClr val="0432FF"/>
                </a:solidFill>
              </a:rPr>
              <a:t> </a:t>
            </a:r>
            <a:r>
              <a:rPr lang="en-US" sz="2800" i="1" dirty="0" err="1">
                <a:solidFill>
                  <a:srgbClr val="0432FF"/>
                </a:solidFill>
              </a:rPr>
              <a:t>hậu</a:t>
            </a:r>
            <a:r>
              <a:rPr lang="en-US" sz="2800" i="1" dirty="0">
                <a:solidFill>
                  <a:srgbClr val="0432FF"/>
                </a:solidFill>
              </a:rPr>
              <a:t> </a:t>
            </a:r>
            <a:r>
              <a:rPr lang="en-US" sz="2800" i="1" dirty="0" err="1">
                <a:solidFill>
                  <a:srgbClr val="0432FF"/>
                </a:solidFill>
              </a:rPr>
              <a:t>nguyên</a:t>
            </a:r>
            <a:r>
              <a:rPr lang="en-US" sz="2800" i="1" dirty="0">
                <a:solidFill>
                  <a:srgbClr val="0432FF"/>
                </a:solidFill>
              </a:rPr>
              <a:t> </a:t>
            </a:r>
            <a:r>
              <a:rPr lang="en-US" sz="2800" i="1" dirty="0" err="1">
                <a:solidFill>
                  <a:srgbClr val="0432FF"/>
                </a:solidFill>
              </a:rPr>
              <a:t>thủy</a:t>
            </a:r>
            <a:r>
              <a:rPr lang="en-US" sz="2800" i="1" dirty="0">
                <a:solidFill>
                  <a:srgbClr val="0432FF"/>
                </a:solidFill>
              </a:rPr>
              <a:t> </a:t>
            </a:r>
            <a:r>
              <a:rPr lang="en-US" sz="2800" i="1" dirty="0" err="1">
                <a:solidFill>
                  <a:srgbClr val="0432FF"/>
                </a:solidFill>
              </a:rPr>
              <a:t>của</a:t>
            </a:r>
            <a:r>
              <a:rPr lang="en-US" sz="2800" i="1" dirty="0">
                <a:solidFill>
                  <a:srgbClr val="0432FF"/>
                </a:solidFill>
              </a:rPr>
              <a:t> </a:t>
            </a:r>
            <a:r>
              <a:rPr lang="en-US" sz="2800" i="1" dirty="0" err="1">
                <a:solidFill>
                  <a:srgbClr val="0432FF"/>
                </a:solidFill>
              </a:rPr>
              <a:t>cuộc</a:t>
            </a:r>
            <a:r>
              <a:rPr lang="en-US" sz="2800" i="1" dirty="0">
                <a:solidFill>
                  <a:srgbClr val="0432FF"/>
                </a:solidFill>
              </a:rPr>
              <a:t> </a:t>
            </a:r>
            <a:r>
              <a:rPr lang="en-US" sz="2800" i="1" dirty="0" err="1">
                <a:solidFill>
                  <a:srgbClr val="0432FF"/>
                </a:solidFill>
              </a:rPr>
              <a:t>sống</a:t>
            </a:r>
            <a:r>
              <a:rPr lang="en-US" sz="2800" i="1" dirty="0">
                <a:solidFill>
                  <a:srgbClr val="0432FF"/>
                </a:solidFill>
              </a:rPr>
              <a:t> </a:t>
            </a:r>
            <a:r>
              <a:rPr lang="en-US" sz="2800" i="1" dirty="0" err="1">
                <a:solidFill>
                  <a:srgbClr val="0432FF"/>
                </a:solidFill>
              </a:rPr>
              <a:t>nông</a:t>
            </a:r>
            <a:r>
              <a:rPr lang="en-US" sz="2800" i="1" dirty="0">
                <a:solidFill>
                  <a:srgbClr val="0432FF"/>
                </a:solidFill>
              </a:rPr>
              <a:t> </a:t>
            </a:r>
            <a:r>
              <a:rPr lang="en-US" sz="2800" i="1" dirty="0" err="1">
                <a:solidFill>
                  <a:srgbClr val="0432FF"/>
                </a:solidFill>
              </a:rPr>
              <a:t>thôn</a:t>
            </a:r>
            <a:r>
              <a:rPr lang="en-US" sz="2800" dirty="0">
                <a:solidFill>
                  <a:srgbClr val="0432FF"/>
                </a:solidFill>
              </a:rPr>
              <a:t>” (</a:t>
            </a:r>
            <a:r>
              <a:rPr lang="en-US" sz="2800" dirty="0" err="1">
                <a:solidFill>
                  <a:srgbClr val="0432FF"/>
                </a:solidFill>
              </a:rPr>
              <a:t>Nguyên</a:t>
            </a:r>
            <a:r>
              <a:rPr lang="en-US" sz="2800" dirty="0">
                <a:solidFill>
                  <a:srgbClr val="0432FF"/>
                </a:solidFill>
              </a:rPr>
              <a:t> </a:t>
            </a:r>
            <a:r>
              <a:rPr lang="en-US" sz="2800" dirty="0" err="1">
                <a:solidFill>
                  <a:srgbClr val="0432FF"/>
                </a:solidFill>
              </a:rPr>
              <a:t>Hồng</a:t>
            </a:r>
            <a:r>
              <a:rPr lang="en-US" sz="2800" dirty="0">
                <a:solidFill>
                  <a:srgbClr val="0432FF"/>
                </a:solidFill>
              </a:rPr>
              <a:t>)</a:t>
            </a:r>
            <a:endParaRPr lang="en-US" altLang="vi-VN" sz="2800" dirty="0">
              <a:solidFill>
                <a:srgbClr val="0432FF"/>
              </a:solidFill>
              <a:latin typeface="Times New Roman" panose="02020603050405020304" pitchFamily="18" charset="0"/>
              <a:cs typeface="Arial" panose="020B0604020202020204" pitchFamily="34" charset="0"/>
            </a:endParaRPr>
          </a:p>
        </p:txBody>
      </p:sp>
      <p:sp>
        <p:nvSpPr>
          <p:cNvPr id="8199" name="Rectangle 12">
            <a:extLst>
              <a:ext uri="{FF2B5EF4-FFF2-40B4-BE49-F238E27FC236}">
                <a16:creationId xmlns:a16="http://schemas.microsoft.com/office/drawing/2014/main" id="{0B438F4C-A946-ACF0-07FA-BE4B4B4395B0}"/>
              </a:ext>
            </a:extLst>
          </p:cNvPr>
          <p:cNvSpPr>
            <a:spLocks noChangeArrowheads="1"/>
          </p:cNvSpPr>
          <p:nvPr/>
        </p:nvSpPr>
        <p:spPr bwMode="auto">
          <a:xfrm>
            <a:off x="347663" y="152400"/>
            <a:ext cx="4849812" cy="955675"/>
          </a:xfrm>
          <a:prstGeom prst="rect">
            <a:avLst/>
          </a:prstGeom>
          <a:noFill/>
          <a:ln>
            <a:noFill/>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vi-VN" sz="3713" b="1" dirty="0">
                <a:solidFill>
                  <a:srgbClr val="FF0000"/>
                </a:solidFill>
              </a:rPr>
              <a:t>I. </a:t>
            </a:r>
            <a:r>
              <a:rPr lang="en-US" altLang="vi-VN" sz="3713" b="1" dirty="0" err="1">
                <a:solidFill>
                  <a:srgbClr val="FF0000"/>
                </a:solidFill>
              </a:rPr>
              <a:t>Tìm</a:t>
            </a:r>
            <a:r>
              <a:rPr lang="en-US" altLang="vi-VN" sz="3713" b="1" dirty="0">
                <a:solidFill>
                  <a:srgbClr val="FF0000"/>
                </a:solidFill>
              </a:rPr>
              <a:t> </a:t>
            </a:r>
            <a:r>
              <a:rPr lang="en-US" altLang="vi-VN" sz="3713" b="1" dirty="0" err="1">
                <a:solidFill>
                  <a:srgbClr val="FF0000"/>
                </a:solidFill>
              </a:rPr>
              <a:t>hiểu</a:t>
            </a:r>
            <a:r>
              <a:rPr lang="en-US" altLang="vi-VN" sz="3713" b="1" dirty="0">
                <a:solidFill>
                  <a:srgbClr val="FF0000"/>
                </a:solidFill>
              </a:rPr>
              <a:t> </a:t>
            </a:r>
            <a:r>
              <a:rPr lang="en-US" altLang="vi-VN" sz="3713" b="1" dirty="0" err="1">
                <a:solidFill>
                  <a:srgbClr val="FF0000"/>
                </a:solidFill>
              </a:rPr>
              <a:t>chung</a:t>
            </a:r>
            <a:endParaRPr lang="en-US" altLang="vi-VN" sz="3713" b="1" dirty="0">
              <a:solidFill>
                <a:srgbClr val="FF0000"/>
              </a:solidFill>
            </a:endParaRPr>
          </a:p>
          <a:p>
            <a:pPr eaLnBrk="1" fontAlgn="auto" hangingPunct="1">
              <a:spcBef>
                <a:spcPts val="0"/>
              </a:spcBef>
              <a:spcAft>
                <a:spcPts val="0"/>
              </a:spcAft>
              <a:defRPr/>
            </a:pPr>
            <a:r>
              <a:rPr lang="en-US" altLang="vi-VN" sz="3713" b="1" dirty="0">
                <a:solidFill>
                  <a:srgbClr val="FF0000"/>
                </a:solidFill>
              </a:rPr>
              <a:t>1. </a:t>
            </a:r>
            <a:r>
              <a:rPr lang="en-US" altLang="vi-VN" sz="3713" b="1" dirty="0" err="1">
                <a:solidFill>
                  <a:srgbClr val="FF0000"/>
                </a:solidFill>
              </a:rPr>
              <a:t>Tác</a:t>
            </a:r>
            <a:r>
              <a:rPr lang="en-US" altLang="vi-VN" sz="3713" b="1" dirty="0">
                <a:solidFill>
                  <a:srgbClr val="FF0000"/>
                </a:solidFill>
              </a:rPr>
              <a:t> </a:t>
            </a:r>
            <a:r>
              <a:rPr lang="en-US" altLang="vi-VN" sz="3713" b="1" dirty="0" err="1">
                <a:solidFill>
                  <a:srgbClr val="FF0000"/>
                </a:solidFill>
              </a:rPr>
              <a:t>giả</a:t>
            </a:r>
            <a:endParaRPr lang="en-US" altLang="vi-VN" sz="3713" b="1" dirty="0">
              <a:solidFill>
                <a:srgbClr val="FF0000"/>
              </a:solidFill>
            </a:endParaRPr>
          </a:p>
        </p:txBody>
      </p:sp>
      <p:sp>
        <p:nvSpPr>
          <p:cNvPr id="8198" name="AutoShape 10">
            <a:extLst>
              <a:ext uri="{FF2B5EF4-FFF2-40B4-BE49-F238E27FC236}">
                <a16:creationId xmlns:a16="http://schemas.microsoft.com/office/drawing/2014/main" id="{348261FD-E262-894B-54C2-BE0041B943EC}"/>
              </a:ext>
            </a:extLst>
          </p:cNvPr>
          <p:cNvSpPr>
            <a:spLocks noChangeArrowheads="1"/>
          </p:cNvSpPr>
          <p:nvPr/>
        </p:nvSpPr>
        <p:spPr bwMode="auto">
          <a:xfrm>
            <a:off x="7653338" y="2047875"/>
            <a:ext cx="238125" cy="390525"/>
          </a:xfrm>
          <a:prstGeom prst="downArrow">
            <a:avLst>
              <a:gd name="adj1" fmla="val 50000"/>
              <a:gd name="adj2" fmla="val 41000"/>
            </a:avLst>
          </a:prstGeom>
          <a:solidFill>
            <a:schemeClr val="accent2"/>
          </a:solidFill>
          <a:ln w="9525">
            <a:solidFill>
              <a:srgbClr val="000000"/>
            </a:solidFill>
            <a:miter lim="800000"/>
            <a:headEnd/>
            <a:tailEnd/>
          </a:ln>
        </p:spPr>
        <p:txBody>
          <a:bodyPr vert="eaVe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 name="AutoShape 10">
            <a:extLst>
              <a:ext uri="{FF2B5EF4-FFF2-40B4-BE49-F238E27FC236}">
                <a16:creationId xmlns:a16="http://schemas.microsoft.com/office/drawing/2014/main" id="{D2216528-F7DA-F3C7-4504-2BA121E2C272}"/>
              </a:ext>
            </a:extLst>
          </p:cNvPr>
          <p:cNvSpPr>
            <a:spLocks noChangeArrowheads="1"/>
          </p:cNvSpPr>
          <p:nvPr/>
        </p:nvSpPr>
        <p:spPr bwMode="auto">
          <a:xfrm>
            <a:off x="7662863" y="3495675"/>
            <a:ext cx="238125" cy="390525"/>
          </a:xfrm>
          <a:prstGeom prst="downArrow">
            <a:avLst>
              <a:gd name="adj1" fmla="val 50000"/>
              <a:gd name="adj2" fmla="val 41000"/>
            </a:avLst>
          </a:prstGeom>
          <a:solidFill>
            <a:schemeClr val="accent2"/>
          </a:solidFill>
          <a:ln w="9525">
            <a:solidFill>
              <a:srgbClr val="000000"/>
            </a:solidFill>
            <a:miter lim="800000"/>
            <a:headEnd/>
            <a:tailEnd/>
          </a:ln>
        </p:spPr>
        <p:txBody>
          <a:bodyPr vert="eaVe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7176" name="Picture 12" descr="Kim Lan.jpeg">
            <a:hlinkClick r:id="rId3"/>
            <a:extLst>
              <a:ext uri="{FF2B5EF4-FFF2-40B4-BE49-F238E27FC236}">
                <a16:creationId xmlns:a16="http://schemas.microsoft.com/office/drawing/2014/main" id="{2AA78FD6-F348-E5C6-6A78-2A79C0594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1524000"/>
            <a:ext cx="387508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ppt_x"/>
                                          </p:val>
                                        </p:tav>
                                        <p:tav tm="100000">
                                          <p:val>
                                            <p:strVal val="#ppt_x"/>
                                          </p:val>
                                        </p:tav>
                                      </p:tavLst>
                                    </p:anim>
                                    <p:anim calcmode="lin" valueType="num">
                                      <p:cBhvr additive="base">
                                        <p:cTn id="1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gtEl>
                                        <p:attrNameLst>
                                          <p:attrName>style.visibility</p:attrName>
                                        </p:attrNameLst>
                                      </p:cBhvr>
                                      <p:to>
                                        <p:strVal val="visible"/>
                                      </p:to>
                                    </p:set>
                                    <p:anim calcmode="lin" valueType="num">
                                      <p:cBhvr additive="base">
                                        <p:cTn id="19" dur="500" fill="hold"/>
                                        <p:tgtEl>
                                          <p:spTgt spid="18435"/>
                                        </p:tgtEl>
                                        <p:attrNameLst>
                                          <p:attrName>ppt_x</p:attrName>
                                        </p:attrNameLst>
                                      </p:cBhvr>
                                      <p:tavLst>
                                        <p:tav tm="0">
                                          <p:val>
                                            <p:strVal val="#ppt_x"/>
                                          </p:val>
                                        </p:tav>
                                        <p:tav tm="100000">
                                          <p:val>
                                            <p:strVal val="#ppt_x"/>
                                          </p:val>
                                        </p:tav>
                                      </p:tavLst>
                                    </p:anim>
                                    <p:anim calcmode="lin" valueType="num">
                                      <p:cBhvr additive="base">
                                        <p:cTn id="20"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6"/>
                                        </p:tgtEl>
                                        <p:attrNameLst>
                                          <p:attrName>style.visibility</p:attrName>
                                        </p:attrNameLst>
                                      </p:cBhvr>
                                      <p:to>
                                        <p:strVal val="visible"/>
                                      </p:to>
                                    </p:set>
                                    <p:anim calcmode="lin" valueType="num">
                                      <p:cBhvr additive="base">
                                        <p:cTn id="31" dur="500" fill="hold"/>
                                        <p:tgtEl>
                                          <p:spTgt spid="18436"/>
                                        </p:tgtEl>
                                        <p:attrNameLst>
                                          <p:attrName>ppt_x</p:attrName>
                                        </p:attrNameLst>
                                      </p:cBhvr>
                                      <p:tavLst>
                                        <p:tav tm="0">
                                          <p:val>
                                            <p:strVal val="#ppt_x"/>
                                          </p:val>
                                        </p:tav>
                                        <p:tav tm="100000">
                                          <p:val>
                                            <p:strVal val="#ppt_x"/>
                                          </p:val>
                                        </p:tav>
                                      </p:tavLst>
                                    </p:anim>
                                    <p:anim calcmode="lin" valueType="num">
                                      <p:cBhvr additive="base">
                                        <p:cTn id="32"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8436" grpId="0" animBg="1"/>
      <p:bldP spid="8198"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13;p8">
            <a:extLst>
              <a:ext uri="{FF2B5EF4-FFF2-40B4-BE49-F238E27FC236}">
                <a16:creationId xmlns:a16="http://schemas.microsoft.com/office/drawing/2014/main" id="{4692D07A-F630-4E28-62C3-B71412D1A7C8}"/>
              </a:ext>
            </a:extLst>
          </p:cNvPr>
          <p:cNvSpPr txBox="1">
            <a:spLocks noChangeArrowheads="1"/>
          </p:cNvSpPr>
          <p:nvPr/>
        </p:nvSpPr>
        <p:spPr bwMode="auto">
          <a:xfrm>
            <a:off x="500063" y="177800"/>
            <a:ext cx="10474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800" b="1">
                <a:solidFill>
                  <a:srgbClr val="000000"/>
                </a:solidFill>
                <a:latin typeface="Arial" panose="020B0604020202020204" pitchFamily="34" charset="0"/>
                <a:cs typeface="Arial" panose="020B0604020202020204" pitchFamily="34" charset="0"/>
              </a:rPr>
              <a:t>Gợi ý:</a:t>
            </a:r>
          </a:p>
        </p:txBody>
      </p:sp>
      <p:sp>
        <p:nvSpPr>
          <p:cNvPr id="51203" name="TextBox 3">
            <a:extLst>
              <a:ext uri="{FF2B5EF4-FFF2-40B4-BE49-F238E27FC236}">
                <a16:creationId xmlns:a16="http://schemas.microsoft.com/office/drawing/2014/main" id="{AC55AAAA-D860-BC99-315F-118F636728FB}"/>
              </a:ext>
            </a:extLst>
          </p:cNvPr>
          <p:cNvSpPr txBox="1">
            <a:spLocks noChangeArrowheads="1"/>
          </p:cNvSpPr>
          <p:nvPr/>
        </p:nvSpPr>
        <p:spPr bwMode="auto">
          <a:xfrm>
            <a:off x="325438" y="676275"/>
            <a:ext cx="11472862"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en-US" altLang="en-US" sz="3000">
                <a:latin typeface="Times New Roman" panose="02020603050405020304" pitchFamily="18" charset="0"/>
                <a:cs typeface="Times New Roman" panose="02020603050405020304" pitchFamily="18" charset="0"/>
              </a:rPr>
              <a:t>- Có thể xem truyện ngắn </a:t>
            </a:r>
            <a:r>
              <a:rPr lang="en-US" altLang="en-US" sz="3000" i="1">
                <a:latin typeface="Times New Roman" panose="02020603050405020304" pitchFamily="18" charset="0"/>
                <a:cs typeface="Times New Roman" panose="02020603050405020304" pitchFamily="18" charset="0"/>
              </a:rPr>
              <a:t>Vợ nhặt </a:t>
            </a:r>
            <a:r>
              <a:rPr lang="en-US" altLang="en-US" sz="3000">
                <a:latin typeface="Times New Roman" panose="02020603050405020304" pitchFamily="18" charset="0"/>
                <a:cs typeface="Times New Roman" panose="02020603050405020304" pitchFamily="18" charset="0"/>
              </a:rPr>
              <a:t>là một câu chuyện cổ tích trong nạn đói bởi:</a:t>
            </a:r>
            <a:endParaRPr lang="en-US" altLang="en-US" sz="3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altLang="en-US" sz="3000">
                <a:latin typeface="Times New Roman" panose="02020603050405020304" pitchFamily="18" charset="0"/>
                <a:cs typeface="Times New Roman" panose="02020603050405020304" pitchFamily="18" charset="0"/>
              </a:rPr>
              <a:t>- Câu chuyện trong truyện ngắn “Vợ nhặt” có motip giống với truyện cổ tích, đám cưới của Tràng với thị cũng được coi là đám cưới cổ tích.</a:t>
            </a:r>
            <a:endParaRPr lang="en-US" altLang="en-US" sz="3000">
              <a:latin typeface="Times New Roman" panose="02020603050405020304" pitchFamily="18" charset="0"/>
              <a:cs typeface="Calibri" panose="020F0502020204030204" pitchFamily="34" charset="0"/>
            </a:endParaRPr>
          </a:p>
          <a:p>
            <a:pPr algn="just">
              <a:spcAft>
                <a:spcPts val="800"/>
              </a:spcAft>
            </a:pPr>
            <a:r>
              <a:rPr lang="en-US" altLang="en-US" sz="3000">
                <a:latin typeface="Times New Roman" panose="02020603050405020304" pitchFamily="18" charset="0"/>
                <a:cs typeface="Times New Roman" panose="02020603050405020304" pitchFamily="18" charset="0"/>
              </a:rPr>
              <a:t>+ Giữa cái cảnh đói kém, khi mà bản thân còn lo chưa xong nhưng vẫn ánh lên tình thương giữa người với người trong hoàn cảnh khốn cùng ấy. Tràng và bà cụ Tứ sẵn sàng đèo bồng thêm một người vợ nhặt, thị cũng sẵn sàng theo không Tràng về làm vợ. Khát vọng hạnh phúc gia đình lớn lao hơn những nhu cầu cuộc sống tầm thường.</a:t>
            </a:r>
          </a:p>
          <a:p>
            <a:pPr algn="just">
              <a:spcAft>
                <a:spcPts val="800"/>
              </a:spcAft>
            </a:pPr>
            <a:r>
              <a:rPr lang="en-US" altLang="en-US" sz="3000">
                <a:latin typeface="Times New Roman" panose="02020603050405020304" pitchFamily="18" charset="0"/>
                <a:cs typeface="Times New Roman" panose="02020603050405020304" pitchFamily="18" charset="0"/>
              </a:rPr>
              <a:t>+ Chuyện kết thúc bằng một chi tiết “sáng” mở ra một tương lai mới cho các nhân vật (hình ảnh phá kho thóc Nhật, đoàn người đi trên đê và lá cờ đỏ sao vàng bay phấp phới).</a:t>
            </a:r>
            <a:endParaRPr lang="en-US" altLang="en-US" sz="3000">
              <a:latin typeface="Times New Roman" panose="02020603050405020304" pitchFamily="18" charset="0"/>
              <a:cs typeface="Calibri" panose="020F0502020204030204" pitchFamily="34" charset="0"/>
            </a:endParaRP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547F6F-FD47-6180-429D-50FFB98CC917}"/>
              </a:ext>
            </a:extLst>
          </p:cNvPr>
          <p:cNvSpPr>
            <a:spLocks noGrp="1" noRot="1" noChangeAspect="1" noMove="1" noResize="1" noEditPoints="1" noAdjustHandles="1" noChangeArrowheads="1" noChangeShapeType="1" noTextEdit="1"/>
          </p:cNvSpPr>
          <p:nvPr/>
        </p:nvSpPr>
        <p:spPr>
          <a:xfrm>
            <a:off x="3175" y="0"/>
            <a:ext cx="121221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3D8CA857-3CF7-5D6E-ACE2-9B207C2C7AD7}"/>
              </a:ext>
            </a:extLst>
          </p:cNvPr>
          <p:cNvSpPr>
            <a:spLocks noGrp="1" noRot="1" noChangeAspect="1" noMove="1" noResize="1" noEditPoints="1" noAdjustHandles="1" noChangeArrowheads="1" noChangeShapeType="1" noTextEdit="1"/>
          </p:cNvSpPr>
          <p:nvPr/>
        </p:nvSpPr>
        <p:spPr>
          <a:xfrm>
            <a:off x="0" y="0"/>
            <a:ext cx="12125325"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prstClr val="black"/>
              </a:solidFill>
            </a:endParaRPr>
          </a:p>
        </p:txBody>
      </p:sp>
      <p:sp>
        <p:nvSpPr>
          <p:cNvPr id="12" name="Freeform 13">
            <a:extLst>
              <a:ext uri="{FF2B5EF4-FFF2-40B4-BE49-F238E27FC236}">
                <a16:creationId xmlns:a16="http://schemas.microsoft.com/office/drawing/2014/main" id="{09BA6F90-733E-2A16-6100-EEEA50D0E708}"/>
              </a:ext>
            </a:extLst>
          </p:cNvPr>
          <p:cNvSpPr>
            <a:spLocks noGrp="1" noRot="1" noChangeAspect="1" noMove="1" noResize="1" noEditPoints="1" noAdjustHandles="1" noChangeArrowheads="1" noChangeShapeType="1" noTextEdit="1"/>
          </p:cNvSpPr>
          <p:nvPr/>
        </p:nvSpPr>
        <p:spPr>
          <a:xfrm>
            <a:off x="2754313" y="220663"/>
            <a:ext cx="9371012" cy="663733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srgbClr val="FFFFFF"/>
              </a:solidFill>
            </a:endParaRPr>
          </a:p>
        </p:txBody>
      </p:sp>
      <p:sp>
        <p:nvSpPr>
          <p:cNvPr id="14" name="Oval 13">
            <a:extLst>
              <a:ext uri="{FF2B5EF4-FFF2-40B4-BE49-F238E27FC236}">
                <a16:creationId xmlns:a16="http://schemas.microsoft.com/office/drawing/2014/main" id="{3807DB9E-1198-37AD-C824-7BA58B9D3140}"/>
              </a:ext>
            </a:extLst>
          </p:cNvPr>
          <p:cNvSpPr>
            <a:spLocks noGrp="1" noRot="1" noChangeAspect="1" noMove="1" noResize="1" noEditPoints="1" noAdjustHandles="1" noChangeArrowheads="1" noChangeShapeType="1" noTextEdit="1"/>
          </p:cNvSpPr>
          <p:nvPr/>
        </p:nvSpPr>
        <p:spPr>
          <a:xfrm>
            <a:off x="2197100" y="2100263"/>
            <a:ext cx="1931988" cy="188912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15" tIns="45558" rIns="91115" bIns="45558" anchor="ctr"/>
          <a:lstStyle/>
          <a:p>
            <a:pPr algn="ctr">
              <a:defRPr/>
            </a:pPr>
            <a:endParaRPr lang="en-US">
              <a:solidFill>
                <a:srgbClr val="FFFFFF"/>
              </a:solidFill>
            </a:endParaRPr>
          </a:p>
        </p:txBody>
      </p:sp>
      <p:sp>
        <p:nvSpPr>
          <p:cNvPr id="16" name="Arc 15">
            <a:extLst>
              <a:ext uri="{FF2B5EF4-FFF2-40B4-BE49-F238E27FC236}">
                <a16:creationId xmlns:a16="http://schemas.microsoft.com/office/drawing/2014/main" id="{5D3C002C-3337-9D36-28FB-D204CB2AD2AA}"/>
              </a:ext>
            </a:extLst>
          </p:cNvPr>
          <p:cNvSpPr>
            <a:spLocks noGrp="1" noRot="1" noChangeAspect="1" noMove="1" noResize="1" noEditPoints="1" noAdjustHandles="1" noChangeArrowheads="1" noChangeShapeType="1" noTextEdit="1"/>
          </p:cNvSpPr>
          <p:nvPr/>
        </p:nvSpPr>
        <p:spPr>
          <a:xfrm rot="18520172">
            <a:off x="1595437" y="1500188"/>
            <a:ext cx="2987675" cy="2971800"/>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lIns="91115" tIns="45558" rIns="91115" bIns="45558" anchor="ctr"/>
          <a:lstStyle/>
          <a:p>
            <a:pPr algn="ctr">
              <a:defRPr/>
            </a:pPr>
            <a:endParaRPr lang="en-US">
              <a:solidFill>
                <a:srgbClr val="000000"/>
              </a:solidFill>
            </a:endParaRPr>
          </a:p>
        </p:txBody>
      </p:sp>
      <p:sp>
        <p:nvSpPr>
          <p:cNvPr id="52231" name="TextBox 12">
            <a:extLst>
              <a:ext uri="{FF2B5EF4-FFF2-40B4-BE49-F238E27FC236}">
                <a16:creationId xmlns:a16="http://schemas.microsoft.com/office/drawing/2014/main" id="{8ED5D80B-DD0C-720A-3E7E-53B402D9AB3F}"/>
              </a:ext>
            </a:extLst>
          </p:cNvPr>
          <p:cNvSpPr txBox="1">
            <a:spLocks noChangeArrowheads="1"/>
          </p:cNvSpPr>
          <p:nvPr/>
        </p:nvSpPr>
        <p:spPr bwMode="auto">
          <a:xfrm>
            <a:off x="2189163" y="2551113"/>
            <a:ext cx="2149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latin typeface="Arial" panose="020B0604020202020204" pitchFamily="34" charset="0"/>
                <a:cs typeface="Arial" panose="020B0604020202020204" pitchFamily="34" charset="0"/>
              </a:rPr>
              <a:t>Nhiệm vụ</a:t>
            </a:r>
          </a:p>
          <a:p>
            <a:pPr eaLnBrk="1" hangingPunct="1"/>
            <a:r>
              <a:rPr lang="en-US" altLang="en-US" sz="3200" b="1">
                <a:solidFill>
                  <a:srgbClr val="000000"/>
                </a:solidFill>
                <a:latin typeface="Arial" panose="020B0604020202020204" pitchFamily="34" charset="0"/>
                <a:cs typeface="Arial" panose="020B0604020202020204" pitchFamily="34" charset="0"/>
              </a:rPr>
              <a:t>về nhà</a:t>
            </a:r>
            <a:endParaRPr lang="en-US" altLang="en-US" sz="3600">
              <a:solidFill>
                <a:srgbClr val="000000"/>
              </a:solidFill>
            </a:endParaRPr>
          </a:p>
        </p:txBody>
      </p:sp>
      <p:sp>
        <p:nvSpPr>
          <p:cNvPr id="20488" name="TextBox 14">
            <a:extLst>
              <a:ext uri="{FF2B5EF4-FFF2-40B4-BE49-F238E27FC236}">
                <a16:creationId xmlns:a16="http://schemas.microsoft.com/office/drawing/2014/main" id="{7F8AD770-E726-F1D4-F65F-21EA4DF31D4D}"/>
              </a:ext>
            </a:extLst>
          </p:cNvPr>
          <p:cNvSpPr txBox="1">
            <a:spLocks noChangeArrowheads="1"/>
          </p:cNvSpPr>
          <p:nvPr/>
        </p:nvSpPr>
        <p:spPr bwMode="auto">
          <a:xfrm>
            <a:off x="4686300" y="2100263"/>
            <a:ext cx="7165975"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8" rIns="91115" bIns="4555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en-US" altLang="en-US" sz="3500">
                <a:latin typeface="Times New Roman" panose="02020603050405020304" pitchFamily="18" charset="0"/>
                <a:cs typeface="Times New Roman" panose="02020603050405020304" pitchFamily="18" charset="0"/>
              </a:rPr>
              <a:t>	Viết đoạn văn (</a:t>
            </a:r>
            <a:r>
              <a:rPr lang="en-US" altLang="en-US" sz="3500" i="1">
                <a:latin typeface="Times New Roman" panose="02020603050405020304" pitchFamily="18" charset="0"/>
                <a:cs typeface="Times New Roman" panose="02020603050405020304" pitchFamily="18" charset="0"/>
              </a:rPr>
              <a:t>khoảng 150 chữ</a:t>
            </a:r>
            <a:r>
              <a:rPr lang="en-US" altLang="en-US" sz="3500">
                <a:latin typeface="Times New Roman" panose="02020603050405020304" pitchFamily="18" charset="0"/>
                <a:cs typeface="Times New Roman" panose="02020603050405020304" pitchFamily="18" charset="0"/>
              </a:rPr>
              <a:t>) trình bày suy nghĩ của bạn về một thông điệp có ý nghĩa với bản thân được rút ra từ truyện ngắn </a:t>
            </a:r>
            <a:r>
              <a:rPr lang="en-US" altLang="en-US" sz="3500" i="1">
                <a:latin typeface="Times New Roman" panose="02020603050405020304" pitchFamily="18" charset="0"/>
                <a:cs typeface="Times New Roman" panose="02020603050405020304" pitchFamily="18" charset="0"/>
              </a:rPr>
              <a:t>Vợ nhặt.</a:t>
            </a:r>
            <a:endParaRPr lang="en-US" altLang="en-US" sz="350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additive="base">
                                        <p:cTn id="7" dur="500" fill="hold"/>
                                        <p:tgtEl>
                                          <p:spTgt spid="20488"/>
                                        </p:tgtEl>
                                        <p:attrNameLst>
                                          <p:attrName>ppt_x</p:attrName>
                                        </p:attrNameLst>
                                      </p:cBhvr>
                                      <p:tavLst>
                                        <p:tav tm="0">
                                          <p:val>
                                            <p:strVal val="#ppt_x"/>
                                          </p:val>
                                        </p:tav>
                                        <p:tav tm="100000">
                                          <p:val>
                                            <p:strVal val="#ppt_x"/>
                                          </p:val>
                                        </p:tav>
                                      </p:tavLst>
                                    </p:anim>
                                    <p:anim calcmode="lin" valueType="num">
                                      <p:cBhvr additive="base">
                                        <p:cTn id="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13;p8">
            <a:extLst>
              <a:ext uri="{FF2B5EF4-FFF2-40B4-BE49-F238E27FC236}">
                <a16:creationId xmlns:a16="http://schemas.microsoft.com/office/drawing/2014/main" id="{9B1DAA99-721D-B86F-43C1-EEA339CF1A85}"/>
              </a:ext>
            </a:extLst>
          </p:cNvPr>
          <p:cNvSpPr txBox="1">
            <a:spLocks noChangeArrowheads="1"/>
          </p:cNvSpPr>
          <p:nvPr/>
        </p:nvSpPr>
        <p:spPr bwMode="auto">
          <a:xfrm>
            <a:off x="500063" y="-39688"/>
            <a:ext cx="10507662" cy="51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500" b="1">
                <a:solidFill>
                  <a:srgbClr val="000000"/>
                </a:solidFill>
                <a:latin typeface="Times New Roman" panose="02020603050405020304" pitchFamily="18" charset="0"/>
                <a:cs typeface="Times New Roman" panose="02020603050405020304" pitchFamily="18" charset="0"/>
              </a:rPr>
              <a:t>Đoạn văn tham khảo: </a:t>
            </a:r>
          </a:p>
        </p:txBody>
      </p:sp>
      <p:sp>
        <p:nvSpPr>
          <p:cNvPr id="53251" name="TextBox 3">
            <a:extLst>
              <a:ext uri="{FF2B5EF4-FFF2-40B4-BE49-F238E27FC236}">
                <a16:creationId xmlns:a16="http://schemas.microsoft.com/office/drawing/2014/main" id="{B6D5CAA3-8A95-67F8-8956-5D00414D1DFC}"/>
              </a:ext>
            </a:extLst>
          </p:cNvPr>
          <p:cNvSpPr txBox="1">
            <a:spLocks noChangeArrowheads="1"/>
          </p:cNvSpPr>
          <p:nvPr/>
        </p:nvSpPr>
        <p:spPr bwMode="auto">
          <a:xfrm>
            <a:off x="119063" y="381000"/>
            <a:ext cx="118872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en-US" altLang="en-US" sz="2600">
                <a:latin typeface="Times New Roman" panose="02020603050405020304" pitchFamily="18" charset="0"/>
                <a:cs typeface="Times New Roman" panose="02020603050405020304" pitchFamily="18" charset="0"/>
              </a:rPr>
              <a:t>	Truyện ngắn “Vợ nhặt” của nhà văn Kim Lân là một bài học về tình yêu thương giữa người với người đối với mỗi chúng ta. Tình yêu thương như một viên đá ngũ sắc lung linh. Tuy nó vô hình nhưng lại hữu hình, luôn xuất hiện vào cuộc sống hằng ngày. Tình yêu thương giống như một chiếc túi khổng lồ mà nhân loại không định nghĩa được. Nó trừu tượng đến mức khó hiểu. Nhìn đứa trẻ mồ côi nằm ở hàng ghế đá, nhìn cụ già đang mon men đi xin ăn, nhìn người dân miền trung đang chịu những cơn bão, người thì bị chết, gia đình li tán, của cải mất mát, chúng ta cảm thấy xót xa, đau lòng. Tình yêu thương chính là sự lo lắng cho người với người, dù chưa từng gặp mặt, dù chị là sự lướt quá, nhưng trái tim con người là thế, tình yêu thương là vô tận. Và rồi, vì yêu vì thương chúng ta sẵn sàng giúp đỡ, bỏ tâm huyết chăm lo xây dựng các nhà tình thương tình nghĩa, để bao bọc các em nhỏ mồ côi, để cho các cụ già neo đơn có một mái nhà, để những người tàn tật, những trẻ em bị mắc bệnh hiểm nghèo có thể được chữa trị,… Dù là âm thầm giúp đỡ, hay công khai giúp đỡ, họ đều không cần mọi người biết đến, không cần mọi người tuyên dương, ghi danh. Chỉ cần nơi nào có tình yêu thương, nơi ấy thật ấm áp, và hạnh phúc.</a:t>
            </a:r>
            <a:endParaRPr lang="en-US" altLang="en-US" sz="26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7410" name="Picture 11" descr="vonhat">
            <a:extLst>
              <a:ext uri="{FF2B5EF4-FFF2-40B4-BE49-F238E27FC236}">
                <a16:creationId xmlns:a16="http://schemas.microsoft.com/office/drawing/2014/main" id="{DA5AFD67-DC45-99F5-5B62-07B617BDB300}"/>
              </a:ext>
            </a:extLst>
          </p:cNvPr>
          <p:cNvPicPr>
            <a:picLocks noChangeAspect="1" noChangeArrowheads="1"/>
          </p:cNvPicPr>
          <p:nvPr/>
        </p:nvPicPr>
        <p:blipFill>
          <a:blip r:embed="rId4"/>
          <a:srcRect/>
          <a:stretch>
            <a:fillRect/>
          </a:stretch>
        </p:blipFill>
        <p:spPr bwMode="auto">
          <a:xfrm>
            <a:off x="24933" y="1882774"/>
            <a:ext cx="4344988" cy="4041775"/>
          </a:xfrm>
          <a:prstGeom prst="rect">
            <a:avLst/>
          </a:prstGeom>
          <a:ln>
            <a:noFill/>
          </a:ln>
          <a:effectLst>
            <a:softEdge rad="112500"/>
          </a:effectLst>
        </p:spPr>
      </p:pic>
      <p:sp>
        <p:nvSpPr>
          <p:cNvPr id="322563" name="Rectangle 3">
            <a:extLst>
              <a:ext uri="{FF2B5EF4-FFF2-40B4-BE49-F238E27FC236}">
                <a16:creationId xmlns:a16="http://schemas.microsoft.com/office/drawing/2014/main" id="{2FCD5E91-6FCB-E74A-E871-B9FFC044D47B}"/>
              </a:ext>
            </a:extLst>
          </p:cNvPr>
          <p:cNvSpPr>
            <a:spLocks noChangeArrowheads="1"/>
          </p:cNvSpPr>
          <p:nvPr/>
        </p:nvSpPr>
        <p:spPr bwMode="auto">
          <a:xfrm>
            <a:off x="4648200" y="2197100"/>
            <a:ext cx="7292975" cy="774700"/>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marL="411163" indent="-34290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68263" indent="0">
              <a:buFont typeface="Wingdings 2" panose="05020102010507070707" pitchFamily="18" charset="2"/>
              <a:buNone/>
              <a:defRPr/>
            </a:pPr>
            <a:r>
              <a:rPr lang="en-US" sz="3200" dirty="0">
                <a:latin typeface="Arial" pitchFamily="34" charset="0"/>
                <a:cs typeface="Arial" pitchFamily="34" charset="0"/>
              </a:rPr>
              <a:t>- </a:t>
            </a:r>
            <a:r>
              <a:rPr lang="en-US" sz="3200" dirty="0" err="1">
                <a:latin typeface="Arial" pitchFamily="34" charset="0"/>
                <a:cs typeface="Arial" pitchFamily="34" charset="0"/>
              </a:rPr>
              <a:t>Bối</a:t>
            </a:r>
            <a:r>
              <a:rPr lang="en-US" sz="3200" dirty="0">
                <a:latin typeface="Arial" pitchFamily="34" charset="0"/>
                <a:cs typeface="Arial" pitchFamily="34" charset="0"/>
              </a:rPr>
              <a:t> </a:t>
            </a:r>
            <a:r>
              <a:rPr lang="en-US" sz="3200" dirty="0" err="1">
                <a:latin typeface="Arial" pitchFamily="34" charset="0"/>
                <a:cs typeface="Arial" pitchFamily="34" charset="0"/>
              </a:rPr>
              <a:t>cảnh</a:t>
            </a:r>
            <a:r>
              <a:rPr lang="en-US" sz="3200" dirty="0">
                <a:latin typeface="Arial" pitchFamily="34" charset="0"/>
                <a:cs typeface="Arial" pitchFamily="34" charset="0"/>
              </a:rPr>
              <a:t>: </a:t>
            </a:r>
            <a:r>
              <a:rPr lang="en-US" sz="3200" dirty="0" err="1">
                <a:latin typeface="Arial" pitchFamily="34" charset="0"/>
                <a:cs typeface="Arial" pitchFamily="34" charset="0"/>
              </a:rPr>
              <a:t>nạn</a:t>
            </a:r>
            <a:r>
              <a:rPr lang="en-US" sz="3200" dirty="0">
                <a:latin typeface="Arial" pitchFamily="34" charset="0"/>
                <a:cs typeface="Arial" pitchFamily="34" charset="0"/>
              </a:rPr>
              <a:t> </a:t>
            </a:r>
            <a:r>
              <a:rPr lang="en-US" sz="3200" dirty="0" err="1">
                <a:latin typeface="Arial" pitchFamily="34" charset="0"/>
                <a:cs typeface="Arial" pitchFamily="34" charset="0"/>
              </a:rPr>
              <a:t>đói</a:t>
            </a:r>
            <a:r>
              <a:rPr lang="en-US" sz="3200" dirty="0">
                <a:latin typeface="Arial" pitchFamily="34" charset="0"/>
                <a:cs typeface="Arial" pitchFamily="34" charset="0"/>
              </a:rPr>
              <a:t> </a:t>
            </a:r>
            <a:r>
              <a:rPr lang="en-US" sz="3200" dirty="0" err="1">
                <a:latin typeface="Arial" pitchFamily="34" charset="0"/>
                <a:cs typeface="Arial" pitchFamily="34" charset="0"/>
              </a:rPr>
              <a:t>năm</a:t>
            </a:r>
            <a:r>
              <a:rPr lang="en-US" sz="3200" dirty="0">
                <a:latin typeface="Arial" pitchFamily="34" charset="0"/>
                <a:cs typeface="Arial" pitchFamily="34" charset="0"/>
              </a:rPr>
              <a:t> </a:t>
            </a:r>
            <a:r>
              <a:rPr lang="en-US" sz="3200" dirty="0" err="1">
                <a:latin typeface="Arial" pitchFamily="34" charset="0"/>
                <a:cs typeface="Arial" pitchFamily="34" charset="0"/>
              </a:rPr>
              <a:t>Ất</a:t>
            </a:r>
            <a:r>
              <a:rPr lang="en-US" sz="3200" dirty="0">
                <a:latin typeface="Arial" pitchFamily="34" charset="0"/>
                <a:cs typeface="Arial" pitchFamily="34" charset="0"/>
              </a:rPr>
              <a:t> </a:t>
            </a:r>
            <a:r>
              <a:rPr lang="en-US" sz="3200" dirty="0" err="1">
                <a:latin typeface="Arial" pitchFamily="34" charset="0"/>
                <a:cs typeface="Arial" pitchFamily="34" charset="0"/>
              </a:rPr>
              <a:t>Dậu</a:t>
            </a:r>
            <a:r>
              <a:rPr lang="en-US" sz="3200" dirty="0">
                <a:latin typeface="Arial" pitchFamily="34" charset="0"/>
                <a:cs typeface="Arial" pitchFamily="34" charset="0"/>
              </a:rPr>
              <a:t> (1945).</a:t>
            </a:r>
          </a:p>
        </p:txBody>
      </p:sp>
      <p:sp>
        <p:nvSpPr>
          <p:cNvPr id="16394" name="Rectangle 13">
            <a:extLst>
              <a:ext uri="{FF2B5EF4-FFF2-40B4-BE49-F238E27FC236}">
                <a16:creationId xmlns:a16="http://schemas.microsoft.com/office/drawing/2014/main" id="{535743FF-7178-9CC5-1E16-6580804C8F85}"/>
              </a:ext>
            </a:extLst>
          </p:cNvPr>
          <p:cNvSpPr>
            <a:spLocks noChangeArrowheads="1"/>
          </p:cNvSpPr>
          <p:nvPr/>
        </p:nvSpPr>
        <p:spPr bwMode="auto">
          <a:xfrm>
            <a:off x="957263" y="263525"/>
            <a:ext cx="2971800" cy="79851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vi-VN" sz="3200" b="1" dirty="0">
                <a:solidFill>
                  <a:srgbClr val="C00000"/>
                </a:solidFill>
              </a:rPr>
              <a:t>2. </a:t>
            </a:r>
            <a:r>
              <a:rPr lang="en-US" altLang="vi-VN" sz="3200" b="1" dirty="0" err="1">
                <a:solidFill>
                  <a:srgbClr val="C00000"/>
                </a:solidFill>
              </a:rPr>
              <a:t>Tác</a:t>
            </a:r>
            <a:r>
              <a:rPr lang="en-US" altLang="vi-VN" sz="3200" b="1" dirty="0">
                <a:solidFill>
                  <a:srgbClr val="C00000"/>
                </a:solidFill>
              </a:rPr>
              <a:t> </a:t>
            </a:r>
            <a:r>
              <a:rPr lang="en-US" altLang="vi-VN" sz="3200" b="1" dirty="0" err="1">
                <a:solidFill>
                  <a:srgbClr val="C00000"/>
                </a:solidFill>
              </a:rPr>
              <a:t>phẩm</a:t>
            </a:r>
            <a:endParaRPr lang="en-US" altLang="vi-VN" sz="3200" b="1" dirty="0">
              <a:solidFill>
                <a:srgbClr val="C00000"/>
              </a:solidFill>
            </a:endParaRPr>
          </a:p>
        </p:txBody>
      </p:sp>
      <p:sp>
        <p:nvSpPr>
          <p:cNvPr id="10" name="Text Box 12">
            <a:extLst>
              <a:ext uri="{FF2B5EF4-FFF2-40B4-BE49-F238E27FC236}">
                <a16:creationId xmlns:a16="http://schemas.microsoft.com/office/drawing/2014/main" id="{2AF97690-6185-B7F7-F5B6-7748CBEF92D2}"/>
              </a:ext>
            </a:extLst>
          </p:cNvPr>
          <p:cNvSpPr txBox="1">
            <a:spLocks noChangeArrowheads="1"/>
          </p:cNvSpPr>
          <p:nvPr/>
        </p:nvSpPr>
        <p:spPr bwMode="auto">
          <a:xfrm>
            <a:off x="4648200" y="3352800"/>
            <a:ext cx="7292975" cy="255428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just" eaLnBrk="1" fontAlgn="auto" hangingPunct="1">
              <a:spcBef>
                <a:spcPts val="0"/>
              </a:spcBef>
              <a:spcAft>
                <a:spcPts val="0"/>
              </a:spcAft>
              <a:defRPr/>
            </a:pP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Xuất</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xứ</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Tiền</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thân</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là</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tiểu</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thuyết</a:t>
            </a:r>
            <a:r>
              <a:rPr lang="en-US" sz="3200" dirty="0">
                <a:solidFill>
                  <a:srgbClr val="0432FF"/>
                </a:solidFill>
                <a:latin typeface="Arial" pitchFamily="34" charset="0"/>
                <a:cs typeface="Arial" pitchFamily="34" charset="0"/>
              </a:rPr>
              <a:t> </a:t>
            </a:r>
            <a:r>
              <a:rPr lang="en-US" sz="3200" i="1" dirty="0" err="1">
                <a:solidFill>
                  <a:srgbClr val="0432FF"/>
                </a:solidFill>
                <a:latin typeface="Arial" pitchFamily="34" charset="0"/>
                <a:cs typeface="Arial" pitchFamily="34" charset="0"/>
              </a:rPr>
              <a:t>Xóm</a:t>
            </a:r>
            <a:r>
              <a:rPr lang="en-US" sz="3200" i="1" dirty="0">
                <a:solidFill>
                  <a:srgbClr val="0432FF"/>
                </a:solidFill>
                <a:latin typeface="Arial" pitchFamily="34" charset="0"/>
                <a:cs typeface="Arial" pitchFamily="34" charset="0"/>
              </a:rPr>
              <a:t> </a:t>
            </a:r>
            <a:r>
              <a:rPr lang="en-US" sz="3200" i="1" dirty="0" err="1">
                <a:solidFill>
                  <a:srgbClr val="0432FF"/>
                </a:solidFill>
                <a:latin typeface="Arial" pitchFamily="34" charset="0"/>
                <a:cs typeface="Arial" pitchFamily="34" charset="0"/>
              </a:rPr>
              <a:t>ngụ</a:t>
            </a:r>
            <a:r>
              <a:rPr lang="en-US" sz="3200" i="1" dirty="0">
                <a:solidFill>
                  <a:srgbClr val="0432FF"/>
                </a:solidFill>
                <a:latin typeface="Arial" pitchFamily="34" charset="0"/>
                <a:cs typeface="Arial" pitchFamily="34" charset="0"/>
              </a:rPr>
              <a:t> </a:t>
            </a:r>
            <a:r>
              <a:rPr lang="en-US" sz="3200" i="1" dirty="0" err="1">
                <a:solidFill>
                  <a:srgbClr val="0432FF"/>
                </a:solidFill>
                <a:latin typeface="Arial" pitchFamily="34" charset="0"/>
                <a:cs typeface="Arial" pitchFamily="34" charset="0"/>
              </a:rPr>
              <a:t>cư</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viết</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ngay</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sau</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Cách</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mạng</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tháng</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Tám</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mất</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bản</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thảo</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còn</a:t>
            </a:r>
            <a:r>
              <a:rPr lang="en-US" sz="3200" dirty="0">
                <a:solidFill>
                  <a:srgbClr val="0432FF"/>
                </a:solidFill>
                <a:latin typeface="Arial" pitchFamily="34" charset="0"/>
                <a:cs typeface="Arial" pitchFamily="34" charset="0"/>
              </a:rPr>
              <a:t> dang </a:t>
            </a:r>
            <a:r>
              <a:rPr lang="en-US" sz="3200" dirty="0" err="1">
                <a:solidFill>
                  <a:srgbClr val="0432FF"/>
                </a:solidFill>
                <a:latin typeface="Arial" pitchFamily="34" charset="0"/>
                <a:cs typeface="Arial" pitchFamily="34" charset="0"/>
              </a:rPr>
              <a:t>dở</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Sau</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đó</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tác</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giả</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viết</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lại</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thành</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truyện</a:t>
            </a:r>
            <a:r>
              <a:rPr lang="en-US" sz="3200" dirty="0">
                <a:solidFill>
                  <a:srgbClr val="0432FF"/>
                </a:solidFill>
                <a:latin typeface="Arial" pitchFamily="34" charset="0"/>
                <a:cs typeface="Arial" pitchFamily="34" charset="0"/>
              </a:rPr>
              <a:t> </a:t>
            </a:r>
            <a:r>
              <a:rPr lang="en-US" sz="3200" dirty="0" err="1">
                <a:solidFill>
                  <a:srgbClr val="0432FF"/>
                </a:solidFill>
                <a:latin typeface="Arial" pitchFamily="34" charset="0"/>
                <a:cs typeface="Arial" pitchFamily="34" charset="0"/>
              </a:rPr>
              <a:t>ngắn</a:t>
            </a:r>
            <a:r>
              <a:rPr lang="en-US" sz="3200" dirty="0">
                <a:solidFill>
                  <a:srgbClr val="0432FF"/>
                </a:solidFill>
                <a:latin typeface="Arial" pitchFamily="34" charset="0"/>
                <a:cs typeface="Arial" pitchFamily="34" charset="0"/>
              </a:rPr>
              <a:t> </a:t>
            </a:r>
            <a:r>
              <a:rPr lang="en-US" sz="3200" i="1" dirty="0" err="1">
                <a:solidFill>
                  <a:srgbClr val="0432FF"/>
                </a:solidFill>
                <a:latin typeface="Arial" pitchFamily="34" charset="0"/>
                <a:cs typeface="Arial" pitchFamily="34" charset="0"/>
              </a:rPr>
              <a:t>Vợ</a:t>
            </a:r>
            <a:r>
              <a:rPr lang="en-US" sz="3200" i="1" dirty="0">
                <a:solidFill>
                  <a:srgbClr val="0432FF"/>
                </a:solidFill>
                <a:latin typeface="Arial" pitchFamily="34" charset="0"/>
                <a:cs typeface="Arial" pitchFamily="34" charset="0"/>
              </a:rPr>
              <a:t> </a:t>
            </a:r>
            <a:r>
              <a:rPr lang="en-US" sz="3200" i="1" dirty="0" err="1">
                <a:solidFill>
                  <a:srgbClr val="0432FF"/>
                </a:solidFill>
                <a:latin typeface="Arial" pitchFamily="34" charset="0"/>
                <a:cs typeface="Arial" pitchFamily="34" charset="0"/>
              </a:rPr>
              <a:t>nhặt</a:t>
            </a:r>
            <a:r>
              <a:rPr lang="en-US" sz="3200" dirty="0">
                <a:solidFill>
                  <a:srgbClr val="0432FF"/>
                </a:solidFill>
                <a:latin typeface="Arial" pitchFamily="34" charset="0"/>
                <a:cs typeface="Arial" pitchFamily="34" charset="0"/>
              </a:rPr>
              <a:t>.</a:t>
            </a:r>
            <a:endParaRPr lang="en-US" altLang="vi-VN" sz="3200" dirty="0">
              <a:solidFill>
                <a:srgbClr val="0432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 calcmode="lin" valueType="num">
                                      <p:cBhvr additive="base">
                                        <p:cTn id="7" dur="500" fill="hold"/>
                                        <p:tgtEl>
                                          <p:spTgt spid="16394"/>
                                        </p:tgtEl>
                                        <p:attrNameLst>
                                          <p:attrName>ppt_x</p:attrName>
                                        </p:attrNameLst>
                                      </p:cBhvr>
                                      <p:tavLst>
                                        <p:tav tm="0">
                                          <p:val>
                                            <p:strVal val="#ppt_x"/>
                                          </p:val>
                                        </p:tav>
                                        <p:tav tm="100000">
                                          <p:val>
                                            <p:strVal val="#ppt_x"/>
                                          </p:val>
                                        </p:tav>
                                      </p:tavLst>
                                    </p:anim>
                                    <p:anim calcmode="lin" valueType="num">
                                      <p:cBhvr additive="base">
                                        <p:cTn id="8"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9ACB735-7D39-CFCD-6314-02FD35A32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1212532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7EAC2AB-66C6-7C6D-A1F5-B0D1EBBF2288}"/>
              </a:ext>
            </a:extLst>
          </p:cNvPr>
          <p:cNvSpPr/>
          <p:nvPr/>
        </p:nvSpPr>
        <p:spPr>
          <a:xfrm>
            <a:off x="5148262" y="1600200"/>
            <a:ext cx="6553200" cy="76944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defTabSz="1033229" eaLnBrk="1" fontAlgn="auto" hangingPunct="1">
              <a:spcBef>
                <a:spcPts val="0"/>
              </a:spcBef>
              <a:spcAft>
                <a:spcPts val="0"/>
              </a:spcAft>
              <a:defRPr/>
            </a:pPr>
            <a:r>
              <a:rPr lang="en-US" sz="4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anose="020B0604020202020204" pitchFamily="34" charset="0"/>
                <a:cs typeface="Arial" panose="020B0604020202020204" pitchFamily="34" charset="0"/>
              </a:rPr>
              <a:t>II. KHÁM PHÁ </a:t>
            </a:r>
            <a:r>
              <a:rPr lang="en-US" sz="44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anose="020B0604020202020204" pitchFamily="34" charset="0"/>
                <a:cs typeface="Arial" panose="020B0604020202020204" pitchFamily="34" charset="0"/>
              </a:rPr>
              <a:t>văn</a:t>
            </a:r>
            <a:r>
              <a:rPr lang="en-US" sz="4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anose="020B0604020202020204" pitchFamily="34" charset="0"/>
                <a:cs typeface="Arial" panose="020B0604020202020204" pitchFamily="34" charset="0"/>
              </a:rPr>
              <a:t> </a:t>
            </a:r>
            <a:r>
              <a:rPr lang="en-US" sz="44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anose="020B0604020202020204" pitchFamily="34" charset="0"/>
                <a:cs typeface="Arial" panose="020B0604020202020204" pitchFamily="34" charset="0"/>
              </a:rPr>
              <a:t>bản</a:t>
            </a:r>
            <a:endParaRPr lang="en-US" sz="44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vo nhat">
            <a:extLst>
              <a:ext uri="{FF2B5EF4-FFF2-40B4-BE49-F238E27FC236}">
                <a16:creationId xmlns:a16="http://schemas.microsoft.com/office/drawing/2014/main" id="{B8ED3AD0-79BF-210A-567E-72C0C3C52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457200"/>
            <a:ext cx="3505200" cy="5868988"/>
          </a:xfrm>
          <a:prstGeom prst="rect">
            <a:avLst/>
          </a:prstGeom>
          <a:noFill/>
          <a:ln w="57150" cmpd="thinThick">
            <a:solidFill>
              <a:srgbClr val="000000"/>
            </a:solidFill>
            <a:miter lim="800000"/>
            <a:headEnd/>
            <a:tailEnd/>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E81A840-3BC6-AABF-023F-CD14B27F1DB2}"/>
              </a:ext>
            </a:extLst>
          </p:cNvPr>
          <p:cNvSpPr>
            <a:spLocks noChangeArrowheads="1"/>
          </p:cNvSpPr>
          <p:nvPr/>
        </p:nvSpPr>
        <p:spPr bwMode="auto">
          <a:xfrm>
            <a:off x="3700463" y="352425"/>
            <a:ext cx="8305800" cy="6124575"/>
          </a:xfrm>
          <a:prstGeom prst="rect">
            <a:avLst/>
          </a:prstGeom>
          <a:solidFill>
            <a:schemeClr val="bg2"/>
          </a:solidFill>
          <a:ln>
            <a:noFill/>
          </a:ln>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just">
              <a:defRPr/>
            </a:pPr>
            <a:r>
              <a:rPr lang="en-US" sz="2800" b="1" dirty="0">
                <a:latin typeface="Arial" pitchFamily="34" charset="0"/>
                <a:cs typeface="Arial" pitchFamily="34" charset="0"/>
              </a:rPr>
              <a:t>1.</a:t>
            </a:r>
            <a:r>
              <a:rPr lang="en-US" sz="2800" dirty="0">
                <a:latin typeface="Arial" pitchFamily="34" charset="0"/>
                <a:cs typeface="Arial" pitchFamily="34" charset="0"/>
              </a:rPr>
              <a:t> </a:t>
            </a:r>
            <a:r>
              <a:rPr lang="en-US" sz="2800" b="1" dirty="0" err="1">
                <a:latin typeface="Arial" pitchFamily="34" charset="0"/>
                <a:cs typeface="Arial" pitchFamily="34" charset="0"/>
              </a:rPr>
              <a:t>Đọc</a:t>
            </a:r>
            <a:r>
              <a:rPr lang="en-US" sz="2800" b="1" dirty="0">
                <a:latin typeface="Arial" pitchFamily="34" charset="0"/>
                <a:cs typeface="Arial" pitchFamily="34" charset="0"/>
              </a:rPr>
              <a:t> </a:t>
            </a:r>
            <a:r>
              <a:rPr lang="en-US" sz="2800" b="1" dirty="0" err="1">
                <a:latin typeface="Arial" pitchFamily="34" charset="0"/>
                <a:cs typeface="Arial" pitchFamily="34" charset="0"/>
              </a:rPr>
              <a:t>hiểu</a:t>
            </a:r>
            <a:r>
              <a:rPr lang="en-US" sz="2800" b="1" dirty="0">
                <a:latin typeface="Arial" pitchFamily="34" charset="0"/>
                <a:cs typeface="Arial" pitchFamily="34" charset="0"/>
              </a:rPr>
              <a:t> </a:t>
            </a:r>
            <a:r>
              <a:rPr lang="en-US" sz="2800" b="1" dirty="0" err="1">
                <a:latin typeface="Arial" pitchFamily="34" charset="0"/>
                <a:cs typeface="Arial" pitchFamily="34" charset="0"/>
              </a:rPr>
              <a:t>khái</a:t>
            </a:r>
            <a:r>
              <a:rPr lang="en-US" sz="2800" b="1" dirty="0">
                <a:latin typeface="Arial" pitchFamily="34" charset="0"/>
                <a:cs typeface="Arial" pitchFamily="34" charset="0"/>
              </a:rPr>
              <a:t> </a:t>
            </a:r>
            <a:r>
              <a:rPr lang="en-US" sz="2800" b="1" dirty="0" err="1">
                <a:latin typeface="Arial" pitchFamily="34" charset="0"/>
                <a:cs typeface="Arial" pitchFamily="34" charset="0"/>
              </a:rPr>
              <a:t>quát</a:t>
            </a:r>
            <a:endParaRPr lang="en-US" sz="2800" dirty="0">
              <a:latin typeface="Arial" pitchFamily="34" charset="0"/>
              <a:cs typeface="Arial" pitchFamily="34" charset="0"/>
            </a:endParaRPr>
          </a:p>
          <a:p>
            <a:pPr marL="514350" indent="-514350" algn="just">
              <a:buFontTx/>
              <a:buAutoNum type="alphaLcPeriod"/>
              <a:defRPr/>
            </a:pPr>
            <a:r>
              <a:rPr lang="en-US" sz="2800" b="1" i="1" dirty="0" err="1">
                <a:latin typeface="Arial" pitchFamily="34" charset="0"/>
                <a:cs typeface="Arial" pitchFamily="34" charset="0"/>
              </a:rPr>
              <a:t>Đọc</a:t>
            </a:r>
            <a:endParaRPr lang="en-US" sz="2800" b="1" i="1" dirty="0">
              <a:latin typeface="Arial" pitchFamily="34" charset="0"/>
              <a:cs typeface="Arial" pitchFamily="34" charset="0"/>
            </a:endParaRPr>
          </a:p>
          <a:p>
            <a:pPr algn="just">
              <a:defRPr/>
            </a:pPr>
            <a:r>
              <a:rPr lang="en-US" sz="2800" b="1" i="1" dirty="0">
                <a:latin typeface="Arial" pitchFamily="34" charset="0"/>
                <a:cs typeface="Arial" pitchFamily="34" charset="0"/>
              </a:rPr>
              <a:t>b. </a:t>
            </a:r>
            <a:r>
              <a:rPr lang="en-US" sz="2800" b="1" i="1" dirty="0" err="1">
                <a:latin typeface="Arial" pitchFamily="34" charset="0"/>
                <a:cs typeface="Arial" pitchFamily="34" charset="0"/>
              </a:rPr>
              <a:t>Bố</a:t>
            </a:r>
            <a:r>
              <a:rPr lang="en-US" sz="2800" b="1" i="1" dirty="0">
                <a:latin typeface="Arial" pitchFamily="34" charset="0"/>
                <a:cs typeface="Arial" pitchFamily="34" charset="0"/>
              </a:rPr>
              <a:t> </a:t>
            </a:r>
            <a:r>
              <a:rPr lang="en-US" sz="2800" b="1" i="1" dirty="0" err="1">
                <a:latin typeface="Arial" pitchFamily="34" charset="0"/>
                <a:cs typeface="Arial" pitchFamily="34" charset="0"/>
              </a:rPr>
              <a:t>cục</a:t>
            </a:r>
            <a:r>
              <a:rPr lang="en-US" sz="2800" b="1" i="1" dirty="0">
                <a:latin typeface="Arial" pitchFamily="34" charset="0"/>
                <a:cs typeface="Arial" pitchFamily="34" charset="0"/>
              </a:rPr>
              <a:t> </a:t>
            </a:r>
            <a:r>
              <a:rPr lang="en-US" sz="2800" b="1" i="1" dirty="0" err="1">
                <a:latin typeface="Arial" pitchFamily="34" charset="0"/>
                <a:cs typeface="Arial" pitchFamily="34" charset="0"/>
              </a:rPr>
              <a:t>truyện</a:t>
            </a:r>
            <a:endParaRPr lang="en-US" sz="2800" i="1" dirty="0">
              <a:latin typeface="Arial" pitchFamily="34" charset="0"/>
              <a:cs typeface="Arial" pitchFamily="34" charset="0"/>
            </a:endParaRPr>
          </a:p>
          <a:p>
            <a:pPr algn="just">
              <a:defRPr/>
            </a:pPr>
            <a:r>
              <a:rPr lang="en-US" sz="2800" b="1" dirty="0" err="1">
                <a:latin typeface="Arial" pitchFamily="34" charset="0"/>
                <a:cs typeface="Arial" pitchFamily="34" charset="0"/>
              </a:rPr>
              <a:t>Đoạn</a:t>
            </a:r>
            <a:r>
              <a:rPr lang="en-US" sz="2800" b="1" dirty="0">
                <a:latin typeface="Arial" pitchFamily="34" charset="0"/>
                <a:cs typeface="Arial" pitchFamily="34" charset="0"/>
              </a:rPr>
              <a:t> 1 </a:t>
            </a:r>
            <a:r>
              <a:rPr lang="en-US" sz="2800" dirty="0">
                <a:solidFill>
                  <a:srgbClr val="3333FF"/>
                </a:solidFill>
                <a:latin typeface="Arial" pitchFamily="34" charset="0"/>
                <a:cs typeface="Arial" pitchFamily="34" charset="0"/>
              </a:rPr>
              <a:t>(</a:t>
            </a:r>
            <a:r>
              <a:rPr lang="en-US" sz="2800" dirty="0" err="1">
                <a:solidFill>
                  <a:srgbClr val="3333FF"/>
                </a:solidFill>
                <a:latin typeface="Arial" pitchFamily="34" charset="0"/>
                <a:cs typeface="Arial" pitchFamily="34" charset="0"/>
              </a:rPr>
              <a:t>Từ</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đầu</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đến</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hết</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phần</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tóm</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tắt</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đoạn</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tỉnh</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lược</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thứ</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hai</a:t>
            </a:r>
            <a:r>
              <a:rPr lang="en-US" sz="2800" dirty="0">
                <a:solidFill>
                  <a:srgbClr val="3333FF"/>
                </a:solidFill>
                <a:latin typeface="Arial" pitchFamily="34" charset="0"/>
                <a:cs typeface="Arial" pitchFamily="34" charset="0"/>
              </a:rPr>
              <a:t>): </a:t>
            </a:r>
            <a:r>
              <a:rPr lang="en-US" sz="2800" dirty="0" err="1">
                <a:latin typeface="Arial" pitchFamily="34" charset="0"/>
                <a:cs typeface="Arial" pitchFamily="34" charset="0"/>
              </a:rPr>
              <a:t>Sự</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diện</a:t>
            </a:r>
            <a:r>
              <a:rPr lang="en-US" sz="2800" dirty="0">
                <a:latin typeface="Arial" pitchFamily="34" charset="0"/>
                <a:cs typeface="Arial" pitchFamily="34" charset="0"/>
              </a:rPr>
              <a:t> </a:t>
            </a:r>
            <a:r>
              <a:rPr lang="en-US" sz="2800" dirty="0" err="1">
                <a:latin typeface="Arial" pitchFamily="34" charset="0"/>
                <a:cs typeface="Arial" pitchFamily="34" charset="0"/>
              </a:rPr>
              <a:t>bất</a:t>
            </a:r>
            <a:r>
              <a:rPr lang="en-US" sz="2800" dirty="0">
                <a:latin typeface="Arial" pitchFamily="34" charset="0"/>
                <a:cs typeface="Arial" pitchFamily="34" charset="0"/>
              </a:rPr>
              <a:t> </a:t>
            </a:r>
            <a:r>
              <a:rPr lang="en-US" sz="2800" dirty="0" err="1">
                <a:latin typeface="Arial" pitchFamily="34" charset="0"/>
                <a:cs typeface="Arial" pitchFamily="34" charset="0"/>
              </a:rPr>
              <a:t>ngờ</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vợ</a:t>
            </a:r>
            <a:r>
              <a:rPr lang="en-US" sz="2800" dirty="0">
                <a:latin typeface="Arial" pitchFamily="34" charset="0"/>
                <a:cs typeface="Arial" pitchFamily="34" charset="0"/>
              </a:rPr>
              <a:t> </a:t>
            </a:r>
            <a:r>
              <a:rPr lang="en-US" sz="2800" dirty="0" err="1">
                <a:latin typeface="Arial" pitchFamily="34" charset="0"/>
                <a:cs typeface="Arial" pitchFamily="34" charset="0"/>
              </a:rPr>
              <a:t>nhặt</a:t>
            </a:r>
            <a:r>
              <a:rPr lang="en-US" sz="2800" dirty="0">
                <a:latin typeface="Arial" pitchFamily="34" charset="0"/>
                <a:cs typeface="Arial" pitchFamily="34" charset="0"/>
              </a:rPr>
              <a:t>” </a:t>
            </a:r>
            <a:r>
              <a:rPr lang="en-US" sz="2800" dirty="0" err="1">
                <a:latin typeface="Arial" pitchFamily="34" charset="0"/>
                <a:cs typeface="Arial" pitchFamily="34" charset="0"/>
              </a:rPr>
              <a:t>vào</a:t>
            </a:r>
            <a:r>
              <a:rPr lang="en-US" sz="2800" dirty="0">
                <a:latin typeface="Arial" pitchFamily="34" charset="0"/>
                <a:cs typeface="Arial" pitchFamily="34" charset="0"/>
              </a:rPr>
              <a:t> </a:t>
            </a:r>
            <a:r>
              <a:rPr lang="en-US" sz="2800" dirty="0" err="1">
                <a:latin typeface="Arial" pitchFamily="34" charset="0"/>
                <a:cs typeface="Arial" pitchFamily="34" charset="0"/>
              </a:rPr>
              <a:t>buổi</a:t>
            </a:r>
            <a:r>
              <a:rPr lang="en-US" sz="2800" dirty="0">
                <a:latin typeface="Arial" pitchFamily="34" charset="0"/>
                <a:cs typeface="Arial" pitchFamily="34" charset="0"/>
              </a:rPr>
              <a:t> </a:t>
            </a:r>
            <a:r>
              <a:rPr lang="en-US" sz="2800" dirty="0" err="1">
                <a:latin typeface="Arial" pitchFamily="34" charset="0"/>
                <a:cs typeface="Arial" pitchFamily="34" charset="0"/>
              </a:rPr>
              <a:t>chiều</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con </a:t>
            </a:r>
            <a:r>
              <a:rPr lang="en-US" sz="2800" dirty="0" err="1">
                <a:latin typeface="Arial" pitchFamily="34" charset="0"/>
                <a:cs typeface="Arial" pitchFamily="34" charset="0"/>
              </a:rPr>
              <a:t>mắt</a:t>
            </a:r>
            <a:r>
              <a:rPr lang="en-US" sz="2800" dirty="0">
                <a:latin typeface="Arial" pitchFamily="34" charset="0"/>
                <a:cs typeface="Arial" pitchFamily="34" charset="0"/>
              </a:rPr>
              <a:t> </a:t>
            </a:r>
            <a:r>
              <a:rPr lang="en-US" sz="2800" dirty="0" err="1">
                <a:latin typeface="Arial" pitchFamily="34" charset="0"/>
                <a:cs typeface="Arial" pitchFamily="34" charset="0"/>
              </a:rPr>
              <a:t>dân</a:t>
            </a:r>
            <a:r>
              <a:rPr lang="en-US" sz="2800" dirty="0">
                <a:latin typeface="Arial" pitchFamily="34" charset="0"/>
                <a:cs typeface="Arial" pitchFamily="34" charset="0"/>
              </a:rPr>
              <a:t> </a:t>
            </a:r>
            <a:r>
              <a:rPr lang="en-US" sz="2800" dirty="0" err="1">
                <a:latin typeface="Arial" pitchFamily="34" charset="0"/>
                <a:cs typeface="Arial" pitchFamily="34" charset="0"/>
              </a:rPr>
              <a:t>xóm</a:t>
            </a:r>
            <a:r>
              <a:rPr lang="en-US" sz="2800" dirty="0">
                <a:latin typeface="Arial" pitchFamily="34" charset="0"/>
                <a:cs typeface="Arial" pitchFamily="34" charset="0"/>
              </a:rPr>
              <a:t> </a:t>
            </a:r>
            <a:r>
              <a:rPr lang="en-US" sz="2800" dirty="0" err="1">
                <a:latin typeface="Arial" pitchFamily="34" charset="0"/>
                <a:cs typeface="Arial" pitchFamily="34" charset="0"/>
              </a:rPr>
              <a:t>ngụ</a:t>
            </a:r>
            <a:r>
              <a:rPr lang="en-US" sz="2800" dirty="0">
                <a:latin typeface="Arial" pitchFamily="34" charset="0"/>
                <a:cs typeface="Arial" pitchFamily="34" charset="0"/>
              </a:rPr>
              <a:t> </a:t>
            </a:r>
            <a:r>
              <a:rPr lang="en-US" sz="2800" dirty="0" err="1">
                <a:latin typeface="Arial" pitchFamily="34" charset="0"/>
                <a:cs typeface="Arial" pitchFamily="34" charset="0"/>
              </a:rPr>
              <a:t>cư</a:t>
            </a:r>
            <a:r>
              <a:rPr lang="en-US" sz="2800" dirty="0">
                <a:latin typeface="Arial" pitchFamily="34" charset="0"/>
                <a:cs typeface="Arial" pitchFamily="34" charset="0"/>
              </a:rPr>
              <a:t>.</a:t>
            </a:r>
          </a:p>
          <a:p>
            <a:pPr algn="just">
              <a:defRPr/>
            </a:pPr>
            <a:r>
              <a:rPr lang="en-US" sz="2800" b="1" dirty="0" err="1">
                <a:latin typeface="Arial" pitchFamily="34" charset="0"/>
                <a:cs typeface="Arial" pitchFamily="34" charset="0"/>
              </a:rPr>
              <a:t>Đoạn</a:t>
            </a:r>
            <a:r>
              <a:rPr lang="en-US" sz="2800" b="1" dirty="0">
                <a:latin typeface="Arial" pitchFamily="34" charset="0"/>
                <a:cs typeface="Arial" pitchFamily="34" charset="0"/>
              </a:rPr>
              <a:t> 2 </a:t>
            </a:r>
            <a:r>
              <a:rPr lang="en-US" sz="2800" dirty="0">
                <a:solidFill>
                  <a:srgbClr val="3333FF"/>
                </a:solidFill>
                <a:latin typeface="Arial" pitchFamily="34" charset="0"/>
                <a:cs typeface="Arial" pitchFamily="34" charset="0"/>
              </a:rPr>
              <a:t>(</a:t>
            </a:r>
            <a:r>
              <a:rPr lang="en-US" sz="2800" dirty="0" err="1">
                <a:solidFill>
                  <a:srgbClr val="3333FF"/>
                </a:solidFill>
                <a:latin typeface="Arial" pitchFamily="34" charset="0"/>
                <a:cs typeface="Arial" pitchFamily="34" charset="0"/>
              </a:rPr>
              <a:t>Tiếp</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theo</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đến</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đẩy</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xe</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bò</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về</a:t>
            </a:r>
            <a:r>
              <a:rPr lang="en-US" sz="2800" dirty="0">
                <a:solidFill>
                  <a:srgbClr val="3333FF"/>
                </a:solidFill>
                <a:latin typeface="Arial" pitchFamily="34" charset="0"/>
                <a:cs typeface="Arial" pitchFamily="34" charset="0"/>
              </a:rPr>
              <a:t>…”): </a:t>
            </a:r>
            <a:r>
              <a:rPr lang="en-US" sz="2800" dirty="0" err="1">
                <a:latin typeface="Arial" pitchFamily="34" charset="0"/>
                <a:cs typeface="Arial" pitchFamily="34" charset="0"/>
              </a:rPr>
              <a:t>Tràng</a:t>
            </a:r>
            <a:r>
              <a:rPr lang="en-US" sz="2800" dirty="0">
                <a:latin typeface="Arial" pitchFamily="34" charset="0"/>
                <a:cs typeface="Arial" pitchFamily="34" charset="0"/>
              </a:rPr>
              <a:t> </a:t>
            </a:r>
            <a:r>
              <a:rPr lang="en-US" sz="2800" dirty="0" err="1">
                <a:latin typeface="Arial" pitchFamily="34" charset="0"/>
                <a:cs typeface="Arial" pitchFamily="34" charset="0"/>
              </a:rPr>
              <a:t>nhớ</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cơ</a:t>
            </a:r>
            <a:r>
              <a:rPr lang="en-US" sz="2800" dirty="0">
                <a:latin typeface="Arial" pitchFamily="34" charset="0"/>
                <a:cs typeface="Arial" pitchFamily="34" charset="0"/>
              </a:rPr>
              <a:t> </a:t>
            </a:r>
            <a:r>
              <a:rPr lang="en-US" sz="2800" dirty="0" err="1">
                <a:latin typeface="Arial" pitchFamily="34" charset="0"/>
                <a:cs typeface="Arial" pitchFamily="34" charset="0"/>
              </a:rPr>
              <a:t>duyên</a:t>
            </a:r>
            <a:r>
              <a:rPr lang="en-US" sz="2800" dirty="0">
                <a:latin typeface="Arial" pitchFamily="34" charset="0"/>
                <a:cs typeface="Arial" pitchFamily="34" charset="0"/>
              </a:rPr>
              <a:t> </a:t>
            </a:r>
            <a:r>
              <a:rPr lang="en-US" sz="2800" dirty="0" err="1">
                <a:latin typeface="Arial" pitchFamily="34" charset="0"/>
                <a:cs typeface="Arial" pitchFamily="34" charset="0"/>
              </a:rPr>
              <a:t>gặp</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vợ</a:t>
            </a:r>
            <a:r>
              <a:rPr lang="en-US" sz="2800" dirty="0">
                <a:latin typeface="Arial" pitchFamily="34" charset="0"/>
                <a:cs typeface="Arial" pitchFamily="34" charset="0"/>
              </a:rPr>
              <a:t> </a:t>
            </a:r>
            <a:r>
              <a:rPr lang="en-US" sz="2800" dirty="0" err="1">
                <a:latin typeface="Arial" pitchFamily="34" charset="0"/>
                <a:cs typeface="Arial" pitchFamily="34" charset="0"/>
              </a:rPr>
              <a:t>nhặt</a:t>
            </a:r>
            <a:r>
              <a:rPr lang="en-US" sz="2800" dirty="0">
                <a:latin typeface="Arial" pitchFamily="34" charset="0"/>
                <a:cs typeface="Arial" pitchFamily="34" charset="0"/>
              </a:rPr>
              <a:t>”.</a:t>
            </a:r>
          </a:p>
          <a:p>
            <a:pPr algn="just">
              <a:defRPr/>
            </a:pPr>
            <a:r>
              <a:rPr lang="en-US" sz="2800" b="1" dirty="0" err="1">
                <a:latin typeface="Arial" pitchFamily="34" charset="0"/>
                <a:cs typeface="Arial" pitchFamily="34" charset="0"/>
              </a:rPr>
              <a:t>Đoạn</a:t>
            </a:r>
            <a:r>
              <a:rPr lang="en-US" sz="2800" b="1" dirty="0">
                <a:latin typeface="Arial" pitchFamily="34" charset="0"/>
                <a:cs typeface="Arial" pitchFamily="34" charset="0"/>
              </a:rPr>
              <a:t> 3 </a:t>
            </a:r>
            <a:r>
              <a:rPr lang="en-US" sz="2800" dirty="0">
                <a:solidFill>
                  <a:srgbClr val="3333FF"/>
                </a:solidFill>
                <a:latin typeface="Arial" pitchFamily="34" charset="0"/>
                <a:cs typeface="Arial" pitchFamily="34" charset="0"/>
              </a:rPr>
              <a:t>(</a:t>
            </a:r>
            <a:r>
              <a:rPr lang="en-US" sz="2800" dirty="0" err="1">
                <a:solidFill>
                  <a:srgbClr val="3333FF"/>
                </a:solidFill>
                <a:latin typeface="Arial" pitchFamily="34" charset="0"/>
                <a:cs typeface="Arial" pitchFamily="34" charset="0"/>
              </a:rPr>
              <a:t>Tiếp</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theo</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đến</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hết</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phần</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tóm</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tắt</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đoạn</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tỉnh</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lược</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thứ</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ba</a:t>
            </a:r>
            <a:r>
              <a:rPr lang="en-US" sz="2800" dirty="0">
                <a:solidFill>
                  <a:srgbClr val="3333FF"/>
                </a:solidFill>
                <a:latin typeface="Arial" pitchFamily="34" charset="0"/>
                <a:cs typeface="Arial" pitchFamily="34" charset="0"/>
              </a:rPr>
              <a:t>): </a:t>
            </a:r>
            <a:r>
              <a:rPr lang="en-US" sz="2800" dirty="0" err="1">
                <a:latin typeface="Arial" pitchFamily="34" charset="0"/>
                <a:cs typeface="Arial" pitchFamily="34" charset="0"/>
              </a:rPr>
              <a:t>Cuộc</a:t>
            </a:r>
            <a:r>
              <a:rPr lang="en-US" sz="2800" dirty="0">
                <a:latin typeface="Arial" pitchFamily="34" charset="0"/>
                <a:cs typeface="Arial" pitchFamily="34" charset="0"/>
              </a:rPr>
              <a:t> “</a:t>
            </a:r>
            <a:r>
              <a:rPr lang="en-US" sz="2800" dirty="0" err="1">
                <a:latin typeface="Arial" pitchFamily="34" charset="0"/>
                <a:cs typeface="Arial" pitchFamily="34" charset="0"/>
              </a:rPr>
              <a:t>chạm</a:t>
            </a:r>
            <a:r>
              <a:rPr lang="en-US" sz="2800" dirty="0">
                <a:latin typeface="Arial" pitchFamily="34" charset="0"/>
                <a:cs typeface="Arial" pitchFamily="34" charset="0"/>
              </a:rPr>
              <a:t> </a:t>
            </a:r>
            <a:r>
              <a:rPr lang="en-US" sz="2800" dirty="0" err="1">
                <a:latin typeface="Arial" pitchFamily="34" charset="0"/>
                <a:cs typeface="Arial" pitchFamily="34" charset="0"/>
              </a:rPr>
              <a:t>mặt</a:t>
            </a:r>
            <a:r>
              <a:rPr lang="en-US" sz="2800" dirty="0">
                <a:latin typeface="Arial" pitchFamily="34" charset="0"/>
                <a:cs typeface="Arial" pitchFamily="34" charset="0"/>
              </a:rPr>
              <a:t>” </a:t>
            </a:r>
            <a:r>
              <a:rPr lang="en-US" sz="2800" dirty="0" err="1">
                <a:latin typeface="Arial" pitchFamily="34" charset="0"/>
                <a:cs typeface="Arial" pitchFamily="34" charset="0"/>
              </a:rPr>
              <a:t>giữa</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vật</a:t>
            </a:r>
            <a:r>
              <a:rPr lang="en-US" sz="2800" dirty="0">
                <a:latin typeface="Arial" pitchFamily="34" charset="0"/>
                <a:cs typeface="Arial" pitchFamily="34" charset="0"/>
              </a:rPr>
              <a:t> </a:t>
            </a:r>
            <a:r>
              <a:rPr lang="en-US" sz="2800" dirty="0" err="1">
                <a:latin typeface="Arial" pitchFamily="34" charset="0"/>
                <a:cs typeface="Arial" pitchFamily="34" charset="0"/>
              </a:rPr>
              <a:t>bà</a:t>
            </a:r>
            <a:r>
              <a:rPr lang="en-US" sz="2800" dirty="0">
                <a:latin typeface="Arial" pitchFamily="34" charset="0"/>
                <a:cs typeface="Arial" pitchFamily="34" charset="0"/>
              </a:rPr>
              <a:t> </a:t>
            </a:r>
            <a:r>
              <a:rPr lang="en-US" sz="2800" dirty="0" err="1">
                <a:latin typeface="Arial" pitchFamily="34" charset="0"/>
                <a:cs typeface="Arial" pitchFamily="34" charset="0"/>
              </a:rPr>
              <a:t>cụ</a:t>
            </a:r>
            <a:r>
              <a:rPr lang="en-US" sz="2800" dirty="0">
                <a:latin typeface="Arial" pitchFamily="34" charset="0"/>
                <a:cs typeface="Arial" pitchFamily="34" charset="0"/>
              </a:rPr>
              <a:t> </a:t>
            </a:r>
            <a:r>
              <a:rPr lang="en-US" sz="2800" dirty="0" err="1">
                <a:latin typeface="Arial" pitchFamily="34" charset="0"/>
                <a:cs typeface="Arial" pitchFamily="34" charset="0"/>
              </a:rPr>
              <a:t>Tứ</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nàng</a:t>
            </a:r>
            <a:r>
              <a:rPr lang="en-US" sz="2800" dirty="0">
                <a:latin typeface="Arial" pitchFamily="34" charset="0"/>
                <a:cs typeface="Arial" pitchFamily="34" charset="0"/>
              </a:rPr>
              <a:t> </a:t>
            </a:r>
            <a:r>
              <a:rPr lang="en-US" sz="2800" dirty="0" err="1">
                <a:latin typeface="Arial" pitchFamily="34" charset="0"/>
                <a:cs typeface="Arial" pitchFamily="34" charset="0"/>
              </a:rPr>
              <a:t>dâu</a:t>
            </a:r>
            <a:r>
              <a:rPr lang="en-US" sz="2800" dirty="0">
                <a:latin typeface="Arial" pitchFamily="34" charset="0"/>
                <a:cs typeface="Arial" pitchFamily="34" charset="0"/>
              </a:rPr>
              <a:t> </a:t>
            </a:r>
            <a:r>
              <a:rPr lang="en-US" sz="2800" dirty="0" err="1">
                <a:latin typeface="Arial" pitchFamily="34" charset="0"/>
                <a:cs typeface="Arial" pitchFamily="34" charset="0"/>
              </a:rPr>
              <a:t>mới</a:t>
            </a:r>
            <a:r>
              <a:rPr lang="en-US" sz="2800" dirty="0">
                <a:latin typeface="Arial" pitchFamily="34" charset="0"/>
                <a:cs typeface="Arial" pitchFamily="34" charset="0"/>
              </a:rPr>
              <a:t>.</a:t>
            </a:r>
          </a:p>
          <a:p>
            <a:pPr algn="just">
              <a:defRPr/>
            </a:pPr>
            <a:r>
              <a:rPr lang="en-US" sz="2800" b="1" dirty="0" err="1">
                <a:latin typeface="Arial" pitchFamily="34" charset="0"/>
                <a:cs typeface="Arial" pitchFamily="34" charset="0"/>
              </a:rPr>
              <a:t>Đoạn</a:t>
            </a:r>
            <a:r>
              <a:rPr lang="en-US" sz="2800" b="1" dirty="0">
                <a:latin typeface="Arial" pitchFamily="34" charset="0"/>
                <a:cs typeface="Arial" pitchFamily="34" charset="0"/>
              </a:rPr>
              <a:t> 4 </a:t>
            </a:r>
            <a:r>
              <a:rPr lang="en-US" sz="2800" dirty="0">
                <a:solidFill>
                  <a:srgbClr val="3333FF"/>
                </a:solidFill>
                <a:latin typeface="Arial" pitchFamily="34" charset="0"/>
                <a:cs typeface="Arial" pitchFamily="34" charset="0"/>
              </a:rPr>
              <a:t>(</a:t>
            </a:r>
            <a:r>
              <a:rPr lang="en-US" sz="2800" dirty="0" err="1">
                <a:solidFill>
                  <a:srgbClr val="3333FF"/>
                </a:solidFill>
                <a:latin typeface="Arial" pitchFamily="34" charset="0"/>
                <a:cs typeface="Arial" pitchFamily="34" charset="0"/>
              </a:rPr>
              <a:t>còn</a:t>
            </a:r>
            <a:r>
              <a:rPr lang="en-US" sz="2800" dirty="0">
                <a:solidFill>
                  <a:srgbClr val="3333FF"/>
                </a:solidFill>
                <a:latin typeface="Arial" pitchFamily="34" charset="0"/>
                <a:cs typeface="Arial" pitchFamily="34" charset="0"/>
              </a:rPr>
              <a:t> </a:t>
            </a:r>
            <a:r>
              <a:rPr lang="en-US" sz="2800" dirty="0" err="1">
                <a:solidFill>
                  <a:srgbClr val="3333FF"/>
                </a:solidFill>
                <a:latin typeface="Arial" pitchFamily="34" charset="0"/>
                <a:cs typeface="Arial" pitchFamily="34" charset="0"/>
              </a:rPr>
              <a:t>lại</a:t>
            </a:r>
            <a:r>
              <a:rPr lang="en-US" sz="2800" dirty="0">
                <a:solidFill>
                  <a:srgbClr val="3333FF"/>
                </a:solidFill>
                <a:latin typeface="Arial" pitchFamily="34" charset="0"/>
                <a:cs typeface="Arial" pitchFamily="34" charset="0"/>
              </a:rPr>
              <a:t>): </a:t>
            </a:r>
            <a:r>
              <a:rPr lang="en-US" sz="2800" dirty="0" err="1">
                <a:latin typeface="Arial" pitchFamily="34" charset="0"/>
                <a:cs typeface="Arial" pitchFamily="34" charset="0"/>
              </a:rPr>
              <a:t>Buổi</a:t>
            </a:r>
            <a:r>
              <a:rPr lang="en-US" sz="2800" dirty="0">
                <a:latin typeface="Arial" pitchFamily="34" charset="0"/>
                <a:cs typeface="Arial" pitchFamily="34" charset="0"/>
              </a:rPr>
              <a:t> </a:t>
            </a:r>
            <a:r>
              <a:rPr lang="en-US" sz="2800" dirty="0" err="1">
                <a:latin typeface="Arial" pitchFamily="34" charset="0"/>
                <a:cs typeface="Arial" pitchFamily="34" charset="0"/>
              </a:rPr>
              <a:t>sáng</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a:t>
            </a:r>
            <a:r>
              <a:rPr lang="en-US" sz="2800" dirty="0" err="1">
                <a:latin typeface="Arial" pitchFamily="34" charset="0"/>
                <a:cs typeface="Arial" pitchFamily="34" charset="0"/>
              </a:rPr>
              <a:t>đêm</a:t>
            </a:r>
            <a:r>
              <a:rPr lang="en-US" sz="2800" dirty="0">
                <a:latin typeface="Arial" pitchFamily="34" charset="0"/>
                <a:cs typeface="Arial" pitchFamily="34" charset="0"/>
              </a:rPr>
              <a:t> </a:t>
            </a:r>
            <a:r>
              <a:rPr lang="en-US" sz="2800" dirty="0" err="1">
                <a:latin typeface="Arial" pitchFamily="34" charset="0"/>
                <a:cs typeface="Arial" pitchFamily="34" charset="0"/>
              </a:rPr>
              <a:t>tân</a:t>
            </a:r>
            <a:r>
              <a:rPr lang="en-US" sz="2800" dirty="0">
                <a:latin typeface="Arial" pitchFamily="34" charset="0"/>
                <a:cs typeface="Arial" pitchFamily="34" charset="0"/>
              </a:rPr>
              <a:t> </a:t>
            </a:r>
            <a:r>
              <a:rPr lang="en-US" sz="2800" dirty="0" err="1">
                <a:latin typeface="Arial" pitchFamily="34" charset="0"/>
                <a:cs typeface="Arial" pitchFamily="34" charset="0"/>
              </a:rPr>
              <a:t>hôn</a:t>
            </a:r>
            <a:r>
              <a:rPr lang="en-US" sz="2800" dirty="0">
                <a:latin typeface="Arial" pitchFamily="34" charset="0"/>
                <a:cs typeface="Arial" pitchFamily="34" charset="0"/>
              </a:rPr>
              <a:t> ở </a:t>
            </a:r>
            <a:r>
              <a:rPr lang="en-US" sz="2800" dirty="0" err="1">
                <a:latin typeface="Arial" pitchFamily="34" charset="0"/>
                <a:cs typeface="Arial" pitchFamily="34" charset="0"/>
              </a:rPr>
              <a:t>gia</a:t>
            </a:r>
            <a:r>
              <a:rPr lang="en-US" sz="2800" dirty="0">
                <a:latin typeface="Arial" pitchFamily="34" charset="0"/>
                <a:cs typeface="Arial" pitchFamily="34" charset="0"/>
              </a:rPr>
              <a:t> </a:t>
            </a:r>
            <a:r>
              <a:rPr lang="en-US" sz="2800" dirty="0" err="1">
                <a:latin typeface="Arial" pitchFamily="34" charset="0"/>
                <a:cs typeface="Arial" pitchFamily="34" charset="0"/>
              </a:rPr>
              <a:t>đình</a:t>
            </a:r>
            <a:r>
              <a:rPr lang="en-US" sz="2800" dirty="0">
                <a:latin typeface="Arial" pitchFamily="34" charset="0"/>
                <a:cs typeface="Arial" pitchFamily="34" charset="0"/>
              </a:rPr>
              <a:t> </a:t>
            </a:r>
            <a:r>
              <a:rPr lang="en-US" sz="2800" dirty="0" err="1">
                <a:latin typeface="Arial" pitchFamily="34" charset="0"/>
                <a:cs typeface="Arial" pitchFamily="34" charset="0"/>
              </a:rPr>
              <a:t>Tràng</a:t>
            </a:r>
            <a:r>
              <a:rPr lang="en-US" sz="2800" dirty="0">
                <a:latin typeface="Arial" pitchFamily="34" charset="0"/>
                <a:cs typeface="Arial"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F2F29FE6-1019-BCF1-69BA-96A30D0E7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Cloud">
            <a:extLst>
              <a:ext uri="{FF2B5EF4-FFF2-40B4-BE49-F238E27FC236}">
                <a16:creationId xmlns:a16="http://schemas.microsoft.com/office/drawing/2014/main" id="{6B508270-0459-C786-E3A7-7ED54966E26A}"/>
              </a:ext>
            </a:extLst>
          </p:cNvPr>
          <p:cNvSpPr>
            <a:spLocks noChangeAspect="1" noEditPoints="1" noChangeArrowheads="1"/>
          </p:cNvSpPr>
          <p:nvPr/>
        </p:nvSpPr>
        <p:spPr bwMode="auto">
          <a:xfrm>
            <a:off x="119063" y="381000"/>
            <a:ext cx="9220200" cy="3200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3200" b="1" i="1" dirty="0"/>
              <a:t>2  </a:t>
            </a:r>
            <a:r>
              <a:rPr lang="en-US" sz="3200" b="1" i="1" dirty="0" err="1"/>
              <a:t>Đọc</a:t>
            </a:r>
            <a:r>
              <a:rPr lang="en-US" sz="3200" b="1" i="1" dirty="0"/>
              <a:t> </a:t>
            </a:r>
            <a:r>
              <a:rPr lang="en-US" sz="3200" b="1" i="1" dirty="0" err="1"/>
              <a:t>hiểu</a:t>
            </a:r>
            <a:r>
              <a:rPr lang="en-US" sz="3200" b="1" i="1" dirty="0"/>
              <a:t> chi </a:t>
            </a:r>
            <a:r>
              <a:rPr lang="en-US" sz="3200" b="1" i="1" dirty="0" err="1"/>
              <a:t>tiết</a:t>
            </a:r>
            <a:endParaRPr lang="en-US" sz="3200" dirty="0"/>
          </a:p>
          <a:p>
            <a:pPr>
              <a:defRPr/>
            </a:pPr>
            <a:r>
              <a:rPr lang="en-US" sz="3200" b="1" i="1" dirty="0"/>
              <a:t>2.1. </a:t>
            </a:r>
            <a:r>
              <a:rPr lang="en-US" sz="3200" b="1" i="1" dirty="0" err="1"/>
              <a:t>Nhan</a:t>
            </a:r>
            <a:r>
              <a:rPr lang="en-US" sz="3200" b="1" i="1" dirty="0"/>
              <a:t> </a:t>
            </a:r>
            <a:r>
              <a:rPr lang="en-US" sz="3200" b="1" i="1" dirty="0" err="1"/>
              <a:t>đề</a:t>
            </a:r>
            <a:r>
              <a:rPr lang="en-US" sz="3200" b="1" i="1" dirty="0"/>
              <a:t> </a:t>
            </a:r>
            <a:r>
              <a:rPr lang="en-US" sz="3200" b="1" i="1" dirty="0" err="1"/>
              <a:t>và</a:t>
            </a:r>
            <a:r>
              <a:rPr lang="en-US" sz="3200" b="1" i="1" dirty="0"/>
              <a:t> </a:t>
            </a:r>
            <a:r>
              <a:rPr lang="en-US" sz="3200" b="1" i="1" dirty="0" err="1"/>
              <a:t>tình</a:t>
            </a:r>
            <a:r>
              <a:rPr lang="en-US" sz="3200" b="1" i="1" dirty="0"/>
              <a:t> </a:t>
            </a:r>
            <a:r>
              <a:rPr lang="en-US" sz="3200" b="1" i="1" dirty="0" err="1"/>
              <a:t>huống</a:t>
            </a:r>
            <a:r>
              <a:rPr lang="en-US" sz="3200" b="1" i="1" dirty="0"/>
              <a:t> </a:t>
            </a:r>
            <a:r>
              <a:rPr lang="en-US" sz="3200" b="1" i="1" dirty="0" err="1"/>
              <a:t>truyện</a:t>
            </a:r>
            <a:endParaRPr lang="en-US" sz="3200" dirty="0"/>
          </a:p>
        </p:txBody>
      </p:sp>
      <p:pic>
        <p:nvPicPr>
          <p:cNvPr id="4" name="Picture 3">
            <a:extLst>
              <a:ext uri="{FF2B5EF4-FFF2-40B4-BE49-F238E27FC236}">
                <a16:creationId xmlns:a16="http://schemas.microsoft.com/office/drawing/2014/main" id="{63637356-E1CC-8FA5-3A58-74723323B612}"/>
              </a:ext>
            </a:extLst>
          </p:cNvPr>
          <p:cNvPicPr>
            <a:picLocks noChangeAspect="1"/>
          </p:cNvPicPr>
          <p:nvPr/>
        </p:nvPicPr>
        <p:blipFill>
          <a:blip r:embed="rId3"/>
          <a:stretch>
            <a:fillRect/>
          </a:stretch>
        </p:blipFill>
        <p:spPr>
          <a:xfrm>
            <a:off x="5371534" y="2191871"/>
            <a:ext cx="6558528" cy="41327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6E4F793-22B3-81B2-1B40-59A26D58B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loud">
            <a:extLst>
              <a:ext uri="{FF2B5EF4-FFF2-40B4-BE49-F238E27FC236}">
                <a16:creationId xmlns:a16="http://schemas.microsoft.com/office/drawing/2014/main" id="{1D60660C-785B-06AC-5AAC-7C61E7A81B0A}"/>
              </a:ext>
            </a:extLst>
          </p:cNvPr>
          <p:cNvSpPr>
            <a:spLocks noChangeAspect="1" noEditPoints="1" noChangeArrowheads="1"/>
          </p:cNvSpPr>
          <p:nvPr/>
        </p:nvSpPr>
        <p:spPr bwMode="auto">
          <a:xfrm>
            <a:off x="555625" y="533400"/>
            <a:ext cx="5049838" cy="2209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9900"/>
          </a:solidFill>
          <a:ln w="9525">
            <a:solidFill>
              <a:srgbClr val="000000"/>
            </a:solidFill>
            <a:miter lim="800000"/>
            <a:headEnd/>
            <a:tailEnd/>
          </a:ln>
          <a:effectLst>
            <a:outerShdw dist="107763" dir="2700000" algn="ctr" rotWithShape="0">
              <a:srgbClr val="808080"/>
            </a:outerShdw>
          </a:effec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3200" b="1">
                <a:solidFill>
                  <a:schemeClr val="bg1"/>
                </a:solidFill>
                <a:latin typeface="Times New Roman" panose="02020603050405020304" pitchFamily="18" charset="0"/>
              </a:rPr>
              <a:t>a. Nhan đề</a:t>
            </a:r>
          </a:p>
        </p:txBody>
      </p:sp>
      <p:pic>
        <p:nvPicPr>
          <p:cNvPr id="4" name="Picture 3">
            <a:extLst>
              <a:ext uri="{FF2B5EF4-FFF2-40B4-BE49-F238E27FC236}">
                <a16:creationId xmlns:a16="http://schemas.microsoft.com/office/drawing/2014/main" id="{E278EE02-4487-5A00-A748-0D1D3C726314}"/>
              </a:ext>
            </a:extLst>
          </p:cNvPr>
          <p:cNvPicPr>
            <a:picLocks noChangeAspect="1"/>
          </p:cNvPicPr>
          <p:nvPr/>
        </p:nvPicPr>
        <p:blipFill>
          <a:blip r:embed="rId3"/>
          <a:stretch>
            <a:fillRect/>
          </a:stretch>
        </p:blipFill>
        <p:spPr>
          <a:xfrm>
            <a:off x="5224462" y="1143000"/>
            <a:ext cx="6558528" cy="413272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4&quot;/&gt;&lt;/object&gt;&lt;object type=&quot;3&quot; unique_id=&quot;10009&quot;&gt;&lt;property id=&quot;20148&quot; value=&quot;5&quot;/&gt;&lt;property id=&quot;20300&quot; value=&quot;Slide 6&quot;/&gt;&lt;property id=&quot;20307&quot; value=&quot;270&quot;/&gt;&lt;/object&gt;&lt;object type=&quot;3&quot; unique_id=&quot;10010&quot;&gt;&lt;property id=&quot;20148&quot; value=&quot;5&quot;/&gt;&lt;property id=&quot;20300&quot; value=&quot;Slide 7&quot;/&gt;&lt;property id=&quot;20307&quot; value=&quot;273&quot;/&gt;&lt;/object&gt;&lt;object type=&quot;3&quot; unique_id=&quot;10011&quot;&gt;&lt;property id=&quot;20148&quot; value=&quot;5&quot;/&gt;&lt;property id=&quot;20300&quot; value=&quot;Slide 8 - &amp;quot;Bµi tËp tr¾c nghiÖm&amp;quot;&quot;/&gt;&lt;property id=&quot;20307&quot; value=&quot;271&quot;/&gt;&lt;/object&gt;&lt;object type=&quot;3&quot; unique_id=&quot;10012&quot;&gt;&lt;property id=&quot;20148&quot; value=&quot;5&quot;/&gt;&lt;property id=&quot;20300&quot; value=&quot;Slide 9 - &amp;quot;Bµi tËp tr¾c nghiÖm&amp;quot;&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3247</TotalTime>
  <Words>4065</Words>
  <Application>Microsoft Macintosh PowerPoint</Application>
  <PresentationFormat>Custom</PresentationFormat>
  <Paragraphs>258</Paragraphs>
  <Slides>42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Calibri Light</vt:lpstr>
      <vt:lpstr>Candara</vt:lpstr>
      <vt:lpstr>Symbol</vt:lpstr>
      <vt:lpstr>Times New Roman</vt:lpstr>
      <vt:lpstr>Tulpen One</vt:lpstr>
      <vt:lpstr>Wingdings</vt:lpstr>
      <vt:lpstr>Wingdings 2</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Thang Binh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Cong ty TNHH</dc:creator>
  <cp:lastModifiedBy>Nguyệt Lục</cp:lastModifiedBy>
  <cp:revision>197</cp:revision>
  <cp:lastPrinted>2025-08-29T00:28:57Z</cp:lastPrinted>
  <dcterms:created xsi:type="dcterms:W3CDTF">2010-01-27T13:36:52Z</dcterms:created>
  <dcterms:modified xsi:type="dcterms:W3CDTF">2025-08-29T00:33:02Z</dcterms:modified>
</cp:coreProperties>
</file>