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 id="2147483664" r:id="rId3"/>
  </p:sldMasterIdLst>
  <p:notesMasterIdLst>
    <p:notesMasterId r:id="rId43"/>
  </p:notesMasterIdLst>
  <p:sldIdLst>
    <p:sldId id="375" r:id="rId4"/>
    <p:sldId id="334" r:id="rId5"/>
    <p:sldId id="326" r:id="rId6"/>
    <p:sldId id="258" r:id="rId7"/>
    <p:sldId id="260" r:id="rId8"/>
    <p:sldId id="387" r:id="rId9"/>
    <p:sldId id="336" r:id="rId10"/>
    <p:sldId id="337" r:id="rId11"/>
    <p:sldId id="376" r:id="rId12"/>
    <p:sldId id="388" r:id="rId13"/>
    <p:sldId id="373" r:id="rId14"/>
    <p:sldId id="299" r:id="rId15"/>
    <p:sldId id="259" r:id="rId16"/>
    <p:sldId id="383" r:id="rId17"/>
    <p:sldId id="343" r:id="rId18"/>
    <p:sldId id="339" r:id="rId19"/>
    <p:sldId id="344" r:id="rId20"/>
    <p:sldId id="349" r:id="rId21"/>
    <p:sldId id="348" r:id="rId22"/>
    <p:sldId id="361" r:id="rId23"/>
    <p:sldId id="300" r:id="rId24"/>
    <p:sldId id="356" r:id="rId25"/>
    <p:sldId id="353" r:id="rId26"/>
    <p:sldId id="357" r:id="rId27"/>
    <p:sldId id="355" r:id="rId28"/>
    <p:sldId id="346" r:id="rId29"/>
    <p:sldId id="352" r:id="rId30"/>
    <p:sldId id="359" r:id="rId31"/>
    <p:sldId id="280" r:id="rId32"/>
    <p:sldId id="360" r:id="rId33"/>
    <p:sldId id="386" r:id="rId34"/>
    <p:sldId id="328" r:id="rId35"/>
    <p:sldId id="329" r:id="rId36"/>
    <p:sldId id="330" r:id="rId37"/>
    <p:sldId id="331" r:id="rId38"/>
    <p:sldId id="332" r:id="rId39"/>
    <p:sldId id="325" r:id="rId40"/>
    <p:sldId id="385" r:id="rId41"/>
    <p:sldId id="384" r:id="rId42"/>
  </p:sldIdLst>
  <p:sldSz cx="9144000" cy="5143500" type="screen16x9"/>
  <p:notesSz cx="6858000" cy="9144000"/>
  <p:embeddedFontLst>
    <p:embeddedFont>
      <p:font typeface="#9Slide03 AmpleSoft Bold" panose="020F0502020204030204" pitchFamily="34" charset="0"/>
      <p:regular r:id="rId44"/>
      <p:bold r:id="rId45"/>
    </p:embeddedFont>
    <p:embeddedFont>
      <p:font typeface="Albert Sans" pitchFamily="2" charset="77"/>
      <p:regular r:id="rId46"/>
    </p:embeddedFont>
    <p:embeddedFont>
      <p:font typeface="Albert Sans Medium" pitchFamily="2" charset="77"/>
      <p:regular r:id="rId47"/>
      <p:bold r:id="rId48"/>
      <p:italic r:id="rId49"/>
      <p:boldItalic r:id="rId50"/>
    </p:embeddedFont>
    <p:embeddedFont>
      <p:font typeface="Cambria" panose="02040503050406030204" pitchFamily="18" charset="0"/>
      <p:regular r:id="rId51"/>
      <p:bold r:id="rId52"/>
      <p:italic r:id="rId53"/>
      <p:boldItalic r:id="rId54"/>
    </p:embeddedFont>
    <p:embeddedFont>
      <p:font typeface="Concert One" pitchFamily="2" charset="77"/>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17" userDrawn="1">
          <p15:clr>
            <a:srgbClr val="9AA0A6"/>
          </p15:clr>
        </p15:guide>
        <p15:guide id="2" pos="2880" userDrawn="1">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9"/>
  </p:normalViewPr>
  <p:slideViewPr>
    <p:cSldViewPr snapToGrid="0" showGuides="1">
      <p:cViewPr varScale="1">
        <p:scale>
          <a:sx n="137" d="100"/>
          <a:sy n="137" d="100"/>
        </p:scale>
        <p:origin x="824" y="192"/>
      </p:cViewPr>
      <p:guideLst>
        <p:guide orient="horz" pos="1617"/>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05A52F6-E14D-4629-B65B-6BDDD45F58E6}" type="doc">
      <dgm:prSet loTypeId="urn:microsoft.com/office/officeart/2005/8/layout/list1#7" loCatId="list" qsTypeId="urn:microsoft.com/office/officeart/2005/8/quickstyle/simple1#10" qsCatId="simple" csTypeId="urn:microsoft.com/office/officeart/2005/8/colors/accent1_2#10" csCatId="accent1" phldr="0"/>
      <dgm:spPr/>
      <dgm:t>
        <a:bodyPr/>
        <a:lstStyle/>
        <a:p>
          <a:endParaRPr lang="en-US"/>
        </a:p>
      </dgm:t>
    </dgm:pt>
    <dgm:pt modelId="{154A1623-8EB3-4D22-98C1-ACA434D65D99}">
      <dgm:prSet phldrT="[Text]" phldr="1"/>
      <dgm:spPr/>
      <dgm:t>
        <a:bodyPr/>
        <a:lstStyle/>
        <a:p>
          <a:endParaRPr lang="en-US"/>
        </a:p>
      </dgm:t>
    </dgm:pt>
    <dgm:pt modelId="{66ABEAF5-BA6E-4C92-AF9B-B2CCE5EFF648}" type="parTrans" cxnId="{4FCDB4BB-0599-4201-A45E-BB420A58FA49}">
      <dgm:prSet/>
      <dgm:spPr/>
      <dgm:t>
        <a:bodyPr/>
        <a:lstStyle/>
        <a:p>
          <a:endParaRPr lang="en-US"/>
        </a:p>
      </dgm:t>
    </dgm:pt>
    <dgm:pt modelId="{8B37ADD0-DD44-42A8-9D6E-3888EFDD2F58}" type="sibTrans" cxnId="{4FCDB4BB-0599-4201-A45E-BB420A58FA49}">
      <dgm:prSet/>
      <dgm:spPr/>
      <dgm:t>
        <a:bodyPr/>
        <a:lstStyle/>
        <a:p>
          <a:endParaRPr lang="en-US"/>
        </a:p>
      </dgm:t>
    </dgm:pt>
    <dgm:pt modelId="{10B7C45A-7922-4FC0-93CC-B78720E94AF8}">
      <dgm:prSet phldrT="[Text]" phldr="1"/>
      <dgm:spPr/>
      <dgm:t>
        <a:bodyPr/>
        <a:lstStyle/>
        <a:p>
          <a:endParaRPr lang="en-US"/>
        </a:p>
      </dgm:t>
    </dgm:pt>
    <dgm:pt modelId="{1C0E6C90-A2F2-465B-80F6-B10866EDA89C}" type="parTrans" cxnId="{FE0E047E-1B22-4753-AA9C-C585D0BC1C59}">
      <dgm:prSet/>
      <dgm:spPr/>
      <dgm:t>
        <a:bodyPr/>
        <a:lstStyle/>
        <a:p>
          <a:endParaRPr lang="en-US"/>
        </a:p>
      </dgm:t>
    </dgm:pt>
    <dgm:pt modelId="{87C25838-AFE5-4B13-8740-219306C666ED}" type="sibTrans" cxnId="{FE0E047E-1B22-4753-AA9C-C585D0BC1C59}">
      <dgm:prSet/>
      <dgm:spPr/>
      <dgm:t>
        <a:bodyPr/>
        <a:lstStyle/>
        <a:p>
          <a:endParaRPr lang="en-US"/>
        </a:p>
      </dgm:t>
    </dgm:pt>
    <dgm:pt modelId="{B627CED2-79A6-463C-9754-D5314D090649}">
      <dgm:prSet phldrT="[Text]" phldr="1"/>
      <dgm:spPr/>
      <dgm:t>
        <a:bodyPr/>
        <a:lstStyle/>
        <a:p>
          <a:endParaRPr lang="en-US"/>
        </a:p>
      </dgm:t>
    </dgm:pt>
    <dgm:pt modelId="{8ED7740B-3A34-4681-B299-C178B9944611}" type="parTrans" cxnId="{DEAB0BF1-3972-41EF-8DC2-96BB4EF3A9E7}">
      <dgm:prSet/>
      <dgm:spPr/>
      <dgm:t>
        <a:bodyPr/>
        <a:lstStyle/>
        <a:p>
          <a:endParaRPr lang="en-US"/>
        </a:p>
      </dgm:t>
    </dgm:pt>
    <dgm:pt modelId="{3765AF02-A528-4F1B-A3D7-B00A64096ED5}" type="sibTrans" cxnId="{DEAB0BF1-3972-41EF-8DC2-96BB4EF3A9E7}">
      <dgm:prSet/>
      <dgm:spPr/>
      <dgm:t>
        <a:bodyPr/>
        <a:lstStyle/>
        <a:p>
          <a:endParaRPr lang="en-US"/>
        </a:p>
      </dgm:t>
    </dgm:pt>
    <dgm:pt modelId="{82C203C8-8D5F-44E4-AF1D-2EE6D269F4CF}" type="pres">
      <dgm:prSet presAssocID="{C05A52F6-E14D-4629-B65B-6BDDD45F58E6}" presName="linear" presStyleCnt="0">
        <dgm:presLayoutVars>
          <dgm:dir/>
          <dgm:animLvl val="lvl"/>
          <dgm:resizeHandles val="exact"/>
        </dgm:presLayoutVars>
      </dgm:prSet>
      <dgm:spPr/>
    </dgm:pt>
    <dgm:pt modelId="{FF83E8FC-14FA-49D0-A162-DB5C69373B38}" type="pres">
      <dgm:prSet presAssocID="{154A1623-8EB3-4D22-98C1-ACA434D65D99}" presName="parentLin" presStyleCnt="0"/>
      <dgm:spPr/>
    </dgm:pt>
    <dgm:pt modelId="{7E6D9629-5331-4A95-AF54-ACBC1D39B3ED}" type="pres">
      <dgm:prSet presAssocID="{154A1623-8EB3-4D22-98C1-ACA434D65D99}" presName="parentLeftMargin" presStyleLbl="node1" presStyleIdx="0" presStyleCnt="3"/>
      <dgm:spPr/>
    </dgm:pt>
    <dgm:pt modelId="{58D9B73E-4F54-4EDA-8C55-294B25179203}" type="pres">
      <dgm:prSet presAssocID="{154A1623-8EB3-4D22-98C1-ACA434D65D99}" presName="parentText" presStyleLbl="node1" presStyleIdx="0" presStyleCnt="3">
        <dgm:presLayoutVars>
          <dgm:chMax val="0"/>
          <dgm:bulletEnabled val="1"/>
        </dgm:presLayoutVars>
      </dgm:prSet>
      <dgm:spPr/>
    </dgm:pt>
    <dgm:pt modelId="{957B6FB0-C158-433D-80D7-F5FDFD6AD4AA}" type="pres">
      <dgm:prSet presAssocID="{154A1623-8EB3-4D22-98C1-ACA434D65D99}" presName="negativeSpace" presStyleCnt="0"/>
      <dgm:spPr/>
    </dgm:pt>
    <dgm:pt modelId="{7E5CFAF2-2054-4149-A26F-77B035CB26F8}" type="pres">
      <dgm:prSet presAssocID="{154A1623-8EB3-4D22-98C1-ACA434D65D99}" presName="childText" presStyleLbl="conFgAcc1" presStyleIdx="0" presStyleCnt="3">
        <dgm:presLayoutVars>
          <dgm:bulletEnabled val="1"/>
        </dgm:presLayoutVars>
      </dgm:prSet>
      <dgm:spPr/>
    </dgm:pt>
    <dgm:pt modelId="{3CB3C363-8FDF-4137-B8A0-C1127D57CDFB}" type="pres">
      <dgm:prSet presAssocID="{8B37ADD0-DD44-42A8-9D6E-3888EFDD2F58}" presName="spaceBetweenRectangles" presStyleCnt="0"/>
      <dgm:spPr/>
    </dgm:pt>
    <dgm:pt modelId="{4532526B-0742-4D0B-9B28-905B8771069B}" type="pres">
      <dgm:prSet presAssocID="{10B7C45A-7922-4FC0-93CC-B78720E94AF8}" presName="parentLin" presStyleCnt="0"/>
      <dgm:spPr/>
    </dgm:pt>
    <dgm:pt modelId="{C6AA9BD7-8B25-41B0-BD96-337218193A12}" type="pres">
      <dgm:prSet presAssocID="{10B7C45A-7922-4FC0-93CC-B78720E94AF8}" presName="parentLeftMargin" presStyleLbl="node1" presStyleIdx="0" presStyleCnt="3"/>
      <dgm:spPr/>
    </dgm:pt>
    <dgm:pt modelId="{5D532D6B-5D5B-4172-8E2C-84413ED58F69}" type="pres">
      <dgm:prSet presAssocID="{10B7C45A-7922-4FC0-93CC-B78720E94AF8}" presName="parentText" presStyleLbl="node1" presStyleIdx="1" presStyleCnt="3">
        <dgm:presLayoutVars>
          <dgm:chMax val="0"/>
          <dgm:bulletEnabled val="1"/>
        </dgm:presLayoutVars>
      </dgm:prSet>
      <dgm:spPr/>
    </dgm:pt>
    <dgm:pt modelId="{E0BC74C2-D0EA-4F7F-A52A-43D57F5D972A}" type="pres">
      <dgm:prSet presAssocID="{10B7C45A-7922-4FC0-93CC-B78720E94AF8}" presName="negativeSpace" presStyleCnt="0"/>
      <dgm:spPr/>
    </dgm:pt>
    <dgm:pt modelId="{6D48035E-36FB-40B3-B9B6-3B4651B797AA}" type="pres">
      <dgm:prSet presAssocID="{10B7C45A-7922-4FC0-93CC-B78720E94AF8}" presName="childText" presStyleLbl="conFgAcc1" presStyleIdx="1" presStyleCnt="3">
        <dgm:presLayoutVars>
          <dgm:bulletEnabled val="1"/>
        </dgm:presLayoutVars>
      </dgm:prSet>
      <dgm:spPr/>
    </dgm:pt>
    <dgm:pt modelId="{3F36B2D3-29C9-4851-8603-00B886809A57}" type="pres">
      <dgm:prSet presAssocID="{87C25838-AFE5-4B13-8740-219306C666ED}" presName="spaceBetweenRectangles" presStyleCnt="0"/>
      <dgm:spPr/>
    </dgm:pt>
    <dgm:pt modelId="{71200EA2-7C12-420E-AF32-BDAD46588411}" type="pres">
      <dgm:prSet presAssocID="{B627CED2-79A6-463C-9754-D5314D090649}" presName="parentLin" presStyleCnt="0"/>
      <dgm:spPr/>
    </dgm:pt>
    <dgm:pt modelId="{AD4FE936-B630-4554-BB7A-47BD746B74BC}" type="pres">
      <dgm:prSet presAssocID="{B627CED2-79A6-463C-9754-D5314D090649}" presName="parentLeftMargin" presStyleLbl="node1" presStyleIdx="1" presStyleCnt="3"/>
      <dgm:spPr/>
    </dgm:pt>
    <dgm:pt modelId="{1248257A-6F21-47E3-885C-FDB4835A4D33}" type="pres">
      <dgm:prSet presAssocID="{B627CED2-79A6-463C-9754-D5314D090649}" presName="parentText" presStyleLbl="node1" presStyleIdx="2" presStyleCnt="3">
        <dgm:presLayoutVars>
          <dgm:chMax val="0"/>
          <dgm:bulletEnabled val="1"/>
        </dgm:presLayoutVars>
      </dgm:prSet>
      <dgm:spPr/>
    </dgm:pt>
    <dgm:pt modelId="{13345B08-E3F2-40C9-9A07-925A8E053B33}" type="pres">
      <dgm:prSet presAssocID="{B627CED2-79A6-463C-9754-D5314D090649}" presName="negativeSpace" presStyleCnt="0"/>
      <dgm:spPr/>
    </dgm:pt>
    <dgm:pt modelId="{CFBD207B-1150-4119-B986-6F2990DFEC4F}" type="pres">
      <dgm:prSet presAssocID="{B627CED2-79A6-463C-9754-D5314D090649}" presName="childText" presStyleLbl="conFgAcc1" presStyleIdx="2" presStyleCnt="3">
        <dgm:presLayoutVars>
          <dgm:bulletEnabled val="1"/>
        </dgm:presLayoutVars>
      </dgm:prSet>
      <dgm:spPr/>
    </dgm:pt>
  </dgm:ptLst>
  <dgm:cxnLst>
    <dgm:cxn modelId="{3A28BE0E-CE44-4E57-BAEE-24C2CF08373E}" type="presOf" srcId="{10B7C45A-7922-4FC0-93CC-B78720E94AF8}" destId="{5D532D6B-5D5B-4172-8E2C-84413ED58F69}" srcOrd="1" destOrd="0" presId="urn:microsoft.com/office/officeart/2005/8/layout/list1#7"/>
    <dgm:cxn modelId="{95CA0C29-3343-4547-8966-B5D4FD881DE1}" type="presOf" srcId="{C05A52F6-E14D-4629-B65B-6BDDD45F58E6}" destId="{82C203C8-8D5F-44E4-AF1D-2EE6D269F4CF}" srcOrd="0" destOrd="0" presId="urn:microsoft.com/office/officeart/2005/8/layout/list1#7"/>
    <dgm:cxn modelId="{3621024C-4ABA-4876-9C04-A3FDDCA1D2E4}" type="presOf" srcId="{10B7C45A-7922-4FC0-93CC-B78720E94AF8}" destId="{C6AA9BD7-8B25-41B0-BD96-337218193A12}" srcOrd="0" destOrd="0" presId="urn:microsoft.com/office/officeart/2005/8/layout/list1#7"/>
    <dgm:cxn modelId="{FE0E047E-1B22-4753-AA9C-C585D0BC1C59}" srcId="{C05A52F6-E14D-4629-B65B-6BDDD45F58E6}" destId="{10B7C45A-7922-4FC0-93CC-B78720E94AF8}" srcOrd="1" destOrd="0" parTransId="{1C0E6C90-A2F2-465B-80F6-B10866EDA89C}" sibTransId="{87C25838-AFE5-4B13-8740-219306C666ED}"/>
    <dgm:cxn modelId="{A8C65491-FDCD-497B-ADD2-C2930C6DB265}" type="presOf" srcId="{B627CED2-79A6-463C-9754-D5314D090649}" destId="{AD4FE936-B630-4554-BB7A-47BD746B74BC}" srcOrd="0" destOrd="0" presId="urn:microsoft.com/office/officeart/2005/8/layout/list1#7"/>
    <dgm:cxn modelId="{86F032B3-BD81-4317-8AE7-2FE2C9D9B4A0}" type="presOf" srcId="{154A1623-8EB3-4D22-98C1-ACA434D65D99}" destId="{7E6D9629-5331-4A95-AF54-ACBC1D39B3ED}" srcOrd="0" destOrd="0" presId="urn:microsoft.com/office/officeart/2005/8/layout/list1#7"/>
    <dgm:cxn modelId="{4FCDB4BB-0599-4201-A45E-BB420A58FA49}" srcId="{C05A52F6-E14D-4629-B65B-6BDDD45F58E6}" destId="{154A1623-8EB3-4D22-98C1-ACA434D65D99}" srcOrd="0" destOrd="0" parTransId="{66ABEAF5-BA6E-4C92-AF9B-B2CCE5EFF648}" sibTransId="{8B37ADD0-DD44-42A8-9D6E-3888EFDD2F58}"/>
    <dgm:cxn modelId="{2E2A0DE6-1C45-466B-AF07-341B442FD164}" type="presOf" srcId="{154A1623-8EB3-4D22-98C1-ACA434D65D99}" destId="{58D9B73E-4F54-4EDA-8C55-294B25179203}" srcOrd="1" destOrd="0" presId="urn:microsoft.com/office/officeart/2005/8/layout/list1#7"/>
    <dgm:cxn modelId="{DEAB0BF1-3972-41EF-8DC2-96BB4EF3A9E7}" srcId="{C05A52F6-E14D-4629-B65B-6BDDD45F58E6}" destId="{B627CED2-79A6-463C-9754-D5314D090649}" srcOrd="2" destOrd="0" parTransId="{8ED7740B-3A34-4681-B299-C178B9944611}" sibTransId="{3765AF02-A528-4F1B-A3D7-B00A64096ED5}"/>
    <dgm:cxn modelId="{47C6E3F3-FF96-4B4A-A5C9-C0BA3558D3DB}" type="presOf" srcId="{B627CED2-79A6-463C-9754-D5314D090649}" destId="{1248257A-6F21-47E3-885C-FDB4835A4D33}" srcOrd="1" destOrd="0" presId="urn:microsoft.com/office/officeart/2005/8/layout/list1#7"/>
    <dgm:cxn modelId="{0CF8A9E9-7ACC-459B-A022-E45DFF5EEA61}" type="presParOf" srcId="{82C203C8-8D5F-44E4-AF1D-2EE6D269F4CF}" destId="{FF83E8FC-14FA-49D0-A162-DB5C69373B38}" srcOrd="0" destOrd="0" presId="urn:microsoft.com/office/officeart/2005/8/layout/list1#7"/>
    <dgm:cxn modelId="{96AF9180-65A8-4F18-ADAA-54F695F88878}" type="presParOf" srcId="{FF83E8FC-14FA-49D0-A162-DB5C69373B38}" destId="{7E6D9629-5331-4A95-AF54-ACBC1D39B3ED}" srcOrd="0" destOrd="0" presId="urn:microsoft.com/office/officeart/2005/8/layout/list1#7"/>
    <dgm:cxn modelId="{90F700EF-DECA-4C64-8079-2C0CE0599A73}" type="presParOf" srcId="{FF83E8FC-14FA-49D0-A162-DB5C69373B38}" destId="{58D9B73E-4F54-4EDA-8C55-294B25179203}" srcOrd="1" destOrd="0" presId="urn:microsoft.com/office/officeart/2005/8/layout/list1#7"/>
    <dgm:cxn modelId="{9CBEC2F8-64A9-4BB9-85A5-DFAB549CE0DE}" type="presParOf" srcId="{82C203C8-8D5F-44E4-AF1D-2EE6D269F4CF}" destId="{957B6FB0-C158-433D-80D7-F5FDFD6AD4AA}" srcOrd="1" destOrd="0" presId="urn:microsoft.com/office/officeart/2005/8/layout/list1#7"/>
    <dgm:cxn modelId="{D6844AD6-E234-4CE3-BD09-611FDF48C029}" type="presParOf" srcId="{82C203C8-8D5F-44E4-AF1D-2EE6D269F4CF}" destId="{7E5CFAF2-2054-4149-A26F-77B035CB26F8}" srcOrd="2" destOrd="0" presId="urn:microsoft.com/office/officeart/2005/8/layout/list1#7"/>
    <dgm:cxn modelId="{9020699A-28FD-4ABF-8F81-1838B2E7070B}" type="presParOf" srcId="{82C203C8-8D5F-44E4-AF1D-2EE6D269F4CF}" destId="{3CB3C363-8FDF-4137-B8A0-C1127D57CDFB}" srcOrd="3" destOrd="0" presId="urn:microsoft.com/office/officeart/2005/8/layout/list1#7"/>
    <dgm:cxn modelId="{3F741D35-9A11-4F4F-90FC-EA624808E9CB}" type="presParOf" srcId="{82C203C8-8D5F-44E4-AF1D-2EE6D269F4CF}" destId="{4532526B-0742-4D0B-9B28-905B8771069B}" srcOrd="4" destOrd="0" presId="urn:microsoft.com/office/officeart/2005/8/layout/list1#7"/>
    <dgm:cxn modelId="{BDE5EBB6-B345-40E9-A50D-666C9362A78C}" type="presParOf" srcId="{4532526B-0742-4D0B-9B28-905B8771069B}" destId="{C6AA9BD7-8B25-41B0-BD96-337218193A12}" srcOrd="0" destOrd="0" presId="urn:microsoft.com/office/officeart/2005/8/layout/list1#7"/>
    <dgm:cxn modelId="{9DDEDA7F-2A08-4F93-9C27-F1231596803C}" type="presParOf" srcId="{4532526B-0742-4D0B-9B28-905B8771069B}" destId="{5D532D6B-5D5B-4172-8E2C-84413ED58F69}" srcOrd="1" destOrd="0" presId="urn:microsoft.com/office/officeart/2005/8/layout/list1#7"/>
    <dgm:cxn modelId="{1C236D5E-A2B2-45D2-A73A-909697894BF1}" type="presParOf" srcId="{82C203C8-8D5F-44E4-AF1D-2EE6D269F4CF}" destId="{E0BC74C2-D0EA-4F7F-A52A-43D57F5D972A}" srcOrd="5" destOrd="0" presId="urn:microsoft.com/office/officeart/2005/8/layout/list1#7"/>
    <dgm:cxn modelId="{CF524327-D27B-4FBB-B9F7-6E2398565AC0}" type="presParOf" srcId="{82C203C8-8D5F-44E4-AF1D-2EE6D269F4CF}" destId="{6D48035E-36FB-40B3-B9B6-3B4651B797AA}" srcOrd="6" destOrd="0" presId="urn:microsoft.com/office/officeart/2005/8/layout/list1#7"/>
    <dgm:cxn modelId="{7A0F1C5B-DDF1-46D1-9857-C5B221A56A1D}" type="presParOf" srcId="{82C203C8-8D5F-44E4-AF1D-2EE6D269F4CF}" destId="{3F36B2D3-29C9-4851-8603-00B886809A57}" srcOrd="7" destOrd="0" presId="urn:microsoft.com/office/officeart/2005/8/layout/list1#7"/>
    <dgm:cxn modelId="{BB159EE9-6CE9-476C-A4AE-4064F432D7E6}" type="presParOf" srcId="{82C203C8-8D5F-44E4-AF1D-2EE6D269F4CF}" destId="{71200EA2-7C12-420E-AF32-BDAD46588411}" srcOrd="8" destOrd="0" presId="urn:microsoft.com/office/officeart/2005/8/layout/list1#7"/>
    <dgm:cxn modelId="{1CC837FC-4402-46ED-8252-9CACFE22F4F8}" type="presParOf" srcId="{71200EA2-7C12-420E-AF32-BDAD46588411}" destId="{AD4FE936-B630-4554-BB7A-47BD746B74BC}" srcOrd="0" destOrd="0" presId="urn:microsoft.com/office/officeart/2005/8/layout/list1#7"/>
    <dgm:cxn modelId="{6409CBB3-559F-46BB-94D7-4B082FEC9505}" type="presParOf" srcId="{71200EA2-7C12-420E-AF32-BDAD46588411}" destId="{1248257A-6F21-47E3-885C-FDB4835A4D33}" srcOrd="1" destOrd="0" presId="urn:microsoft.com/office/officeart/2005/8/layout/list1#7"/>
    <dgm:cxn modelId="{74068E3F-0012-4B00-ABB9-DEFE8078AED1}" type="presParOf" srcId="{82C203C8-8D5F-44E4-AF1D-2EE6D269F4CF}" destId="{13345B08-E3F2-40C9-9A07-925A8E053B33}" srcOrd="9" destOrd="0" presId="urn:microsoft.com/office/officeart/2005/8/layout/list1#7"/>
    <dgm:cxn modelId="{857B324B-8B52-406C-B20D-EC53FF241679}" type="presParOf" srcId="{82C203C8-8D5F-44E4-AF1D-2EE6D269F4CF}" destId="{CFBD207B-1150-4119-B986-6F2990DFEC4F}" srcOrd="10" destOrd="0" presId="urn:microsoft.com/office/officeart/2005/8/layout/list1#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855BA8-74DB-436C-B7DF-A309637D6E54}" type="doc">
      <dgm:prSet loTypeId="urn:microsoft.com/office/officeart/2005/8/layout/list1#8" loCatId="list" qsTypeId="urn:microsoft.com/office/officeart/2005/8/quickstyle/simple1#11" qsCatId="simple" csTypeId="urn:microsoft.com/office/officeart/2005/8/colors/accent1_2#11" csCatId="accent1" phldr="1"/>
      <dgm:spPr/>
      <dgm:t>
        <a:bodyPr/>
        <a:lstStyle/>
        <a:p>
          <a:endParaRPr lang="en-US"/>
        </a:p>
      </dgm:t>
    </dgm:pt>
    <dgm:pt modelId="{87A3A7A5-C692-49B5-8E73-8EF23A88CBF0}">
      <dgm:prSet phldrT="[Text]" custT="1"/>
      <dgm:spPr>
        <a:solidFill>
          <a:schemeClr val="accent6">
            <a:lumMod val="60000"/>
            <a:lumOff val="40000"/>
          </a:schemeClr>
        </a:solidFill>
      </dgm:spPr>
      <dgm:t>
        <a:bodyPr/>
        <a:lstStyle/>
        <a:p>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khỉ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gớm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lắm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bạo</a:t>
          </a:r>
          <a:r>
            <a:rPr lang="en-US" sz="2400" dirty="0">
              <a:solidFill>
                <a:schemeClr val="tx1"/>
              </a:solidFill>
              <a:latin typeface="Times New Roman" panose="02020603050405020304" pitchFamily="18" charset="0"/>
              <a:cs typeface="Times New Roman" panose="02020603050405020304" pitchFamily="18" charset="0"/>
            </a:rPr>
            <a:t>”.</a:t>
          </a:r>
        </a:p>
      </dgm:t>
    </dgm:pt>
    <dgm:pt modelId="{05C88207-1B10-4F7F-A26E-7471EF36EC9C}" type="parTrans" cxnId="{36FE0CEF-1C04-4626-81FC-4ED98279E63B}">
      <dgm:prSet/>
      <dgm:spPr/>
      <dgm:t>
        <a:bodyPr/>
        <a:lstStyle/>
        <a:p>
          <a:endParaRPr lang="en-US"/>
        </a:p>
      </dgm:t>
    </dgm:pt>
    <dgm:pt modelId="{6524A924-8301-4391-B888-F8E5F6B741E1}" type="sibTrans" cxnId="{36FE0CEF-1C04-4626-81FC-4ED98279E63B}">
      <dgm:prSet/>
      <dgm:spPr/>
      <dgm:t>
        <a:bodyPr/>
        <a:lstStyle/>
        <a:p>
          <a:endParaRPr lang="en-US"/>
        </a:p>
      </dgm:t>
    </dgm:pt>
    <dgm:pt modelId="{59DDE7D7-1CCA-4FEF-826B-8024CBCB8E41}">
      <dgm:prSet phldrT="[Text]" custT="1"/>
      <dgm:spPr>
        <a:solidFill>
          <a:schemeClr val="accent2">
            <a:lumMod val="60000"/>
            <a:lumOff val="40000"/>
          </a:schemeClr>
        </a:solidFill>
      </dgm:spPr>
      <dgm:t>
        <a:bodyPr/>
        <a:lstStyle/>
        <a:p>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khỉ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bố</a:t>
          </a:r>
          <a:r>
            <a:rPr lang="en-US" sz="2400" dirty="0">
              <a:solidFill>
                <a:schemeClr val="tx1"/>
              </a:solidFill>
              <a:latin typeface="Times New Roman" panose="02020603050405020304" pitchFamily="18" charset="0"/>
              <a:cs typeface="Times New Roman" panose="02020603050405020304" pitchFamily="18" charset="0"/>
            </a:rPr>
            <a:t> ô </a:t>
          </a:r>
          <a:r>
            <a:rPr lang="en-US" sz="2400" dirty="0" err="1">
              <a:solidFill>
                <a:schemeClr val="tx1"/>
              </a:solidFill>
              <a:latin typeface="Times New Roman" panose="02020603050405020304" pitchFamily="18" charset="0"/>
              <a:cs typeface="Times New Roman" panose="02020603050405020304" pitchFamily="18" charset="0"/>
            </a:rPr>
            <a:t>trọc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chúa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khốn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nạn</a:t>
          </a:r>
          <a:r>
            <a:rPr lang="en-US" sz="2400" dirty="0">
              <a:solidFill>
                <a:schemeClr val="tx1"/>
              </a:solidFill>
              <a:latin typeface="Times New Roman" panose="02020603050405020304" pitchFamily="18" charset="0"/>
              <a:cs typeface="Times New Roman" panose="02020603050405020304" pitchFamily="18" charset="0"/>
            </a:rPr>
            <a:t>”….</a:t>
          </a:r>
        </a:p>
      </dgm:t>
    </dgm:pt>
    <dgm:pt modelId="{374B47BC-E6A8-43AD-8B8E-ECEE024D0ECF}" type="parTrans" cxnId="{F668E65B-23FF-498E-917F-50F441355017}">
      <dgm:prSet/>
      <dgm:spPr/>
      <dgm:t>
        <a:bodyPr/>
        <a:lstStyle/>
        <a:p>
          <a:endParaRPr lang="en-US"/>
        </a:p>
      </dgm:t>
    </dgm:pt>
    <dgm:pt modelId="{6F0C4FBC-C953-40F7-8687-24644D74A366}" type="sibTrans" cxnId="{F668E65B-23FF-498E-917F-50F441355017}">
      <dgm:prSet/>
      <dgm:spPr/>
      <dgm:t>
        <a:bodyPr/>
        <a:lstStyle/>
        <a:p>
          <a:endParaRPr lang="en-US"/>
        </a:p>
      </dgm:t>
    </dgm:pt>
    <dgm:pt modelId="{80D7B6EB-294F-4B23-84DC-A57D77F99E92}">
      <dgm:prSet phldrT="[Text]" custT="1"/>
      <dgm:spPr>
        <a:solidFill>
          <a:schemeClr val="accent4">
            <a:lumMod val="60000"/>
            <a:lumOff val="40000"/>
          </a:schemeClr>
        </a:solidFill>
      </dgm:spPr>
      <dgm:t>
        <a:bodyPr/>
        <a:lstStyle/>
        <a:p>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khỉ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dễ</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trọng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a:t>
          </a:r>
        </a:p>
      </dgm:t>
    </dgm:pt>
    <dgm:pt modelId="{EF3D264E-59FF-489D-9E0E-C7C4B9D6759B}" type="parTrans" cxnId="{2CF7433E-963C-4818-B20A-988A63B488A6}">
      <dgm:prSet/>
      <dgm:spPr/>
      <dgm:t>
        <a:bodyPr/>
        <a:lstStyle/>
        <a:p>
          <a:endParaRPr lang="en-US"/>
        </a:p>
      </dgm:t>
    </dgm:pt>
    <dgm:pt modelId="{C6F6C502-9F4D-46A5-94B4-5E6E4F30427C}" type="sibTrans" cxnId="{2CF7433E-963C-4818-B20A-988A63B488A6}">
      <dgm:prSet/>
      <dgm:spPr/>
      <dgm:t>
        <a:bodyPr/>
        <a:lstStyle/>
        <a:p>
          <a:endParaRPr lang="en-US"/>
        </a:p>
      </dgm:t>
    </dgm:pt>
    <dgm:pt modelId="{894629AB-0B03-4918-AD9D-68A56A6ABDCF}" type="pres">
      <dgm:prSet presAssocID="{A4855BA8-74DB-436C-B7DF-A309637D6E54}" presName="linear" presStyleCnt="0">
        <dgm:presLayoutVars>
          <dgm:dir/>
          <dgm:animLvl val="lvl"/>
          <dgm:resizeHandles val="exact"/>
        </dgm:presLayoutVars>
      </dgm:prSet>
      <dgm:spPr/>
    </dgm:pt>
    <dgm:pt modelId="{D49F9451-A1F5-4C07-84C7-852AB42CA802}" type="pres">
      <dgm:prSet presAssocID="{87A3A7A5-C692-49B5-8E73-8EF23A88CBF0}" presName="parentLin" presStyleCnt="0"/>
      <dgm:spPr/>
    </dgm:pt>
    <dgm:pt modelId="{C431C084-B5F9-42D3-94D2-A45A3620ED8D}" type="pres">
      <dgm:prSet presAssocID="{87A3A7A5-C692-49B5-8E73-8EF23A88CBF0}" presName="parentLeftMargin" presStyleLbl="node1" presStyleIdx="0" presStyleCnt="3"/>
      <dgm:spPr/>
    </dgm:pt>
    <dgm:pt modelId="{6DE6F589-9743-4E44-8501-4C9B14543471}" type="pres">
      <dgm:prSet presAssocID="{87A3A7A5-C692-49B5-8E73-8EF23A88CBF0}" presName="parentText" presStyleLbl="node1" presStyleIdx="0" presStyleCnt="3" custScaleX="142857">
        <dgm:presLayoutVars>
          <dgm:chMax val="0"/>
          <dgm:bulletEnabled val="1"/>
        </dgm:presLayoutVars>
      </dgm:prSet>
      <dgm:spPr/>
    </dgm:pt>
    <dgm:pt modelId="{480E0A17-C2BE-4151-A049-972AA85E8B25}" type="pres">
      <dgm:prSet presAssocID="{87A3A7A5-C692-49B5-8E73-8EF23A88CBF0}" presName="negativeSpace" presStyleCnt="0"/>
      <dgm:spPr/>
    </dgm:pt>
    <dgm:pt modelId="{63455360-CCDC-427F-91FD-F6F99A28A0A5}" type="pres">
      <dgm:prSet presAssocID="{87A3A7A5-C692-49B5-8E73-8EF23A88CBF0}" presName="childText" presStyleLbl="conFgAcc1" presStyleIdx="0" presStyleCnt="3" custLinFactNeighborY="38044">
        <dgm:presLayoutVars>
          <dgm:bulletEnabled val="1"/>
        </dgm:presLayoutVars>
      </dgm:prSet>
      <dgm:spPr/>
    </dgm:pt>
    <dgm:pt modelId="{5DF7B944-DFB2-46CE-83F2-C3C69D4AF598}" type="pres">
      <dgm:prSet presAssocID="{6524A924-8301-4391-B888-F8E5F6B741E1}" presName="spaceBetweenRectangles" presStyleCnt="0"/>
      <dgm:spPr/>
    </dgm:pt>
    <dgm:pt modelId="{88861FDF-830B-49D0-9FBD-FEAAF21C188E}" type="pres">
      <dgm:prSet presAssocID="{59DDE7D7-1CCA-4FEF-826B-8024CBCB8E41}" presName="parentLin" presStyleCnt="0"/>
      <dgm:spPr/>
    </dgm:pt>
    <dgm:pt modelId="{7F88619E-8924-47D4-8023-374DE7C1EB86}" type="pres">
      <dgm:prSet presAssocID="{59DDE7D7-1CCA-4FEF-826B-8024CBCB8E41}" presName="parentLeftMargin" presStyleLbl="node1" presStyleIdx="0" presStyleCnt="3"/>
      <dgm:spPr/>
    </dgm:pt>
    <dgm:pt modelId="{05502F69-13D2-4EFB-8343-5C5620C026DE}" type="pres">
      <dgm:prSet presAssocID="{59DDE7D7-1CCA-4FEF-826B-8024CBCB8E41}" presName="parentText" presStyleLbl="node1" presStyleIdx="1" presStyleCnt="3" custScaleX="140163">
        <dgm:presLayoutVars>
          <dgm:chMax val="0"/>
          <dgm:bulletEnabled val="1"/>
        </dgm:presLayoutVars>
      </dgm:prSet>
      <dgm:spPr/>
    </dgm:pt>
    <dgm:pt modelId="{6D690E90-1A15-4110-9A4B-61155749915D}" type="pres">
      <dgm:prSet presAssocID="{59DDE7D7-1CCA-4FEF-826B-8024CBCB8E41}" presName="negativeSpace" presStyleCnt="0"/>
      <dgm:spPr/>
    </dgm:pt>
    <dgm:pt modelId="{ED45E20A-BA92-423D-BCC8-50BCD9C5D09F}" type="pres">
      <dgm:prSet presAssocID="{59DDE7D7-1CCA-4FEF-826B-8024CBCB8E41}" presName="childText" presStyleLbl="conFgAcc1" presStyleIdx="1" presStyleCnt="3">
        <dgm:presLayoutVars>
          <dgm:bulletEnabled val="1"/>
        </dgm:presLayoutVars>
      </dgm:prSet>
      <dgm:spPr/>
    </dgm:pt>
    <dgm:pt modelId="{37F3DF2C-FBC5-4A69-BDFF-F117DBEF5904}" type="pres">
      <dgm:prSet presAssocID="{6F0C4FBC-C953-40F7-8687-24644D74A366}" presName="spaceBetweenRectangles" presStyleCnt="0"/>
      <dgm:spPr/>
    </dgm:pt>
    <dgm:pt modelId="{F40A3C82-3235-4BFB-B299-6D6CCD5180EB}" type="pres">
      <dgm:prSet presAssocID="{80D7B6EB-294F-4B23-84DC-A57D77F99E92}" presName="parentLin" presStyleCnt="0"/>
      <dgm:spPr/>
    </dgm:pt>
    <dgm:pt modelId="{746E7960-29E4-4164-90FA-FE6F8B253EA9}" type="pres">
      <dgm:prSet presAssocID="{80D7B6EB-294F-4B23-84DC-A57D77F99E92}" presName="parentLeftMargin" presStyleLbl="node1" presStyleIdx="1" presStyleCnt="3"/>
      <dgm:spPr/>
    </dgm:pt>
    <dgm:pt modelId="{B08D44DB-C9FB-460B-931F-A504C2D884EA}" type="pres">
      <dgm:prSet presAssocID="{80D7B6EB-294F-4B23-84DC-A57D77F99E92}" presName="parentText" presStyleLbl="node1" presStyleIdx="2" presStyleCnt="3" custScaleX="142857">
        <dgm:presLayoutVars>
          <dgm:chMax val="0"/>
          <dgm:bulletEnabled val="1"/>
        </dgm:presLayoutVars>
      </dgm:prSet>
      <dgm:spPr/>
    </dgm:pt>
    <dgm:pt modelId="{29281766-0C1E-4C9B-A039-D7AF30F69697}" type="pres">
      <dgm:prSet presAssocID="{80D7B6EB-294F-4B23-84DC-A57D77F99E92}" presName="negativeSpace" presStyleCnt="0"/>
      <dgm:spPr/>
    </dgm:pt>
    <dgm:pt modelId="{E110E2C8-0A6A-4B12-A97B-F137BA6F6E48}" type="pres">
      <dgm:prSet presAssocID="{80D7B6EB-294F-4B23-84DC-A57D77F99E92}" presName="childText" presStyleLbl="conFgAcc1" presStyleIdx="2" presStyleCnt="3">
        <dgm:presLayoutVars>
          <dgm:bulletEnabled val="1"/>
        </dgm:presLayoutVars>
      </dgm:prSet>
      <dgm:spPr/>
    </dgm:pt>
  </dgm:ptLst>
  <dgm:cxnLst>
    <dgm:cxn modelId="{952E8216-8814-4430-B818-E5D53FCC8279}" type="presOf" srcId="{59DDE7D7-1CCA-4FEF-826B-8024CBCB8E41}" destId="{7F88619E-8924-47D4-8023-374DE7C1EB86}" srcOrd="0" destOrd="0" presId="urn:microsoft.com/office/officeart/2005/8/layout/list1#8"/>
    <dgm:cxn modelId="{2CF7433E-963C-4818-B20A-988A63B488A6}" srcId="{A4855BA8-74DB-436C-B7DF-A309637D6E54}" destId="{80D7B6EB-294F-4B23-84DC-A57D77F99E92}" srcOrd="2" destOrd="0" parTransId="{EF3D264E-59FF-489D-9E0E-C7C4B9D6759B}" sibTransId="{C6F6C502-9F4D-46A5-94B4-5E6E4F30427C}"/>
    <dgm:cxn modelId="{F668E65B-23FF-498E-917F-50F441355017}" srcId="{A4855BA8-74DB-436C-B7DF-A309637D6E54}" destId="{59DDE7D7-1CCA-4FEF-826B-8024CBCB8E41}" srcOrd="1" destOrd="0" parTransId="{374B47BC-E6A8-43AD-8B8E-ECEE024D0ECF}" sibTransId="{6F0C4FBC-C953-40F7-8687-24644D74A366}"/>
    <dgm:cxn modelId="{6156EF64-5B47-4070-9980-640769151A1C}" type="presOf" srcId="{87A3A7A5-C692-49B5-8E73-8EF23A88CBF0}" destId="{6DE6F589-9743-4E44-8501-4C9B14543471}" srcOrd="1" destOrd="0" presId="urn:microsoft.com/office/officeart/2005/8/layout/list1#8"/>
    <dgm:cxn modelId="{AF90B4B8-4F04-41F6-A2A3-19D38CC2810A}" type="presOf" srcId="{59DDE7D7-1CCA-4FEF-826B-8024CBCB8E41}" destId="{05502F69-13D2-4EFB-8343-5C5620C026DE}" srcOrd="1" destOrd="0" presId="urn:microsoft.com/office/officeart/2005/8/layout/list1#8"/>
    <dgm:cxn modelId="{580ABDB9-ECEA-4FF1-A0C9-DD1478FA2303}" type="presOf" srcId="{80D7B6EB-294F-4B23-84DC-A57D77F99E92}" destId="{B08D44DB-C9FB-460B-931F-A504C2D884EA}" srcOrd="1" destOrd="0" presId="urn:microsoft.com/office/officeart/2005/8/layout/list1#8"/>
    <dgm:cxn modelId="{0B95E4C0-C967-4ED8-8DA5-0E352A344412}" type="presOf" srcId="{87A3A7A5-C692-49B5-8E73-8EF23A88CBF0}" destId="{C431C084-B5F9-42D3-94D2-A45A3620ED8D}" srcOrd="0" destOrd="0" presId="urn:microsoft.com/office/officeart/2005/8/layout/list1#8"/>
    <dgm:cxn modelId="{1F9D2CEB-361F-4A6A-8727-CD4D178EC0D8}" type="presOf" srcId="{A4855BA8-74DB-436C-B7DF-A309637D6E54}" destId="{894629AB-0B03-4918-AD9D-68A56A6ABDCF}" srcOrd="0" destOrd="0" presId="urn:microsoft.com/office/officeart/2005/8/layout/list1#8"/>
    <dgm:cxn modelId="{36FE0CEF-1C04-4626-81FC-4ED98279E63B}" srcId="{A4855BA8-74DB-436C-B7DF-A309637D6E54}" destId="{87A3A7A5-C692-49B5-8E73-8EF23A88CBF0}" srcOrd="0" destOrd="0" parTransId="{05C88207-1B10-4F7F-A26E-7471EF36EC9C}" sibTransId="{6524A924-8301-4391-B888-F8E5F6B741E1}"/>
    <dgm:cxn modelId="{6FB149FA-7B16-4617-A96E-0FF5941E98D1}" type="presOf" srcId="{80D7B6EB-294F-4B23-84DC-A57D77F99E92}" destId="{746E7960-29E4-4164-90FA-FE6F8B253EA9}" srcOrd="0" destOrd="0" presId="urn:microsoft.com/office/officeart/2005/8/layout/list1#8"/>
    <dgm:cxn modelId="{E47A9751-3A9E-404D-888B-D423690F8E60}" type="presParOf" srcId="{894629AB-0B03-4918-AD9D-68A56A6ABDCF}" destId="{D49F9451-A1F5-4C07-84C7-852AB42CA802}" srcOrd="0" destOrd="0" presId="urn:microsoft.com/office/officeart/2005/8/layout/list1#8"/>
    <dgm:cxn modelId="{A1880CD0-56CA-44B7-8CB8-3327311D9F3C}" type="presParOf" srcId="{D49F9451-A1F5-4C07-84C7-852AB42CA802}" destId="{C431C084-B5F9-42D3-94D2-A45A3620ED8D}" srcOrd="0" destOrd="0" presId="urn:microsoft.com/office/officeart/2005/8/layout/list1#8"/>
    <dgm:cxn modelId="{287374B2-17BD-4786-B14B-6B0B6C2EEC38}" type="presParOf" srcId="{D49F9451-A1F5-4C07-84C7-852AB42CA802}" destId="{6DE6F589-9743-4E44-8501-4C9B14543471}" srcOrd="1" destOrd="0" presId="urn:microsoft.com/office/officeart/2005/8/layout/list1#8"/>
    <dgm:cxn modelId="{BAC88A54-CD10-4F7F-B176-6E2FE96B7014}" type="presParOf" srcId="{894629AB-0B03-4918-AD9D-68A56A6ABDCF}" destId="{480E0A17-C2BE-4151-A049-972AA85E8B25}" srcOrd="1" destOrd="0" presId="urn:microsoft.com/office/officeart/2005/8/layout/list1#8"/>
    <dgm:cxn modelId="{CED21041-CA7E-444A-8279-6748077CC69D}" type="presParOf" srcId="{894629AB-0B03-4918-AD9D-68A56A6ABDCF}" destId="{63455360-CCDC-427F-91FD-F6F99A28A0A5}" srcOrd="2" destOrd="0" presId="urn:microsoft.com/office/officeart/2005/8/layout/list1#8"/>
    <dgm:cxn modelId="{A4C4D5E1-62B8-4EDB-BC7C-CCC5C659FD49}" type="presParOf" srcId="{894629AB-0B03-4918-AD9D-68A56A6ABDCF}" destId="{5DF7B944-DFB2-46CE-83F2-C3C69D4AF598}" srcOrd="3" destOrd="0" presId="urn:microsoft.com/office/officeart/2005/8/layout/list1#8"/>
    <dgm:cxn modelId="{2CA947DC-44AC-4FB5-8668-6F95B431C184}" type="presParOf" srcId="{894629AB-0B03-4918-AD9D-68A56A6ABDCF}" destId="{88861FDF-830B-49D0-9FBD-FEAAF21C188E}" srcOrd="4" destOrd="0" presId="urn:microsoft.com/office/officeart/2005/8/layout/list1#8"/>
    <dgm:cxn modelId="{DE115D1A-DA11-434F-B0F8-B7F1D8CFFDC5}" type="presParOf" srcId="{88861FDF-830B-49D0-9FBD-FEAAF21C188E}" destId="{7F88619E-8924-47D4-8023-374DE7C1EB86}" srcOrd="0" destOrd="0" presId="urn:microsoft.com/office/officeart/2005/8/layout/list1#8"/>
    <dgm:cxn modelId="{68025A39-F17A-4B27-82BA-1D5F0D05540C}" type="presParOf" srcId="{88861FDF-830B-49D0-9FBD-FEAAF21C188E}" destId="{05502F69-13D2-4EFB-8343-5C5620C026DE}" srcOrd="1" destOrd="0" presId="urn:microsoft.com/office/officeart/2005/8/layout/list1#8"/>
    <dgm:cxn modelId="{6AD11E65-1E87-48AC-95BC-3F4383A0C32B}" type="presParOf" srcId="{894629AB-0B03-4918-AD9D-68A56A6ABDCF}" destId="{6D690E90-1A15-4110-9A4B-61155749915D}" srcOrd="5" destOrd="0" presId="urn:microsoft.com/office/officeart/2005/8/layout/list1#8"/>
    <dgm:cxn modelId="{29363EE9-C9CC-4ED9-9803-F2B98CE7AE84}" type="presParOf" srcId="{894629AB-0B03-4918-AD9D-68A56A6ABDCF}" destId="{ED45E20A-BA92-423D-BCC8-50BCD9C5D09F}" srcOrd="6" destOrd="0" presId="urn:microsoft.com/office/officeart/2005/8/layout/list1#8"/>
    <dgm:cxn modelId="{08A422DC-ECF8-4D24-9AB3-E1E0FA03282A}" type="presParOf" srcId="{894629AB-0B03-4918-AD9D-68A56A6ABDCF}" destId="{37F3DF2C-FBC5-4A69-BDFF-F117DBEF5904}" srcOrd="7" destOrd="0" presId="urn:microsoft.com/office/officeart/2005/8/layout/list1#8"/>
    <dgm:cxn modelId="{AB14C737-3208-4636-921B-0F5DD370BF19}" type="presParOf" srcId="{894629AB-0B03-4918-AD9D-68A56A6ABDCF}" destId="{F40A3C82-3235-4BFB-B299-6D6CCD5180EB}" srcOrd="8" destOrd="0" presId="urn:microsoft.com/office/officeart/2005/8/layout/list1#8"/>
    <dgm:cxn modelId="{D5EDE369-ABD8-4B9D-BCFC-D3C29C90613E}" type="presParOf" srcId="{F40A3C82-3235-4BFB-B299-6D6CCD5180EB}" destId="{746E7960-29E4-4164-90FA-FE6F8B253EA9}" srcOrd="0" destOrd="0" presId="urn:microsoft.com/office/officeart/2005/8/layout/list1#8"/>
    <dgm:cxn modelId="{5271FF29-8E97-4333-8760-9618AE3FB3BD}" type="presParOf" srcId="{F40A3C82-3235-4BFB-B299-6D6CCD5180EB}" destId="{B08D44DB-C9FB-460B-931F-A504C2D884EA}" srcOrd="1" destOrd="0" presId="urn:microsoft.com/office/officeart/2005/8/layout/list1#8"/>
    <dgm:cxn modelId="{32498B0B-5D5A-4790-B316-2A917AB100D8}" type="presParOf" srcId="{894629AB-0B03-4918-AD9D-68A56A6ABDCF}" destId="{29281766-0C1E-4C9B-A039-D7AF30F69697}" srcOrd="9" destOrd="0" presId="urn:microsoft.com/office/officeart/2005/8/layout/list1#8"/>
    <dgm:cxn modelId="{9EB14EA0-896B-4F62-B4D0-DBFB3D9D595F}" type="presParOf" srcId="{894629AB-0B03-4918-AD9D-68A56A6ABDCF}" destId="{E110E2C8-0A6A-4B12-A97B-F137BA6F6E48}" srcOrd="10" destOrd="0" presId="urn:microsoft.com/office/officeart/2005/8/layout/list1#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2B64F1-96F9-4303-8860-DB74A7BA25A4}" type="doc">
      <dgm:prSet loTypeId="urn:microsoft.com/office/officeart/2005/8/layout/list1#9" loCatId="list" qsTypeId="urn:microsoft.com/office/officeart/2005/8/quickstyle/simple1#12" qsCatId="simple" csTypeId="urn:microsoft.com/office/officeart/2005/8/colors/accent1_2#12" csCatId="accent1" phldr="0"/>
      <dgm:spPr/>
      <dgm:t>
        <a:bodyPr/>
        <a:lstStyle/>
        <a:p>
          <a:endParaRPr lang="en-US"/>
        </a:p>
      </dgm:t>
    </dgm:pt>
    <dgm:pt modelId="{9544BEE3-28E7-457A-881F-5273FB76B806}">
      <dgm:prSet phldrT="[Text]" phldr="1"/>
      <dgm:spPr/>
      <dgm:t>
        <a:bodyPr/>
        <a:lstStyle/>
        <a:p>
          <a:endParaRPr lang="en-US"/>
        </a:p>
      </dgm:t>
    </dgm:pt>
    <dgm:pt modelId="{DDFB605E-AE99-4E7D-B793-894EED62A8EC}" type="parTrans" cxnId="{02EBB571-F402-4B28-BC0E-CF476203782B}">
      <dgm:prSet/>
      <dgm:spPr/>
      <dgm:t>
        <a:bodyPr/>
        <a:lstStyle/>
        <a:p>
          <a:endParaRPr lang="en-US"/>
        </a:p>
      </dgm:t>
    </dgm:pt>
    <dgm:pt modelId="{572ABE3E-D690-44A2-BAA9-FC25B42B1911}" type="sibTrans" cxnId="{02EBB571-F402-4B28-BC0E-CF476203782B}">
      <dgm:prSet/>
      <dgm:spPr/>
      <dgm:t>
        <a:bodyPr/>
        <a:lstStyle/>
        <a:p>
          <a:endParaRPr lang="en-US"/>
        </a:p>
      </dgm:t>
    </dgm:pt>
    <dgm:pt modelId="{1E77017C-FD3F-4B0D-B3D6-F1346D518D96}">
      <dgm:prSet phldrT="[Text]" phldr="1"/>
      <dgm:spPr/>
      <dgm:t>
        <a:bodyPr/>
        <a:lstStyle/>
        <a:p>
          <a:endParaRPr lang="en-US"/>
        </a:p>
      </dgm:t>
    </dgm:pt>
    <dgm:pt modelId="{EA10AFB9-1E67-4CA3-A0FC-E00450A49B02}" type="parTrans" cxnId="{D09ADF07-FD38-4631-8D93-20D7038F1A33}">
      <dgm:prSet/>
      <dgm:spPr/>
      <dgm:t>
        <a:bodyPr/>
        <a:lstStyle/>
        <a:p>
          <a:endParaRPr lang="en-US"/>
        </a:p>
      </dgm:t>
    </dgm:pt>
    <dgm:pt modelId="{A7E97EBD-D3E2-4745-991C-FEE9E77A1EEA}" type="sibTrans" cxnId="{D09ADF07-FD38-4631-8D93-20D7038F1A33}">
      <dgm:prSet/>
      <dgm:spPr/>
      <dgm:t>
        <a:bodyPr/>
        <a:lstStyle/>
        <a:p>
          <a:endParaRPr lang="en-US"/>
        </a:p>
      </dgm:t>
    </dgm:pt>
    <dgm:pt modelId="{880E45E1-5BEF-47AA-982D-2F7C7B970EA3}">
      <dgm:prSet phldrT="[Text]" phldr="1"/>
      <dgm:spPr/>
      <dgm:t>
        <a:bodyPr/>
        <a:lstStyle/>
        <a:p>
          <a:endParaRPr lang="en-US"/>
        </a:p>
      </dgm:t>
    </dgm:pt>
    <dgm:pt modelId="{06C4AE1A-E269-40B8-A8EE-C0516D43A9B0}" type="parTrans" cxnId="{8E727087-6290-464C-94DE-F4F6A31ADDE9}">
      <dgm:prSet/>
      <dgm:spPr/>
      <dgm:t>
        <a:bodyPr/>
        <a:lstStyle/>
        <a:p>
          <a:endParaRPr lang="en-US"/>
        </a:p>
      </dgm:t>
    </dgm:pt>
    <dgm:pt modelId="{35EED308-A6E4-46DA-AD91-F0AAAE2BE8B4}" type="sibTrans" cxnId="{8E727087-6290-464C-94DE-F4F6A31ADDE9}">
      <dgm:prSet/>
      <dgm:spPr/>
      <dgm:t>
        <a:bodyPr/>
        <a:lstStyle/>
        <a:p>
          <a:endParaRPr lang="en-US"/>
        </a:p>
      </dgm:t>
    </dgm:pt>
    <dgm:pt modelId="{A5292A46-9A35-46F0-A230-0AB9830CA8EF}" type="pres">
      <dgm:prSet presAssocID="{752B64F1-96F9-4303-8860-DB74A7BA25A4}" presName="linear" presStyleCnt="0">
        <dgm:presLayoutVars>
          <dgm:dir/>
          <dgm:animLvl val="lvl"/>
          <dgm:resizeHandles val="exact"/>
        </dgm:presLayoutVars>
      </dgm:prSet>
      <dgm:spPr/>
    </dgm:pt>
    <dgm:pt modelId="{9F9F6D2B-FA4B-4311-9727-28FEB321DC07}" type="pres">
      <dgm:prSet presAssocID="{9544BEE3-28E7-457A-881F-5273FB76B806}" presName="parentLin" presStyleCnt="0"/>
      <dgm:spPr/>
    </dgm:pt>
    <dgm:pt modelId="{F358E301-21F6-42C4-A9BB-451537773219}" type="pres">
      <dgm:prSet presAssocID="{9544BEE3-28E7-457A-881F-5273FB76B806}" presName="parentLeftMargin" presStyleLbl="node1" presStyleIdx="0" presStyleCnt="3"/>
      <dgm:spPr/>
    </dgm:pt>
    <dgm:pt modelId="{523DEE39-44DC-4D1C-A87B-29464568F979}" type="pres">
      <dgm:prSet presAssocID="{9544BEE3-28E7-457A-881F-5273FB76B806}" presName="parentText" presStyleLbl="node1" presStyleIdx="0" presStyleCnt="3">
        <dgm:presLayoutVars>
          <dgm:chMax val="0"/>
          <dgm:bulletEnabled val="1"/>
        </dgm:presLayoutVars>
      </dgm:prSet>
      <dgm:spPr/>
    </dgm:pt>
    <dgm:pt modelId="{2FDC94F5-86B5-41F2-A2CA-5668DF33D04A}" type="pres">
      <dgm:prSet presAssocID="{9544BEE3-28E7-457A-881F-5273FB76B806}" presName="negativeSpace" presStyleCnt="0"/>
      <dgm:spPr/>
    </dgm:pt>
    <dgm:pt modelId="{91496043-84B1-4A0D-B632-0EBE04EB27EC}" type="pres">
      <dgm:prSet presAssocID="{9544BEE3-28E7-457A-881F-5273FB76B806}" presName="childText" presStyleLbl="conFgAcc1" presStyleIdx="0" presStyleCnt="3">
        <dgm:presLayoutVars>
          <dgm:bulletEnabled val="1"/>
        </dgm:presLayoutVars>
      </dgm:prSet>
      <dgm:spPr/>
    </dgm:pt>
    <dgm:pt modelId="{BB2DB1FF-925C-4CA6-B624-4ECD57F624D1}" type="pres">
      <dgm:prSet presAssocID="{572ABE3E-D690-44A2-BAA9-FC25B42B1911}" presName="spaceBetweenRectangles" presStyleCnt="0"/>
      <dgm:spPr/>
    </dgm:pt>
    <dgm:pt modelId="{67F3E200-BE67-44F9-BF8F-7AD5672E6286}" type="pres">
      <dgm:prSet presAssocID="{1E77017C-FD3F-4B0D-B3D6-F1346D518D96}" presName="parentLin" presStyleCnt="0"/>
      <dgm:spPr/>
    </dgm:pt>
    <dgm:pt modelId="{5CA97450-7ACA-4054-A195-A8F329888249}" type="pres">
      <dgm:prSet presAssocID="{1E77017C-FD3F-4B0D-B3D6-F1346D518D96}" presName="parentLeftMargin" presStyleLbl="node1" presStyleIdx="0" presStyleCnt="3"/>
      <dgm:spPr/>
    </dgm:pt>
    <dgm:pt modelId="{EFCD290B-9965-484E-9828-CC8AD5DCFC78}" type="pres">
      <dgm:prSet presAssocID="{1E77017C-FD3F-4B0D-B3D6-F1346D518D96}" presName="parentText" presStyleLbl="node1" presStyleIdx="1" presStyleCnt="3">
        <dgm:presLayoutVars>
          <dgm:chMax val="0"/>
          <dgm:bulletEnabled val="1"/>
        </dgm:presLayoutVars>
      </dgm:prSet>
      <dgm:spPr/>
    </dgm:pt>
    <dgm:pt modelId="{4CFE043B-F9A0-4314-9E2B-886FC0F21DA0}" type="pres">
      <dgm:prSet presAssocID="{1E77017C-FD3F-4B0D-B3D6-F1346D518D96}" presName="negativeSpace" presStyleCnt="0"/>
      <dgm:spPr/>
    </dgm:pt>
    <dgm:pt modelId="{F651E711-6E4F-4B20-A16E-73A7AC01990E}" type="pres">
      <dgm:prSet presAssocID="{1E77017C-FD3F-4B0D-B3D6-F1346D518D96}" presName="childText" presStyleLbl="conFgAcc1" presStyleIdx="1" presStyleCnt="3">
        <dgm:presLayoutVars>
          <dgm:bulletEnabled val="1"/>
        </dgm:presLayoutVars>
      </dgm:prSet>
      <dgm:spPr/>
    </dgm:pt>
    <dgm:pt modelId="{A4E0321D-E7E0-4D15-8196-C0D28AE52B3A}" type="pres">
      <dgm:prSet presAssocID="{A7E97EBD-D3E2-4745-991C-FEE9E77A1EEA}" presName="spaceBetweenRectangles" presStyleCnt="0"/>
      <dgm:spPr/>
    </dgm:pt>
    <dgm:pt modelId="{31A4A4E8-5B79-4304-8FA7-14860D8989B7}" type="pres">
      <dgm:prSet presAssocID="{880E45E1-5BEF-47AA-982D-2F7C7B970EA3}" presName="parentLin" presStyleCnt="0"/>
      <dgm:spPr/>
    </dgm:pt>
    <dgm:pt modelId="{69DA9E04-C74F-46B3-B5E5-40E3970F23DD}" type="pres">
      <dgm:prSet presAssocID="{880E45E1-5BEF-47AA-982D-2F7C7B970EA3}" presName="parentLeftMargin" presStyleLbl="node1" presStyleIdx="1" presStyleCnt="3"/>
      <dgm:spPr/>
    </dgm:pt>
    <dgm:pt modelId="{3D020DCB-E73E-47C2-9DA1-4ECA54B0FE69}" type="pres">
      <dgm:prSet presAssocID="{880E45E1-5BEF-47AA-982D-2F7C7B970EA3}" presName="parentText" presStyleLbl="node1" presStyleIdx="2" presStyleCnt="3">
        <dgm:presLayoutVars>
          <dgm:chMax val="0"/>
          <dgm:bulletEnabled val="1"/>
        </dgm:presLayoutVars>
      </dgm:prSet>
      <dgm:spPr/>
    </dgm:pt>
    <dgm:pt modelId="{21BE5000-F0A8-40F4-88FD-8E9118B5D887}" type="pres">
      <dgm:prSet presAssocID="{880E45E1-5BEF-47AA-982D-2F7C7B970EA3}" presName="negativeSpace" presStyleCnt="0"/>
      <dgm:spPr/>
    </dgm:pt>
    <dgm:pt modelId="{604EE535-4A23-4773-B110-A640EEAE5813}" type="pres">
      <dgm:prSet presAssocID="{880E45E1-5BEF-47AA-982D-2F7C7B970EA3}" presName="childText" presStyleLbl="conFgAcc1" presStyleIdx="2" presStyleCnt="3">
        <dgm:presLayoutVars>
          <dgm:bulletEnabled val="1"/>
        </dgm:presLayoutVars>
      </dgm:prSet>
      <dgm:spPr/>
    </dgm:pt>
  </dgm:ptLst>
  <dgm:cxnLst>
    <dgm:cxn modelId="{D09ADF07-FD38-4631-8D93-20D7038F1A33}" srcId="{752B64F1-96F9-4303-8860-DB74A7BA25A4}" destId="{1E77017C-FD3F-4B0D-B3D6-F1346D518D96}" srcOrd="1" destOrd="0" parTransId="{EA10AFB9-1E67-4CA3-A0FC-E00450A49B02}" sibTransId="{A7E97EBD-D3E2-4745-991C-FEE9E77A1EEA}"/>
    <dgm:cxn modelId="{9818AA2C-5CD1-4E77-939E-6FDFD4B64F77}" type="presOf" srcId="{9544BEE3-28E7-457A-881F-5273FB76B806}" destId="{F358E301-21F6-42C4-A9BB-451537773219}" srcOrd="0" destOrd="0" presId="urn:microsoft.com/office/officeart/2005/8/layout/list1#9"/>
    <dgm:cxn modelId="{02EBB571-F402-4B28-BC0E-CF476203782B}" srcId="{752B64F1-96F9-4303-8860-DB74A7BA25A4}" destId="{9544BEE3-28E7-457A-881F-5273FB76B806}" srcOrd="0" destOrd="0" parTransId="{DDFB605E-AE99-4E7D-B793-894EED62A8EC}" sibTransId="{572ABE3E-D690-44A2-BAA9-FC25B42B1911}"/>
    <dgm:cxn modelId="{3FE3EA7B-CDA6-405F-8600-5D538E12B978}" type="presOf" srcId="{752B64F1-96F9-4303-8860-DB74A7BA25A4}" destId="{A5292A46-9A35-46F0-A230-0AB9830CA8EF}" srcOrd="0" destOrd="0" presId="urn:microsoft.com/office/officeart/2005/8/layout/list1#9"/>
    <dgm:cxn modelId="{62BF8180-816A-4341-90C8-D501352B7CDC}" type="presOf" srcId="{880E45E1-5BEF-47AA-982D-2F7C7B970EA3}" destId="{69DA9E04-C74F-46B3-B5E5-40E3970F23DD}" srcOrd="0" destOrd="0" presId="urn:microsoft.com/office/officeart/2005/8/layout/list1#9"/>
    <dgm:cxn modelId="{8E727087-6290-464C-94DE-F4F6A31ADDE9}" srcId="{752B64F1-96F9-4303-8860-DB74A7BA25A4}" destId="{880E45E1-5BEF-47AA-982D-2F7C7B970EA3}" srcOrd="2" destOrd="0" parTransId="{06C4AE1A-E269-40B8-A8EE-C0516D43A9B0}" sibTransId="{35EED308-A6E4-46DA-AD91-F0AAAE2BE8B4}"/>
    <dgm:cxn modelId="{597574A6-94DA-42BD-B498-8D8C279EAE31}" type="presOf" srcId="{9544BEE3-28E7-457A-881F-5273FB76B806}" destId="{523DEE39-44DC-4D1C-A87B-29464568F979}" srcOrd="1" destOrd="0" presId="urn:microsoft.com/office/officeart/2005/8/layout/list1#9"/>
    <dgm:cxn modelId="{15D646AA-3B32-4E02-BE43-1CA65B3C6593}" type="presOf" srcId="{880E45E1-5BEF-47AA-982D-2F7C7B970EA3}" destId="{3D020DCB-E73E-47C2-9DA1-4ECA54B0FE69}" srcOrd="1" destOrd="0" presId="urn:microsoft.com/office/officeart/2005/8/layout/list1#9"/>
    <dgm:cxn modelId="{046012AC-FD06-43A9-BEE8-B757E3700A4D}" type="presOf" srcId="{1E77017C-FD3F-4B0D-B3D6-F1346D518D96}" destId="{EFCD290B-9965-484E-9828-CC8AD5DCFC78}" srcOrd="1" destOrd="0" presId="urn:microsoft.com/office/officeart/2005/8/layout/list1#9"/>
    <dgm:cxn modelId="{FCD213F7-771A-418B-BB21-DF07601A5E2C}" type="presOf" srcId="{1E77017C-FD3F-4B0D-B3D6-F1346D518D96}" destId="{5CA97450-7ACA-4054-A195-A8F329888249}" srcOrd="0" destOrd="0" presId="urn:microsoft.com/office/officeart/2005/8/layout/list1#9"/>
    <dgm:cxn modelId="{3F67FC14-18EC-458F-8092-E77F4D09D3CF}" type="presParOf" srcId="{A5292A46-9A35-46F0-A230-0AB9830CA8EF}" destId="{9F9F6D2B-FA4B-4311-9727-28FEB321DC07}" srcOrd="0" destOrd="0" presId="urn:microsoft.com/office/officeart/2005/8/layout/list1#9"/>
    <dgm:cxn modelId="{07FFB884-D755-4D3D-B400-BF366C097289}" type="presParOf" srcId="{9F9F6D2B-FA4B-4311-9727-28FEB321DC07}" destId="{F358E301-21F6-42C4-A9BB-451537773219}" srcOrd="0" destOrd="0" presId="urn:microsoft.com/office/officeart/2005/8/layout/list1#9"/>
    <dgm:cxn modelId="{64381277-1DCA-438F-A3EC-D90D506A5ADD}" type="presParOf" srcId="{9F9F6D2B-FA4B-4311-9727-28FEB321DC07}" destId="{523DEE39-44DC-4D1C-A87B-29464568F979}" srcOrd="1" destOrd="0" presId="urn:microsoft.com/office/officeart/2005/8/layout/list1#9"/>
    <dgm:cxn modelId="{95173A1B-EB42-4ED3-A861-DB4A4B708C26}" type="presParOf" srcId="{A5292A46-9A35-46F0-A230-0AB9830CA8EF}" destId="{2FDC94F5-86B5-41F2-A2CA-5668DF33D04A}" srcOrd="1" destOrd="0" presId="urn:microsoft.com/office/officeart/2005/8/layout/list1#9"/>
    <dgm:cxn modelId="{F7DE290A-7435-402B-B7D2-9A1FAA71DCC7}" type="presParOf" srcId="{A5292A46-9A35-46F0-A230-0AB9830CA8EF}" destId="{91496043-84B1-4A0D-B632-0EBE04EB27EC}" srcOrd="2" destOrd="0" presId="urn:microsoft.com/office/officeart/2005/8/layout/list1#9"/>
    <dgm:cxn modelId="{87494055-FDC6-44DC-9ED3-01FBA6AC7D95}" type="presParOf" srcId="{A5292A46-9A35-46F0-A230-0AB9830CA8EF}" destId="{BB2DB1FF-925C-4CA6-B624-4ECD57F624D1}" srcOrd="3" destOrd="0" presId="urn:microsoft.com/office/officeart/2005/8/layout/list1#9"/>
    <dgm:cxn modelId="{EA264FB1-C8C9-44F1-8BC1-6A213FB961DE}" type="presParOf" srcId="{A5292A46-9A35-46F0-A230-0AB9830CA8EF}" destId="{67F3E200-BE67-44F9-BF8F-7AD5672E6286}" srcOrd="4" destOrd="0" presId="urn:microsoft.com/office/officeart/2005/8/layout/list1#9"/>
    <dgm:cxn modelId="{CA4504E4-185B-4173-9C78-D5938CC20980}" type="presParOf" srcId="{67F3E200-BE67-44F9-BF8F-7AD5672E6286}" destId="{5CA97450-7ACA-4054-A195-A8F329888249}" srcOrd="0" destOrd="0" presId="urn:microsoft.com/office/officeart/2005/8/layout/list1#9"/>
    <dgm:cxn modelId="{ECF9FD47-5B45-4818-AD4F-51F7F7065D8D}" type="presParOf" srcId="{67F3E200-BE67-44F9-BF8F-7AD5672E6286}" destId="{EFCD290B-9965-484E-9828-CC8AD5DCFC78}" srcOrd="1" destOrd="0" presId="urn:microsoft.com/office/officeart/2005/8/layout/list1#9"/>
    <dgm:cxn modelId="{DC392971-5D9B-4CC4-92E8-7806F2551EFA}" type="presParOf" srcId="{A5292A46-9A35-46F0-A230-0AB9830CA8EF}" destId="{4CFE043B-F9A0-4314-9E2B-886FC0F21DA0}" srcOrd="5" destOrd="0" presId="urn:microsoft.com/office/officeart/2005/8/layout/list1#9"/>
    <dgm:cxn modelId="{02981DE6-5315-4055-8D5F-F97DE85FCEFA}" type="presParOf" srcId="{A5292A46-9A35-46F0-A230-0AB9830CA8EF}" destId="{F651E711-6E4F-4B20-A16E-73A7AC01990E}" srcOrd="6" destOrd="0" presId="urn:microsoft.com/office/officeart/2005/8/layout/list1#9"/>
    <dgm:cxn modelId="{5159BD20-77AB-4C24-9F82-E9A5A81EFC55}" type="presParOf" srcId="{A5292A46-9A35-46F0-A230-0AB9830CA8EF}" destId="{A4E0321D-E7E0-4D15-8196-C0D28AE52B3A}" srcOrd="7" destOrd="0" presId="urn:microsoft.com/office/officeart/2005/8/layout/list1#9"/>
    <dgm:cxn modelId="{6FB3EAF9-96B1-4C9D-8E93-469F2EF2E541}" type="presParOf" srcId="{A5292A46-9A35-46F0-A230-0AB9830CA8EF}" destId="{31A4A4E8-5B79-4304-8FA7-14860D8989B7}" srcOrd="8" destOrd="0" presId="urn:microsoft.com/office/officeart/2005/8/layout/list1#9"/>
    <dgm:cxn modelId="{94F557AF-2BF0-44EF-AF78-2EDE7C299E3A}" type="presParOf" srcId="{31A4A4E8-5B79-4304-8FA7-14860D8989B7}" destId="{69DA9E04-C74F-46B3-B5E5-40E3970F23DD}" srcOrd="0" destOrd="0" presId="urn:microsoft.com/office/officeart/2005/8/layout/list1#9"/>
    <dgm:cxn modelId="{731FEF1C-2ACE-4D6A-81D6-49CC15FA7B8A}" type="presParOf" srcId="{31A4A4E8-5B79-4304-8FA7-14860D8989B7}" destId="{3D020DCB-E73E-47C2-9DA1-4ECA54B0FE69}" srcOrd="1" destOrd="0" presId="urn:microsoft.com/office/officeart/2005/8/layout/list1#9"/>
    <dgm:cxn modelId="{742F371B-D72B-4439-AB4F-05240947C7F6}" type="presParOf" srcId="{A5292A46-9A35-46F0-A230-0AB9830CA8EF}" destId="{21BE5000-F0A8-40F4-88FD-8E9118B5D887}" srcOrd="9" destOrd="0" presId="urn:microsoft.com/office/officeart/2005/8/layout/list1#9"/>
    <dgm:cxn modelId="{ED7A8E37-26D8-4BF9-A6B5-300815D1026D}" type="presParOf" srcId="{A5292A46-9A35-46F0-A230-0AB9830CA8EF}" destId="{604EE535-4A23-4773-B110-A640EEAE5813}" srcOrd="10" destOrd="0" presId="urn:microsoft.com/office/officeart/2005/8/layout/list1#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FABBD2-0ED5-4014-B8C5-99302DB207D3}" type="doc">
      <dgm:prSet loTypeId="urn:microsoft.com/office/officeart/2005/8/layout/list1#10" loCatId="list" qsTypeId="urn:microsoft.com/office/officeart/2005/8/quickstyle/simple1#13" qsCatId="simple" csTypeId="urn:microsoft.com/office/officeart/2005/8/colors/accent1_2#13" csCatId="accent1" phldr="1"/>
      <dgm:spPr/>
      <dgm:t>
        <a:bodyPr/>
        <a:lstStyle/>
        <a:p>
          <a:endParaRPr lang="en-US"/>
        </a:p>
      </dgm:t>
    </dgm:pt>
    <dgm:pt modelId="{C65B1A70-A883-4185-ACC6-70EF3B5C2652}">
      <dgm:prSet phldrT="[Text]" custT="1"/>
      <dgm:spPr>
        <a:solidFill>
          <a:schemeClr val="accent4">
            <a:lumMod val="60000"/>
            <a:lumOff val="40000"/>
          </a:schemeClr>
        </a:solidFill>
      </dgm:spPr>
      <dgm:t>
        <a:bodyPr/>
        <a:lstStyle/>
        <a:p>
          <a:pPr algn="just"/>
          <a:r>
            <a:rPr lang="en-US" sz="2000" dirty="0">
              <a:solidFill>
                <a:schemeClr val="tx1"/>
              </a:solidFill>
              <a:latin typeface="Times New Roman" panose="02020603050405020304" pitchFamily="18" charset="0"/>
              <a:cs typeface="Times New Roman" panose="02020603050405020304" pitchFamily="18" charset="0"/>
            </a:rPr>
            <a:t>-</a:t>
          </a:r>
          <a:r>
            <a:rPr lang="en-US" sz="2000" i="1"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bắn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mỉm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cười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chăm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chú</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nhìn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phục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vì</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sự</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nhanh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nhẹn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dẻo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dai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suy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ngẫm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bậc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a:t>
          </a:r>
        </a:p>
      </dgm:t>
    </dgm:pt>
    <dgm:pt modelId="{4453FD22-DA32-426C-B00E-C63031FFEE21}" type="parTrans" cxnId="{9CCA213D-FBF5-408D-97B5-5C6EBA4522F7}">
      <dgm:prSet/>
      <dgm:spPr/>
      <dgm:t>
        <a:bodyPr/>
        <a:lstStyle/>
        <a:p>
          <a:endParaRPr lang="en-US"/>
        </a:p>
      </dgm:t>
    </dgm:pt>
    <dgm:pt modelId="{BCA317D2-57B0-4797-8178-75DACAFD50B8}" type="sibTrans" cxnId="{9CCA213D-FBF5-408D-97B5-5C6EBA4522F7}">
      <dgm:prSet/>
      <dgm:spPr/>
      <dgm:t>
        <a:bodyPr/>
        <a:lstStyle/>
        <a:p>
          <a:endParaRPr lang="en-US"/>
        </a:p>
      </dgm:t>
    </dgm:pt>
    <dgm:pt modelId="{FA3A4D77-74AB-492A-9E94-DFE77DDC3DFD}">
      <dgm:prSet phldrT="[Text]" custT="1"/>
      <dgm:spPr>
        <a:solidFill>
          <a:schemeClr val="accent2">
            <a:lumMod val="60000"/>
            <a:lumOff val="40000"/>
          </a:schemeClr>
        </a:solidFill>
      </dgm:spPr>
      <dgm:t>
        <a:bodyPr/>
        <a:lstStyle/>
        <a:p>
          <a:pPr algn="just"/>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bắn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hãi</a:t>
          </a:r>
          <a:r>
            <a:rPr lang="en-US" sz="2000" dirty="0">
              <a:solidFill>
                <a:schemeClr val="tx1"/>
              </a:solidFill>
              <a:latin typeface="Times New Roman" panose="02020603050405020304" pitchFamily="18" charset="0"/>
              <a:cs typeface="Times New Roman" panose="02020603050405020304" pitchFamily="18" charset="0"/>
            </a:rPr>
            <a:t> run </a:t>
          </a:r>
          <a:r>
            <a:rPr lang="en-US" sz="2000" dirty="0" err="1">
              <a:solidFill>
                <a:schemeClr val="tx1"/>
              </a:solidFill>
              <a:latin typeface="Times New Roman" panose="02020603050405020304" pitchFamily="18" charset="0"/>
              <a:cs typeface="Times New Roman" panose="02020603050405020304" pitchFamily="18" charset="0"/>
            </a:rPr>
            <a:t>lên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vừa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mẹ</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cứu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bố</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giương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súng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Hành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hi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con </a:t>
          </a:r>
          <a:r>
            <a:rPr lang="en-US" sz="2000" dirty="0" err="1">
              <a:solidFill>
                <a:schemeClr val="tx1"/>
              </a:solidFill>
              <a:latin typeface="Times New Roman" panose="02020603050405020304" pitchFamily="18" charset="0"/>
              <a:cs typeface="Times New Roman" panose="02020603050405020304" pitchFamily="18" charset="0"/>
            </a:rPr>
            <a:t>khỉ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căm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ghét</a:t>
          </a:r>
          <a:r>
            <a:rPr lang="en-US" sz="2000" dirty="0">
              <a:solidFill>
                <a:schemeClr val="tx1"/>
              </a:solidFill>
              <a:latin typeface="Times New Roman" panose="02020603050405020304" pitchFamily="18" charset="0"/>
              <a:cs typeface="Times New Roman" panose="02020603050405020304" pitchFamily="18" charset="0"/>
            </a:rPr>
            <a:t>”.</a:t>
          </a:r>
        </a:p>
      </dgm:t>
    </dgm:pt>
    <dgm:pt modelId="{838AABB1-97F8-46D0-AC1A-835F2039ECFD}" type="parTrans" cxnId="{682979D2-7E8B-4577-9317-C8DB41E1315B}">
      <dgm:prSet/>
      <dgm:spPr/>
      <dgm:t>
        <a:bodyPr/>
        <a:lstStyle/>
        <a:p>
          <a:endParaRPr lang="en-US"/>
        </a:p>
      </dgm:t>
    </dgm:pt>
    <dgm:pt modelId="{C7329D8C-D850-4E4F-B25E-300A46C395EE}" type="sibTrans" cxnId="{682979D2-7E8B-4577-9317-C8DB41E1315B}">
      <dgm:prSet/>
      <dgm:spPr/>
      <dgm:t>
        <a:bodyPr/>
        <a:lstStyle/>
        <a:p>
          <a:endParaRPr lang="en-US"/>
        </a:p>
      </dgm:t>
    </dgm:pt>
    <dgm:pt modelId="{7DC49DA5-C0BB-4853-9A8E-ACA7CC25102B}">
      <dgm:prSet phldrT="[Text]" custT="1"/>
      <dgm:spPr>
        <a:solidFill>
          <a:schemeClr val="accent6">
            <a:lumMod val="60000"/>
            <a:lumOff val="40000"/>
          </a:schemeClr>
        </a:solidFill>
      </dgm:spPr>
      <dgm:t>
        <a:bodyPr/>
        <a:lstStyle/>
        <a:p>
          <a:pPr algn="just"/>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đuổi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theo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khỉ</a:t>
          </a:r>
          <a:r>
            <a:rPr lang="en-US" sz="2000" dirty="0">
              <a:solidFill>
                <a:schemeClr val="tx1"/>
              </a:solidFill>
              <a:latin typeface="Times New Roman" panose="02020603050405020304" pitchFamily="18" charset="0"/>
              <a:cs typeface="Times New Roman" panose="02020603050405020304" pitchFamily="18" charset="0"/>
            </a:rPr>
            <a:t> con </a:t>
          </a:r>
          <a:r>
            <a:rPr lang="en-US" sz="2000" dirty="0" err="1">
              <a:solidFill>
                <a:schemeClr val="tx1"/>
              </a:solidFill>
              <a:latin typeface="Times New Roman" panose="02020603050405020304" pitchFamily="18" charset="0"/>
              <a:cs typeface="Times New Roman" panose="02020603050405020304" pitchFamily="18" charset="0"/>
            </a:rPr>
            <a:t>để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giành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súng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chứng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kiến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khỉ</a:t>
          </a:r>
          <a:r>
            <a:rPr lang="en-US" sz="2000" dirty="0">
              <a:solidFill>
                <a:schemeClr val="tx1"/>
              </a:solidFill>
              <a:latin typeface="Times New Roman" panose="02020603050405020304" pitchFamily="18" charset="0"/>
              <a:cs typeface="Times New Roman" panose="02020603050405020304" pitchFamily="18" charset="0"/>
            </a:rPr>
            <a:t> con </a:t>
          </a:r>
          <a:r>
            <a:rPr lang="en-US" sz="2000" dirty="0" err="1">
              <a:solidFill>
                <a:schemeClr val="tx1"/>
              </a:solidFill>
              <a:latin typeface="Times New Roman" panose="02020603050405020304" pitchFamily="18" charset="0"/>
              <a:cs typeface="Times New Roman" panose="02020603050405020304" pitchFamily="18" charset="0"/>
            </a:rPr>
            <a:t>rơi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xuống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mặt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toát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mồ</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hôi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tắm</a:t>
          </a:r>
          <a:r>
            <a:rPr lang="en-US" sz="2000" dirty="0">
              <a:solidFill>
                <a:schemeClr val="tx1"/>
              </a:solidFill>
              <a:latin typeface="Times New Roman" panose="02020603050405020304" pitchFamily="18" charset="0"/>
              <a:cs typeface="Times New Roman" panose="02020603050405020304" pitchFamily="18" charset="0"/>
            </a:rPr>
            <a:t> …”.</a:t>
          </a:r>
        </a:p>
      </dgm:t>
    </dgm:pt>
    <dgm:pt modelId="{1855A748-CE3F-46BC-A99F-6DBD05F66C11}" type="parTrans" cxnId="{D150DC42-58FA-4B80-9FC0-D31E50AB9C65}">
      <dgm:prSet/>
      <dgm:spPr/>
      <dgm:t>
        <a:bodyPr/>
        <a:lstStyle/>
        <a:p>
          <a:endParaRPr lang="en-US"/>
        </a:p>
      </dgm:t>
    </dgm:pt>
    <dgm:pt modelId="{5478FAF1-6DFE-4F99-B100-1CDBC2C2B5A4}" type="sibTrans" cxnId="{D150DC42-58FA-4B80-9FC0-D31E50AB9C65}">
      <dgm:prSet/>
      <dgm:spPr/>
      <dgm:t>
        <a:bodyPr/>
        <a:lstStyle/>
        <a:p>
          <a:endParaRPr lang="en-US"/>
        </a:p>
      </dgm:t>
    </dgm:pt>
    <dgm:pt modelId="{3FE3A01D-C753-490C-9E57-6996562923A5}">
      <dgm:prSet phldrT="[Text]" custT="1"/>
      <dgm:spPr>
        <a:solidFill>
          <a:schemeClr val="accent1">
            <a:lumMod val="60000"/>
            <a:lumOff val="40000"/>
          </a:schemeClr>
        </a:solidFill>
      </dgm:spPr>
      <dgm:t>
        <a:bodyPr/>
        <a:lstStyle/>
        <a:p>
          <a:pPr algn="just"/>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cõng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xuống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núi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chứng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kiến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cảnh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theo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thấy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buồn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tê</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đến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đáy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lòng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Đây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cảm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xúc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thương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quyết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định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phóng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bố</a:t>
          </a:r>
          <a:r>
            <a:rPr lang="en-US" sz="2000" dirty="0">
              <a:solidFill>
                <a:schemeClr val="tx1"/>
              </a:solidFill>
              <a:latin typeface="Times New Roman" panose="02020603050405020304" pitchFamily="18" charset="0"/>
              <a:cs typeface="Times New Roman" panose="02020603050405020304" pitchFamily="18" charset="0"/>
            </a:rPr>
            <a:t>.</a:t>
          </a:r>
        </a:p>
      </dgm:t>
    </dgm:pt>
    <dgm:pt modelId="{F54C008E-4AAE-4286-81D8-95006F8751B1}" type="parTrans" cxnId="{2752E69C-6D46-4041-B8DD-43A5E7996059}">
      <dgm:prSet/>
      <dgm:spPr/>
      <dgm:t>
        <a:bodyPr/>
        <a:lstStyle/>
        <a:p>
          <a:endParaRPr lang="en-US"/>
        </a:p>
      </dgm:t>
    </dgm:pt>
    <dgm:pt modelId="{794AC242-1C08-4D6B-BCD6-34CDEE6FCCA1}" type="sibTrans" cxnId="{2752E69C-6D46-4041-B8DD-43A5E7996059}">
      <dgm:prSet/>
      <dgm:spPr/>
      <dgm:t>
        <a:bodyPr/>
        <a:lstStyle/>
        <a:p>
          <a:endParaRPr lang="en-US"/>
        </a:p>
      </dgm:t>
    </dgm:pt>
    <dgm:pt modelId="{238BE9B9-2840-42A0-BC3A-552B31DF106E}" type="pres">
      <dgm:prSet presAssocID="{A6FABBD2-0ED5-4014-B8C5-99302DB207D3}" presName="linear" presStyleCnt="0">
        <dgm:presLayoutVars>
          <dgm:dir/>
          <dgm:animLvl val="lvl"/>
          <dgm:resizeHandles val="exact"/>
        </dgm:presLayoutVars>
      </dgm:prSet>
      <dgm:spPr/>
    </dgm:pt>
    <dgm:pt modelId="{97694CB8-F83A-45C4-A8DC-98ED689EFC0B}" type="pres">
      <dgm:prSet presAssocID="{C65B1A70-A883-4185-ACC6-70EF3B5C2652}" presName="parentLin" presStyleCnt="0"/>
      <dgm:spPr/>
    </dgm:pt>
    <dgm:pt modelId="{41B8427A-0D62-475E-B2D3-17F3AB1B6F93}" type="pres">
      <dgm:prSet presAssocID="{C65B1A70-A883-4185-ACC6-70EF3B5C2652}" presName="parentLeftMargin" presStyleLbl="node1" presStyleIdx="0" presStyleCnt="4"/>
      <dgm:spPr/>
    </dgm:pt>
    <dgm:pt modelId="{E89B7EA8-2C99-4A3D-917D-9A8300813C7E}" type="pres">
      <dgm:prSet presAssocID="{C65B1A70-A883-4185-ACC6-70EF3B5C2652}" presName="parentText" presStyleLbl="node1" presStyleIdx="0" presStyleCnt="4" custScaleX="142857" custScaleY="179879">
        <dgm:presLayoutVars>
          <dgm:chMax val="0"/>
          <dgm:bulletEnabled val="1"/>
        </dgm:presLayoutVars>
      </dgm:prSet>
      <dgm:spPr/>
    </dgm:pt>
    <dgm:pt modelId="{B4BA684A-10B3-4FCB-B00D-7E2C7551F65A}" type="pres">
      <dgm:prSet presAssocID="{C65B1A70-A883-4185-ACC6-70EF3B5C2652}" presName="negativeSpace" presStyleCnt="0"/>
      <dgm:spPr/>
    </dgm:pt>
    <dgm:pt modelId="{5B49065A-0701-4C03-B19E-C6F4EC6378DD}" type="pres">
      <dgm:prSet presAssocID="{C65B1A70-A883-4185-ACC6-70EF3B5C2652}" presName="childText" presStyleLbl="conFgAcc1" presStyleIdx="0" presStyleCnt="4">
        <dgm:presLayoutVars>
          <dgm:bulletEnabled val="1"/>
        </dgm:presLayoutVars>
      </dgm:prSet>
      <dgm:spPr/>
    </dgm:pt>
    <dgm:pt modelId="{799568C7-5786-4207-990E-A3229BA2BF0C}" type="pres">
      <dgm:prSet presAssocID="{BCA317D2-57B0-4797-8178-75DACAFD50B8}" presName="spaceBetweenRectangles" presStyleCnt="0"/>
      <dgm:spPr/>
    </dgm:pt>
    <dgm:pt modelId="{755F1F4C-7898-48B6-B558-191298498829}" type="pres">
      <dgm:prSet presAssocID="{FA3A4D77-74AB-492A-9E94-DFE77DDC3DFD}" presName="parentLin" presStyleCnt="0"/>
      <dgm:spPr/>
    </dgm:pt>
    <dgm:pt modelId="{49FC02C2-79C9-48DD-81B4-B5D27BBB4F00}" type="pres">
      <dgm:prSet presAssocID="{FA3A4D77-74AB-492A-9E94-DFE77DDC3DFD}" presName="parentLeftMargin" presStyleLbl="node1" presStyleIdx="0" presStyleCnt="4"/>
      <dgm:spPr/>
    </dgm:pt>
    <dgm:pt modelId="{42EC7B23-7165-415B-87E1-970527A942B3}" type="pres">
      <dgm:prSet presAssocID="{FA3A4D77-74AB-492A-9E94-DFE77DDC3DFD}" presName="parentText" presStyleLbl="node1" presStyleIdx="1" presStyleCnt="4" custScaleX="142857" custScaleY="154837">
        <dgm:presLayoutVars>
          <dgm:chMax val="0"/>
          <dgm:bulletEnabled val="1"/>
        </dgm:presLayoutVars>
      </dgm:prSet>
      <dgm:spPr/>
    </dgm:pt>
    <dgm:pt modelId="{39275975-747A-4AD8-BDB6-9DA944AF5628}" type="pres">
      <dgm:prSet presAssocID="{FA3A4D77-74AB-492A-9E94-DFE77DDC3DFD}" presName="negativeSpace" presStyleCnt="0"/>
      <dgm:spPr/>
    </dgm:pt>
    <dgm:pt modelId="{5984D8A8-635C-431E-B3DE-DB9E6FA4AA35}" type="pres">
      <dgm:prSet presAssocID="{FA3A4D77-74AB-492A-9E94-DFE77DDC3DFD}" presName="childText" presStyleLbl="conFgAcc1" presStyleIdx="1" presStyleCnt="4">
        <dgm:presLayoutVars>
          <dgm:bulletEnabled val="1"/>
        </dgm:presLayoutVars>
      </dgm:prSet>
      <dgm:spPr/>
    </dgm:pt>
    <dgm:pt modelId="{A9AE0227-6AE4-4D2C-8B6E-3DB4B0679E06}" type="pres">
      <dgm:prSet presAssocID="{C7329D8C-D850-4E4F-B25E-300A46C395EE}" presName="spaceBetweenRectangles" presStyleCnt="0"/>
      <dgm:spPr/>
    </dgm:pt>
    <dgm:pt modelId="{3963D2FD-3C50-44F3-850D-F6943E27524D}" type="pres">
      <dgm:prSet presAssocID="{7DC49DA5-C0BB-4853-9A8E-ACA7CC25102B}" presName="parentLin" presStyleCnt="0"/>
      <dgm:spPr/>
    </dgm:pt>
    <dgm:pt modelId="{01220E38-2C19-420A-857E-DE3BB2AD6464}" type="pres">
      <dgm:prSet presAssocID="{7DC49DA5-C0BB-4853-9A8E-ACA7CC25102B}" presName="parentLeftMargin" presStyleLbl="node1" presStyleIdx="1" presStyleCnt="4"/>
      <dgm:spPr/>
    </dgm:pt>
    <dgm:pt modelId="{3964D0FE-A8A7-4356-A8E4-D301D4AD33AE}" type="pres">
      <dgm:prSet presAssocID="{7DC49DA5-C0BB-4853-9A8E-ACA7CC25102B}" presName="parentText" presStyleLbl="node1" presStyleIdx="2" presStyleCnt="4" custScaleX="142857">
        <dgm:presLayoutVars>
          <dgm:chMax val="0"/>
          <dgm:bulletEnabled val="1"/>
        </dgm:presLayoutVars>
      </dgm:prSet>
      <dgm:spPr/>
    </dgm:pt>
    <dgm:pt modelId="{D2CC21D4-D4D7-40FB-87EA-019D073A3BA7}" type="pres">
      <dgm:prSet presAssocID="{7DC49DA5-C0BB-4853-9A8E-ACA7CC25102B}" presName="negativeSpace" presStyleCnt="0"/>
      <dgm:spPr/>
    </dgm:pt>
    <dgm:pt modelId="{846E9F1B-CC27-4C9F-A72C-95BFE5AC3713}" type="pres">
      <dgm:prSet presAssocID="{7DC49DA5-C0BB-4853-9A8E-ACA7CC25102B}" presName="childText" presStyleLbl="conFgAcc1" presStyleIdx="2" presStyleCnt="4">
        <dgm:presLayoutVars>
          <dgm:bulletEnabled val="1"/>
        </dgm:presLayoutVars>
      </dgm:prSet>
      <dgm:spPr/>
    </dgm:pt>
    <dgm:pt modelId="{59AF0757-F72B-41A7-8200-F6DA13E3804F}" type="pres">
      <dgm:prSet presAssocID="{5478FAF1-6DFE-4F99-B100-1CDBC2C2B5A4}" presName="spaceBetweenRectangles" presStyleCnt="0"/>
      <dgm:spPr/>
    </dgm:pt>
    <dgm:pt modelId="{137C514A-130A-48D1-BAB7-E75B1CE97370}" type="pres">
      <dgm:prSet presAssocID="{3FE3A01D-C753-490C-9E57-6996562923A5}" presName="parentLin" presStyleCnt="0"/>
      <dgm:spPr/>
    </dgm:pt>
    <dgm:pt modelId="{F74A0AE8-5E74-48BD-ACCE-7311A63892E3}" type="pres">
      <dgm:prSet presAssocID="{3FE3A01D-C753-490C-9E57-6996562923A5}" presName="parentLeftMargin" presStyleLbl="node1" presStyleIdx="2" presStyleCnt="4"/>
      <dgm:spPr/>
    </dgm:pt>
    <dgm:pt modelId="{30224431-1AC1-4DD9-9CB5-032E6A39E01A}" type="pres">
      <dgm:prSet presAssocID="{3FE3A01D-C753-490C-9E57-6996562923A5}" presName="parentText" presStyleLbl="node1" presStyleIdx="3" presStyleCnt="4" custScaleX="142857" custScaleY="188137">
        <dgm:presLayoutVars>
          <dgm:chMax val="0"/>
          <dgm:bulletEnabled val="1"/>
        </dgm:presLayoutVars>
      </dgm:prSet>
      <dgm:spPr/>
    </dgm:pt>
    <dgm:pt modelId="{9CD8D534-E368-43CC-BC0D-C1E8E08545A8}" type="pres">
      <dgm:prSet presAssocID="{3FE3A01D-C753-490C-9E57-6996562923A5}" presName="negativeSpace" presStyleCnt="0"/>
      <dgm:spPr/>
    </dgm:pt>
    <dgm:pt modelId="{75512AC1-4DE7-4BD6-A481-5F1DE9BBBF9C}" type="pres">
      <dgm:prSet presAssocID="{3FE3A01D-C753-490C-9E57-6996562923A5}" presName="childText" presStyleLbl="conFgAcc1" presStyleIdx="3" presStyleCnt="4">
        <dgm:presLayoutVars>
          <dgm:bulletEnabled val="1"/>
        </dgm:presLayoutVars>
      </dgm:prSet>
      <dgm:spPr/>
    </dgm:pt>
  </dgm:ptLst>
  <dgm:cxnLst>
    <dgm:cxn modelId="{0A48F609-4502-44D4-A80D-ADE5EF54559F}" type="presOf" srcId="{7DC49DA5-C0BB-4853-9A8E-ACA7CC25102B}" destId="{3964D0FE-A8A7-4356-A8E4-D301D4AD33AE}" srcOrd="1" destOrd="0" presId="urn:microsoft.com/office/officeart/2005/8/layout/list1#10"/>
    <dgm:cxn modelId="{49AF0213-78CC-4693-B9FB-53205769DBE2}" type="presOf" srcId="{3FE3A01D-C753-490C-9E57-6996562923A5}" destId="{30224431-1AC1-4DD9-9CB5-032E6A39E01A}" srcOrd="1" destOrd="0" presId="urn:microsoft.com/office/officeart/2005/8/layout/list1#10"/>
    <dgm:cxn modelId="{9CCA213D-FBF5-408D-97B5-5C6EBA4522F7}" srcId="{A6FABBD2-0ED5-4014-B8C5-99302DB207D3}" destId="{C65B1A70-A883-4185-ACC6-70EF3B5C2652}" srcOrd="0" destOrd="0" parTransId="{4453FD22-DA32-426C-B00E-C63031FFEE21}" sibTransId="{BCA317D2-57B0-4797-8178-75DACAFD50B8}"/>
    <dgm:cxn modelId="{817A0A42-EEA5-4E98-9D6A-5762D8DE6049}" type="presOf" srcId="{FA3A4D77-74AB-492A-9E94-DFE77DDC3DFD}" destId="{49FC02C2-79C9-48DD-81B4-B5D27BBB4F00}" srcOrd="0" destOrd="0" presId="urn:microsoft.com/office/officeart/2005/8/layout/list1#10"/>
    <dgm:cxn modelId="{D150DC42-58FA-4B80-9FC0-D31E50AB9C65}" srcId="{A6FABBD2-0ED5-4014-B8C5-99302DB207D3}" destId="{7DC49DA5-C0BB-4853-9A8E-ACA7CC25102B}" srcOrd="2" destOrd="0" parTransId="{1855A748-CE3F-46BC-A99F-6DBD05F66C11}" sibTransId="{5478FAF1-6DFE-4F99-B100-1CDBC2C2B5A4}"/>
    <dgm:cxn modelId="{65DF5869-96FC-47B3-B814-200F200B3471}" type="presOf" srcId="{7DC49DA5-C0BB-4853-9A8E-ACA7CC25102B}" destId="{01220E38-2C19-420A-857E-DE3BB2AD6464}" srcOrd="0" destOrd="0" presId="urn:microsoft.com/office/officeart/2005/8/layout/list1#10"/>
    <dgm:cxn modelId="{2752E69C-6D46-4041-B8DD-43A5E7996059}" srcId="{A6FABBD2-0ED5-4014-B8C5-99302DB207D3}" destId="{3FE3A01D-C753-490C-9E57-6996562923A5}" srcOrd="3" destOrd="0" parTransId="{F54C008E-4AAE-4286-81D8-95006F8751B1}" sibTransId="{794AC242-1C08-4D6B-BCD6-34CDEE6FCCA1}"/>
    <dgm:cxn modelId="{8C2A779D-93F2-48FB-A2B8-D97311BDEF16}" type="presOf" srcId="{C65B1A70-A883-4185-ACC6-70EF3B5C2652}" destId="{E89B7EA8-2C99-4A3D-917D-9A8300813C7E}" srcOrd="1" destOrd="0" presId="urn:microsoft.com/office/officeart/2005/8/layout/list1#10"/>
    <dgm:cxn modelId="{48B9B4A3-E38C-4480-9CE7-29960E4A5980}" type="presOf" srcId="{3FE3A01D-C753-490C-9E57-6996562923A5}" destId="{F74A0AE8-5E74-48BD-ACCE-7311A63892E3}" srcOrd="0" destOrd="0" presId="urn:microsoft.com/office/officeart/2005/8/layout/list1#10"/>
    <dgm:cxn modelId="{A6B666B6-8EB1-419D-8609-DF323CC2CA2C}" type="presOf" srcId="{C65B1A70-A883-4185-ACC6-70EF3B5C2652}" destId="{41B8427A-0D62-475E-B2D3-17F3AB1B6F93}" srcOrd="0" destOrd="0" presId="urn:microsoft.com/office/officeart/2005/8/layout/list1#10"/>
    <dgm:cxn modelId="{6EA986C7-32CB-4214-821B-E3A13FBF1E5B}" type="presOf" srcId="{A6FABBD2-0ED5-4014-B8C5-99302DB207D3}" destId="{238BE9B9-2840-42A0-BC3A-552B31DF106E}" srcOrd="0" destOrd="0" presId="urn:microsoft.com/office/officeart/2005/8/layout/list1#10"/>
    <dgm:cxn modelId="{0B0CF0CE-B54D-431C-98EF-176149C02CFA}" type="presOf" srcId="{FA3A4D77-74AB-492A-9E94-DFE77DDC3DFD}" destId="{42EC7B23-7165-415B-87E1-970527A942B3}" srcOrd="1" destOrd="0" presId="urn:microsoft.com/office/officeart/2005/8/layout/list1#10"/>
    <dgm:cxn modelId="{682979D2-7E8B-4577-9317-C8DB41E1315B}" srcId="{A6FABBD2-0ED5-4014-B8C5-99302DB207D3}" destId="{FA3A4D77-74AB-492A-9E94-DFE77DDC3DFD}" srcOrd="1" destOrd="0" parTransId="{838AABB1-97F8-46D0-AC1A-835F2039ECFD}" sibTransId="{C7329D8C-D850-4E4F-B25E-300A46C395EE}"/>
    <dgm:cxn modelId="{1A48236B-72A7-4507-90E3-DA9F144C434D}" type="presParOf" srcId="{238BE9B9-2840-42A0-BC3A-552B31DF106E}" destId="{97694CB8-F83A-45C4-A8DC-98ED689EFC0B}" srcOrd="0" destOrd="0" presId="urn:microsoft.com/office/officeart/2005/8/layout/list1#10"/>
    <dgm:cxn modelId="{05853CD0-14B7-4D16-BD84-22ACB508314B}" type="presParOf" srcId="{97694CB8-F83A-45C4-A8DC-98ED689EFC0B}" destId="{41B8427A-0D62-475E-B2D3-17F3AB1B6F93}" srcOrd="0" destOrd="0" presId="urn:microsoft.com/office/officeart/2005/8/layout/list1#10"/>
    <dgm:cxn modelId="{8FB1D89B-9134-4CB3-B898-FBDE46D4C6DB}" type="presParOf" srcId="{97694CB8-F83A-45C4-A8DC-98ED689EFC0B}" destId="{E89B7EA8-2C99-4A3D-917D-9A8300813C7E}" srcOrd="1" destOrd="0" presId="urn:microsoft.com/office/officeart/2005/8/layout/list1#10"/>
    <dgm:cxn modelId="{0AEA3B69-4CF1-487F-BFFD-9AF6B15896D3}" type="presParOf" srcId="{238BE9B9-2840-42A0-BC3A-552B31DF106E}" destId="{B4BA684A-10B3-4FCB-B00D-7E2C7551F65A}" srcOrd="1" destOrd="0" presId="urn:microsoft.com/office/officeart/2005/8/layout/list1#10"/>
    <dgm:cxn modelId="{C2234111-9535-4546-85DF-0C0975AF4502}" type="presParOf" srcId="{238BE9B9-2840-42A0-BC3A-552B31DF106E}" destId="{5B49065A-0701-4C03-B19E-C6F4EC6378DD}" srcOrd="2" destOrd="0" presId="urn:microsoft.com/office/officeart/2005/8/layout/list1#10"/>
    <dgm:cxn modelId="{CDC1E8F0-386A-4FCF-AF8C-C3B140D56268}" type="presParOf" srcId="{238BE9B9-2840-42A0-BC3A-552B31DF106E}" destId="{799568C7-5786-4207-990E-A3229BA2BF0C}" srcOrd="3" destOrd="0" presId="urn:microsoft.com/office/officeart/2005/8/layout/list1#10"/>
    <dgm:cxn modelId="{8238C3B8-EE6C-452C-8428-EB60F4F7629E}" type="presParOf" srcId="{238BE9B9-2840-42A0-BC3A-552B31DF106E}" destId="{755F1F4C-7898-48B6-B558-191298498829}" srcOrd="4" destOrd="0" presId="urn:microsoft.com/office/officeart/2005/8/layout/list1#10"/>
    <dgm:cxn modelId="{88EF3FEF-B0B8-4616-95EF-00701041C6A2}" type="presParOf" srcId="{755F1F4C-7898-48B6-B558-191298498829}" destId="{49FC02C2-79C9-48DD-81B4-B5D27BBB4F00}" srcOrd="0" destOrd="0" presId="urn:microsoft.com/office/officeart/2005/8/layout/list1#10"/>
    <dgm:cxn modelId="{BD81CA41-29A0-4777-BF35-B095E94D6A0E}" type="presParOf" srcId="{755F1F4C-7898-48B6-B558-191298498829}" destId="{42EC7B23-7165-415B-87E1-970527A942B3}" srcOrd="1" destOrd="0" presId="urn:microsoft.com/office/officeart/2005/8/layout/list1#10"/>
    <dgm:cxn modelId="{4430329C-58D8-4155-9F05-66998A01978B}" type="presParOf" srcId="{238BE9B9-2840-42A0-BC3A-552B31DF106E}" destId="{39275975-747A-4AD8-BDB6-9DA944AF5628}" srcOrd="5" destOrd="0" presId="urn:microsoft.com/office/officeart/2005/8/layout/list1#10"/>
    <dgm:cxn modelId="{4F180D04-C3D2-4586-A287-6336C9F95AFC}" type="presParOf" srcId="{238BE9B9-2840-42A0-BC3A-552B31DF106E}" destId="{5984D8A8-635C-431E-B3DE-DB9E6FA4AA35}" srcOrd="6" destOrd="0" presId="urn:microsoft.com/office/officeart/2005/8/layout/list1#10"/>
    <dgm:cxn modelId="{668DE8C6-734F-4EEE-85BB-96D00DBA9A5B}" type="presParOf" srcId="{238BE9B9-2840-42A0-BC3A-552B31DF106E}" destId="{A9AE0227-6AE4-4D2C-8B6E-3DB4B0679E06}" srcOrd="7" destOrd="0" presId="urn:microsoft.com/office/officeart/2005/8/layout/list1#10"/>
    <dgm:cxn modelId="{1B6B2F3D-E855-487A-92F7-D4F40E07000B}" type="presParOf" srcId="{238BE9B9-2840-42A0-BC3A-552B31DF106E}" destId="{3963D2FD-3C50-44F3-850D-F6943E27524D}" srcOrd="8" destOrd="0" presId="urn:microsoft.com/office/officeart/2005/8/layout/list1#10"/>
    <dgm:cxn modelId="{B53EE4CD-4CF2-43BC-8E24-39AF69E49CFB}" type="presParOf" srcId="{3963D2FD-3C50-44F3-850D-F6943E27524D}" destId="{01220E38-2C19-420A-857E-DE3BB2AD6464}" srcOrd="0" destOrd="0" presId="urn:microsoft.com/office/officeart/2005/8/layout/list1#10"/>
    <dgm:cxn modelId="{0884FB9D-1A4B-4DA8-BF22-6E77C0AEF9D0}" type="presParOf" srcId="{3963D2FD-3C50-44F3-850D-F6943E27524D}" destId="{3964D0FE-A8A7-4356-A8E4-D301D4AD33AE}" srcOrd="1" destOrd="0" presId="urn:microsoft.com/office/officeart/2005/8/layout/list1#10"/>
    <dgm:cxn modelId="{27A0F979-CB12-48C3-9B24-EB975D0F33AD}" type="presParOf" srcId="{238BE9B9-2840-42A0-BC3A-552B31DF106E}" destId="{D2CC21D4-D4D7-40FB-87EA-019D073A3BA7}" srcOrd="9" destOrd="0" presId="urn:microsoft.com/office/officeart/2005/8/layout/list1#10"/>
    <dgm:cxn modelId="{45B67173-F588-4556-B164-A03445D1C0E1}" type="presParOf" srcId="{238BE9B9-2840-42A0-BC3A-552B31DF106E}" destId="{846E9F1B-CC27-4C9F-A72C-95BFE5AC3713}" srcOrd="10" destOrd="0" presId="urn:microsoft.com/office/officeart/2005/8/layout/list1#10"/>
    <dgm:cxn modelId="{900E6356-A223-409F-B00B-41B0C291422E}" type="presParOf" srcId="{238BE9B9-2840-42A0-BC3A-552B31DF106E}" destId="{59AF0757-F72B-41A7-8200-F6DA13E3804F}" srcOrd="11" destOrd="0" presId="urn:microsoft.com/office/officeart/2005/8/layout/list1#10"/>
    <dgm:cxn modelId="{7A6FAF01-50F1-4AEC-B9D8-6A0F77A3431D}" type="presParOf" srcId="{238BE9B9-2840-42A0-BC3A-552B31DF106E}" destId="{137C514A-130A-48D1-BAB7-E75B1CE97370}" srcOrd="12" destOrd="0" presId="urn:microsoft.com/office/officeart/2005/8/layout/list1#10"/>
    <dgm:cxn modelId="{31F7AD5A-0561-469E-80AF-DE656C0EB24D}" type="presParOf" srcId="{137C514A-130A-48D1-BAB7-E75B1CE97370}" destId="{F74A0AE8-5E74-48BD-ACCE-7311A63892E3}" srcOrd="0" destOrd="0" presId="urn:microsoft.com/office/officeart/2005/8/layout/list1#10"/>
    <dgm:cxn modelId="{D5939287-F9BE-49C3-8096-B4E12585DB70}" type="presParOf" srcId="{137C514A-130A-48D1-BAB7-E75B1CE97370}" destId="{30224431-1AC1-4DD9-9CB5-032E6A39E01A}" srcOrd="1" destOrd="0" presId="urn:microsoft.com/office/officeart/2005/8/layout/list1#10"/>
    <dgm:cxn modelId="{A6F6B1FF-17E0-4F60-8D1D-8CDEF37FC7F7}" type="presParOf" srcId="{238BE9B9-2840-42A0-BC3A-552B31DF106E}" destId="{9CD8D534-E368-43CC-BC0D-C1E8E08545A8}" srcOrd="13" destOrd="0" presId="urn:microsoft.com/office/officeart/2005/8/layout/list1#10"/>
    <dgm:cxn modelId="{16AFAA33-4825-47BE-8CF7-6536E953CB22}" type="presParOf" srcId="{238BE9B9-2840-42A0-BC3A-552B31DF106E}" destId="{75512AC1-4DE7-4BD6-A481-5F1DE9BBBF9C}" srcOrd="14" destOrd="0" presId="urn:microsoft.com/office/officeart/2005/8/layout/list1#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04B4A2-4591-4372-9FC2-B42C8AB10CD6}" type="doc">
      <dgm:prSet loTypeId="urn:diagrams.loki3.com/BracketList" loCatId="list" qsTypeId="urn:microsoft.com/office/officeart/2005/8/quickstyle/simple1#14" qsCatId="simple" csTypeId="urn:microsoft.com/office/officeart/2005/8/colors/accent1_2#14" csCatId="accent1" phldr="0"/>
      <dgm:spPr/>
      <dgm:t>
        <a:bodyPr/>
        <a:lstStyle/>
        <a:p>
          <a:endParaRPr lang="en-US"/>
        </a:p>
      </dgm:t>
    </dgm:pt>
    <dgm:pt modelId="{B7BC1154-D183-4E66-9886-0DD620ECCFD7}">
      <dgm:prSet phldrT="[Text]" phldr="1"/>
      <dgm:spPr/>
      <dgm:t>
        <a:bodyPr/>
        <a:lstStyle/>
        <a:p>
          <a:endParaRPr lang="en-US"/>
        </a:p>
      </dgm:t>
    </dgm:pt>
    <dgm:pt modelId="{AEFE3CFC-D3E6-4A7C-A458-5785218A4974}" type="parTrans" cxnId="{BFC74E65-643C-400C-9183-5092F718DFCC}">
      <dgm:prSet/>
      <dgm:spPr/>
      <dgm:t>
        <a:bodyPr/>
        <a:lstStyle/>
        <a:p>
          <a:endParaRPr lang="en-US"/>
        </a:p>
      </dgm:t>
    </dgm:pt>
    <dgm:pt modelId="{DBBE22EA-EB81-42D4-9EF3-D3EB7C40F00C}" type="sibTrans" cxnId="{BFC74E65-643C-400C-9183-5092F718DFCC}">
      <dgm:prSet/>
      <dgm:spPr/>
      <dgm:t>
        <a:bodyPr/>
        <a:lstStyle/>
        <a:p>
          <a:endParaRPr lang="en-US"/>
        </a:p>
      </dgm:t>
    </dgm:pt>
    <dgm:pt modelId="{E3016486-32D8-4BD5-B6A1-7397BB9231E8}">
      <dgm:prSet phldrT="[Text]" phldr="1"/>
      <dgm:spPr/>
      <dgm:t>
        <a:bodyPr/>
        <a:lstStyle/>
        <a:p>
          <a:endParaRPr lang="en-US"/>
        </a:p>
      </dgm:t>
    </dgm:pt>
    <dgm:pt modelId="{95298C22-0342-44F7-9350-E9AF4897FB78}" type="parTrans" cxnId="{9CEB8F4E-F56D-47D0-BF82-B947D33E2796}">
      <dgm:prSet/>
      <dgm:spPr/>
      <dgm:t>
        <a:bodyPr/>
        <a:lstStyle/>
        <a:p>
          <a:endParaRPr lang="en-US"/>
        </a:p>
      </dgm:t>
    </dgm:pt>
    <dgm:pt modelId="{26A7B7A4-25A6-4F43-AE69-D78A6A189BE8}" type="sibTrans" cxnId="{9CEB8F4E-F56D-47D0-BF82-B947D33E2796}">
      <dgm:prSet/>
      <dgm:spPr/>
      <dgm:t>
        <a:bodyPr/>
        <a:lstStyle/>
        <a:p>
          <a:endParaRPr lang="en-US"/>
        </a:p>
      </dgm:t>
    </dgm:pt>
    <dgm:pt modelId="{9D2D9CF9-0E7C-4B47-AE7A-0A5120214976}">
      <dgm:prSet phldrT="[Text]" phldr="1"/>
      <dgm:spPr/>
      <dgm:t>
        <a:bodyPr/>
        <a:lstStyle/>
        <a:p>
          <a:endParaRPr lang="en-US"/>
        </a:p>
      </dgm:t>
    </dgm:pt>
    <dgm:pt modelId="{BADA9AB4-7FCD-4B30-A9FC-CD8FC1001B20}" type="parTrans" cxnId="{03346355-4998-43ED-9F10-FECC978F6B0A}">
      <dgm:prSet/>
      <dgm:spPr/>
      <dgm:t>
        <a:bodyPr/>
        <a:lstStyle/>
        <a:p>
          <a:endParaRPr lang="en-US"/>
        </a:p>
      </dgm:t>
    </dgm:pt>
    <dgm:pt modelId="{38E7AC55-EDC6-479B-B627-2D74D9A4F0C9}" type="sibTrans" cxnId="{03346355-4998-43ED-9F10-FECC978F6B0A}">
      <dgm:prSet/>
      <dgm:spPr/>
      <dgm:t>
        <a:bodyPr/>
        <a:lstStyle/>
        <a:p>
          <a:endParaRPr lang="en-US"/>
        </a:p>
      </dgm:t>
    </dgm:pt>
    <dgm:pt modelId="{1A7667B1-7E0A-416C-A764-B64C0EB11C25}">
      <dgm:prSet phldrT="[Text]" phldr="1"/>
      <dgm:spPr/>
      <dgm:t>
        <a:bodyPr/>
        <a:lstStyle/>
        <a:p>
          <a:endParaRPr lang="en-US"/>
        </a:p>
      </dgm:t>
    </dgm:pt>
    <dgm:pt modelId="{7484DE1A-83E7-4A78-98D8-FA06AD87CA7F}" type="parTrans" cxnId="{891CC38E-3260-43BD-8E92-FDCCE600D3DE}">
      <dgm:prSet/>
      <dgm:spPr/>
      <dgm:t>
        <a:bodyPr/>
        <a:lstStyle/>
        <a:p>
          <a:endParaRPr lang="en-US"/>
        </a:p>
      </dgm:t>
    </dgm:pt>
    <dgm:pt modelId="{B153E332-8A63-499D-898D-0C7A1A123F12}" type="sibTrans" cxnId="{891CC38E-3260-43BD-8E92-FDCCE600D3DE}">
      <dgm:prSet/>
      <dgm:spPr/>
      <dgm:t>
        <a:bodyPr/>
        <a:lstStyle/>
        <a:p>
          <a:endParaRPr lang="en-US"/>
        </a:p>
      </dgm:t>
    </dgm:pt>
    <dgm:pt modelId="{1EAA03B5-6DB2-4A85-9A27-2FC43921DE4D}" type="pres">
      <dgm:prSet presAssocID="{D604B4A2-4591-4372-9FC2-B42C8AB10CD6}" presName="Name0" presStyleCnt="0">
        <dgm:presLayoutVars>
          <dgm:dir/>
          <dgm:animLvl val="lvl"/>
          <dgm:resizeHandles val="exact"/>
        </dgm:presLayoutVars>
      </dgm:prSet>
      <dgm:spPr/>
    </dgm:pt>
    <dgm:pt modelId="{1F0FD99C-25A9-484C-8C4F-35CC40E3F8AD}" type="pres">
      <dgm:prSet presAssocID="{B7BC1154-D183-4E66-9886-0DD620ECCFD7}" presName="linNode" presStyleCnt="0"/>
      <dgm:spPr/>
    </dgm:pt>
    <dgm:pt modelId="{E5B1653F-BBDB-49F8-868C-93F094CC5B58}" type="pres">
      <dgm:prSet presAssocID="{B7BC1154-D183-4E66-9886-0DD620ECCFD7}" presName="parTx" presStyleLbl="revTx" presStyleIdx="0" presStyleCnt="2">
        <dgm:presLayoutVars>
          <dgm:chMax val="1"/>
          <dgm:bulletEnabled val="1"/>
        </dgm:presLayoutVars>
      </dgm:prSet>
      <dgm:spPr/>
    </dgm:pt>
    <dgm:pt modelId="{0AE1BB17-2C55-44E7-9A95-98FC9CA96C1D}" type="pres">
      <dgm:prSet presAssocID="{B7BC1154-D183-4E66-9886-0DD620ECCFD7}" presName="bracket" presStyleLbl="parChTrans1D1" presStyleIdx="0" presStyleCnt="2"/>
      <dgm:spPr/>
    </dgm:pt>
    <dgm:pt modelId="{A18D8F42-9928-4BD3-A27F-A6DF85D11050}" type="pres">
      <dgm:prSet presAssocID="{B7BC1154-D183-4E66-9886-0DD620ECCFD7}" presName="spH" presStyleCnt="0"/>
      <dgm:spPr/>
    </dgm:pt>
    <dgm:pt modelId="{7A661280-0B09-43AC-A886-64294235A91C}" type="pres">
      <dgm:prSet presAssocID="{B7BC1154-D183-4E66-9886-0DD620ECCFD7}" presName="desTx" presStyleLbl="node1" presStyleIdx="0" presStyleCnt="2">
        <dgm:presLayoutVars>
          <dgm:bulletEnabled val="1"/>
        </dgm:presLayoutVars>
      </dgm:prSet>
      <dgm:spPr/>
    </dgm:pt>
    <dgm:pt modelId="{26E63CD8-1EFB-4FFA-9F3B-2276A5EAED22}" type="pres">
      <dgm:prSet presAssocID="{DBBE22EA-EB81-42D4-9EF3-D3EB7C40F00C}" presName="spV" presStyleCnt="0"/>
      <dgm:spPr/>
    </dgm:pt>
    <dgm:pt modelId="{D82C6803-54F0-431C-9858-8A3483425978}" type="pres">
      <dgm:prSet presAssocID="{9D2D9CF9-0E7C-4B47-AE7A-0A5120214976}" presName="linNode" presStyleCnt="0"/>
      <dgm:spPr/>
    </dgm:pt>
    <dgm:pt modelId="{100EBF44-D7EA-4D1A-A8D6-6CB517461E79}" type="pres">
      <dgm:prSet presAssocID="{9D2D9CF9-0E7C-4B47-AE7A-0A5120214976}" presName="parTx" presStyleLbl="revTx" presStyleIdx="1" presStyleCnt="2">
        <dgm:presLayoutVars>
          <dgm:chMax val="1"/>
          <dgm:bulletEnabled val="1"/>
        </dgm:presLayoutVars>
      </dgm:prSet>
      <dgm:spPr/>
    </dgm:pt>
    <dgm:pt modelId="{26152400-31C8-4641-9D65-10C3481B0DE4}" type="pres">
      <dgm:prSet presAssocID="{9D2D9CF9-0E7C-4B47-AE7A-0A5120214976}" presName="bracket" presStyleLbl="parChTrans1D1" presStyleIdx="1" presStyleCnt="2"/>
      <dgm:spPr/>
    </dgm:pt>
    <dgm:pt modelId="{75793747-5FC3-461B-927C-F7CE4A94113C}" type="pres">
      <dgm:prSet presAssocID="{9D2D9CF9-0E7C-4B47-AE7A-0A5120214976}" presName="spH" presStyleCnt="0"/>
      <dgm:spPr/>
    </dgm:pt>
    <dgm:pt modelId="{6A55406B-A15D-41B5-8CB4-E8465135242A}" type="pres">
      <dgm:prSet presAssocID="{9D2D9CF9-0E7C-4B47-AE7A-0A5120214976}" presName="desTx" presStyleLbl="node1" presStyleIdx="1" presStyleCnt="2">
        <dgm:presLayoutVars>
          <dgm:bulletEnabled val="1"/>
        </dgm:presLayoutVars>
      </dgm:prSet>
      <dgm:spPr/>
    </dgm:pt>
  </dgm:ptLst>
  <dgm:cxnLst>
    <dgm:cxn modelId="{4E30CE31-55F4-47C2-97A3-9596434989BD}" type="presOf" srcId="{D604B4A2-4591-4372-9FC2-B42C8AB10CD6}" destId="{1EAA03B5-6DB2-4A85-9A27-2FC43921DE4D}" srcOrd="0" destOrd="0" presId="urn:diagrams.loki3.com/BracketList"/>
    <dgm:cxn modelId="{9CEB8F4E-F56D-47D0-BF82-B947D33E2796}" srcId="{B7BC1154-D183-4E66-9886-0DD620ECCFD7}" destId="{E3016486-32D8-4BD5-B6A1-7397BB9231E8}" srcOrd="0" destOrd="0" parTransId="{95298C22-0342-44F7-9350-E9AF4897FB78}" sibTransId="{26A7B7A4-25A6-4F43-AE69-D78A6A189BE8}"/>
    <dgm:cxn modelId="{03346355-4998-43ED-9F10-FECC978F6B0A}" srcId="{D604B4A2-4591-4372-9FC2-B42C8AB10CD6}" destId="{9D2D9CF9-0E7C-4B47-AE7A-0A5120214976}" srcOrd="1" destOrd="0" parTransId="{BADA9AB4-7FCD-4B30-A9FC-CD8FC1001B20}" sibTransId="{38E7AC55-EDC6-479B-B627-2D74D9A4F0C9}"/>
    <dgm:cxn modelId="{BFC74E65-643C-400C-9183-5092F718DFCC}" srcId="{D604B4A2-4591-4372-9FC2-B42C8AB10CD6}" destId="{B7BC1154-D183-4E66-9886-0DD620ECCFD7}" srcOrd="0" destOrd="0" parTransId="{AEFE3CFC-D3E6-4A7C-A458-5785218A4974}" sibTransId="{DBBE22EA-EB81-42D4-9EF3-D3EB7C40F00C}"/>
    <dgm:cxn modelId="{61A0CE7D-BFA8-4864-A496-B66B69B6D246}" type="presOf" srcId="{1A7667B1-7E0A-416C-A764-B64C0EB11C25}" destId="{6A55406B-A15D-41B5-8CB4-E8465135242A}" srcOrd="0" destOrd="0" presId="urn:diagrams.loki3.com/BracketList"/>
    <dgm:cxn modelId="{B2642785-00AE-4DB7-B8E9-74F601396568}" type="presOf" srcId="{E3016486-32D8-4BD5-B6A1-7397BB9231E8}" destId="{7A661280-0B09-43AC-A886-64294235A91C}" srcOrd="0" destOrd="0" presId="urn:diagrams.loki3.com/BracketList"/>
    <dgm:cxn modelId="{891CC38E-3260-43BD-8E92-FDCCE600D3DE}" srcId="{9D2D9CF9-0E7C-4B47-AE7A-0A5120214976}" destId="{1A7667B1-7E0A-416C-A764-B64C0EB11C25}" srcOrd="0" destOrd="0" parTransId="{7484DE1A-83E7-4A78-98D8-FA06AD87CA7F}" sibTransId="{B153E332-8A63-499D-898D-0C7A1A123F12}"/>
    <dgm:cxn modelId="{5C238CB5-638C-4327-87CA-E4B3B7BD4812}" type="presOf" srcId="{B7BC1154-D183-4E66-9886-0DD620ECCFD7}" destId="{E5B1653F-BBDB-49F8-868C-93F094CC5B58}" srcOrd="0" destOrd="0" presId="urn:diagrams.loki3.com/BracketList"/>
    <dgm:cxn modelId="{D78D99C4-6128-4CC8-9D25-D2CAEAF96CAF}" type="presOf" srcId="{9D2D9CF9-0E7C-4B47-AE7A-0A5120214976}" destId="{100EBF44-D7EA-4D1A-A8D6-6CB517461E79}" srcOrd="0" destOrd="0" presId="urn:diagrams.loki3.com/BracketList"/>
    <dgm:cxn modelId="{07E4BFBE-41E8-43E2-8679-B8CA122CC646}" type="presParOf" srcId="{1EAA03B5-6DB2-4A85-9A27-2FC43921DE4D}" destId="{1F0FD99C-25A9-484C-8C4F-35CC40E3F8AD}" srcOrd="0" destOrd="0" presId="urn:diagrams.loki3.com/BracketList"/>
    <dgm:cxn modelId="{1A5BBC5B-A2CF-48C4-9410-B69A12B47299}" type="presParOf" srcId="{1F0FD99C-25A9-484C-8C4F-35CC40E3F8AD}" destId="{E5B1653F-BBDB-49F8-868C-93F094CC5B58}" srcOrd="0" destOrd="0" presId="urn:diagrams.loki3.com/BracketList"/>
    <dgm:cxn modelId="{06727E6C-5078-425A-AED0-2E597243E54A}" type="presParOf" srcId="{1F0FD99C-25A9-484C-8C4F-35CC40E3F8AD}" destId="{0AE1BB17-2C55-44E7-9A95-98FC9CA96C1D}" srcOrd="1" destOrd="0" presId="urn:diagrams.loki3.com/BracketList"/>
    <dgm:cxn modelId="{1CAFFF68-0410-4A19-9DA1-B3F902B268B1}" type="presParOf" srcId="{1F0FD99C-25A9-484C-8C4F-35CC40E3F8AD}" destId="{A18D8F42-9928-4BD3-A27F-A6DF85D11050}" srcOrd="2" destOrd="0" presId="urn:diagrams.loki3.com/BracketList"/>
    <dgm:cxn modelId="{DD591912-ED88-45E2-BFA4-5D730FC0DD15}" type="presParOf" srcId="{1F0FD99C-25A9-484C-8C4F-35CC40E3F8AD}" destId="{7A661280-0B09-43AC-A886-64294235A91C}" srcOrd="3" destOrd="0" presId="urn:diagrams.loki3.com/BracketList"/>
    <dgm:cxn modelId="{55D3BF2C-65B6-46F1-9900-378D31B9099E}" type="presParOf" srcId="{1EAA03B5-6DB2-4A85-9A27-2FC43921DE4D}" destId="{26E63CD8-1EFB-4FFA-9F3B-2276A5EAED22}" srcOrd="1" destOrd="0" presId="urn:diagrams.loki3.com/BracketList"/>
    <dgm:cxn modelId="{FE2AE19B-C3AA-4ACE-852A-227C89A80FB4}" type="presParOf" srcId="{1EAA03B5-6DB2-4A85-9A27-2FC43921DE4D}" destId="{D82C6803-54F0-431C-9858-8A3483425978}" srcOrd="2" destOrd="0" presId="urn:diagrams.loki3.com/BracketList"/>
    <dgm:cxn modelId="{4126E20D-9947-4A01-8E72-2EDB44F7A684}" type="presParOf" srcId="{D82C6803-54F0-431C-9858-8A3483425978}" destId="{100EBF44-D7EA-4D1A-A8D6-6CB517461E79}" srcOrd="0" destOrd="0" presId="urn:diagrams.loki3.com/BracketList"/>
    <dgm:cxn modelId="{5EA8DD33-F1AE-49A6-A146-EAA34BD8CB4D}" type="presParOf" srcId="{D82C6803-54F0-431C-9858-8A3483425978}" destId="{26152400-31C8-4641-9D65-10C3481B0DE4}" srcOrd="1" destOrd="0" presId="urn:diagrams.loki3.com/BracketList"/>
    <dgm:cxn modelId="{30C2801B-5974-438E-A82A-504F1AB80010}" type="presParOf" srcId="{D82C6803-54F0-431C-9858-8A3483425978}" destId="{75793747-5FC3-461B-927C-F7CE4A94113C}" srcOrd="2" destOrd="0" presId="urn:diagrams.loki3.com/BracketList"/>
    <dgm:cxn modelId="{6C813998-4072-46B9-B5A6-5154B5A4AD21}" type="presParOf" srcId="{D82C6803-54F0-431C-9858-8A3483425978}" destId="{6A55406B-A15D-41B5-8CB4-E8465135242A}"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CFAF2-2054-4149-A26F-77B035CB26F8}">
      <dsp:nvSpPr>
        <dsp:cNvPr id="0" name=""/>
        <dsp:cNvSpPr/>
      </dsp:nvSpPr>
      <dsp:spPr>
        <a:xfrm>
          <a:off x="0" y="417832"/>
          <a:ext cx="78867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D9B73E-4F54-4EDA-8C55-294B25179203}">
      <dsp:nvSpPr>
        <dsp:cNvPr id="0" name=""/>
        <dsp:cNvSpPr/>
      </dsp:nvSpPr>
      <dsp:spPr>
        <a:xfrm>
          <a:off x="394335" y="63592"/>
          <a:ext cx="552069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endParaRPr lang="en-US" sz="2400" kern="1200"/>
        </a:p>
      </dsp:txBody>
      <dsp:txXfrm>
        <a:off x="428920" y="98177"/>
        <a:ext cx="5451520" cy="639310"/>
      </dsp:txXfrm>
    </dsp:sp>
    <dsp:sp modelId="{6D48035E-36FB-40B3-B9B6-3B4651B797AA}">
      <dsp:nvSpPr>
        <dsp:cNvPr id="0" name=""/>
        <dsp:cNvSpPr/>
      </dsp:nvSpPr>
      <dsp:spPr>
        <a:xfrm>
          <a:off x="0" y="1506472"/>
          <a:ext cx="78867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532D6B-5D5B-4172-8E2C-84413ED58F69}">
      <dsp:nvSpPr>
        <dsp:cNvPr id="0" name=""/>
        <dsp:cNvSpPr/>
      </dsp:nvSpPr>
      <dsp:spPr>
        <a:xfrm>
          <a:off x="394335" y="1152232"/>
          <a:ext cx="552069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endParaRPr lang="en-US" sz="2400" kern="1200"/>
        </a:p>
      </dsp:txBody>
      <dsp:txXfrm>
        <a:off x="428920" y="1186817"/>
        <a:ext cx="5451520" cy="639310"/>
      </dsp:txXfrm>
    </dsp:sp>
    <dsp:sp modelId="{CFBD207B-1150-4119-B986-6F2990DFEC4F}">
      <dsp:nvSpPr>
        <dsp:cNvPr id="0" name=""/>
        <dsp:cNvSpPr/>
      </dsp:nvSpPr>
      <dsp:spPr>
        <a:xfrm>
          <a:off x="0" y="2595112"/>
          <a:ext cx="78867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48257A-6F21-47E3-885C-FDB4835A4D33}">
      <dsp:nvSpPr>
        <dsp:cNvPr id="0" name=""/>
        <dsp:cNvSpPr/>
      </dsp:nvSpPr>
      <dsp:spPr>
        <a:xfrm>
          <a:off x="394335" y="2240872"/>
          <a:ext cx="552069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endParaRPr lang="en-US" sz="2400" kern="1200"/>
        </a:p>
      </dsp:txBody>
      <dsp:txXfrm>
        <a:off x="428920" y="2275457"/>
        <a:ext cx="545152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55360-CCDC-427F-91FD-F6F99A28A0A5}">
      <dsp:nvSpPr>
        <dsp:cNvPr id="0" name=""/>
        <dsp:cNvSpPr/>
      </dsp:nvSpPr>
      <dsp:spPr>
        <a:xfrm>
          <a:off x="0" y="535624"/>
          <a:ext cx="7751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E6F589-9743-4E44-8501-4C9B14543471}">
      <dsp:nvSpPr>
        <dsp:cNvPr id="0" name=""/>
        <dsp:cNvSpPr/>
      </dsp:nvSpPr>
      <dsp:spPr>
        <a:xfrm>
          <a:off x="369021" y="31193"/>
          <a:ext cx="7380423" cy="88560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088" tIns="0" rIns="205088"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 Con </a:t>
          </a:r>
          <a:r>
            <a:rPr lang="en-US" sz="2400" kern="1200" dirty="0" err="1">
              <a:solidFill>
                <a:schemeClr val="tx1"/>
              </a:solidFill>
              <a:latin typeface="Times New Roman" panose="02020603050405020304" pitchFamily="18" charset="0"/>
              <a:cs typeface="Times New Roman" panose="02020603050405020304" pitchFamily="18" charset="0"/>
            </a:rPr>
            <a:t>khỉ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đầu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đàn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gớm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lắm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đây</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tự</a:t>
          </a:r>
          <a:r>
            <a:rPr lang="en-US" sz="2400" kern="1200" dirty="0">
              <a:solidFill>
                <a:schemeClr val="tx1"/>
              </a:solidFill>
              <a:latin typeface="Times New Roman" panose="02020603050405020304" pitchFamily="18" charset="0"/>
              <a:cs typeface="Times New Roman" panose="02020603050405020304" pitchFamily="18" charset="0"/>
            </a:rPr>
            <a:t> tin </a:t>
          </a:r>
          <a:r>
            <a:rPr lang="en-US" sz="2400" kern="1200" dirty="0" err="1">
              <a:solidFill>
                <a:schemeClr val="tx1"/>
              </a:solidFill>
              <a:latin typeface="Times New Roman" panose="02020603050405020304" pitchFamily="18" charset="0"/>
              <a:cs typeface="Times New Roman" panose="02020603050405020304" pitchFamily="18" charset="0"/>
            </a:rPr>
            <a:t>đến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thô</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bạo</a:t>
          </a:r>
          <a:r>
            <a:rPr lang="en-US" sz="2400" kern="1200" dirty="0">
              <a:solidFill>
                <a:schemeClr val="tx1"/>
              </a:solidFill>
              <a:latin typeface="Times New Roman" panose="02020603050405020304" pitchFamily="18" charset="0"/>
              <a:cs typeface="Times New Roman" panose="02020603050405020304" pitchFamily="18" charset="0"/>
            </a:rPr>
            <a:t>”.</a:t>
          </a:r>
        </a:p>
      </dsp:txBody>
      <dsp:txXfrm>
        <a:off x="412252" y="74424"/>
        <a:ext cx="7293961" cy="799138"/>
      </dsp:txXfrm>
    </dsp:sp>
    <dsp:sp modelId="{ED45E20A-BA92-423D-BCC8-50BCD9C5D09F}">
      <dsp:nvSpPr>
        <dsp:cNvPr id="0" name=""/>
        <dsp:cNvSpPr/>
      </dsp:nvSpPr>
      <dsp:spPr>
        <a:xfrm>
          <a:off x="0" y="1834793"/>
          <a:ext cx="7751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502F69-13D2-4EFB-8343-5C5620C026DE}">
      <dsp:nvSpPr>
        <dsp:cNvPr id="0" name=""/>
        <dsp:cNvSpPr/>
      </dsp:nvSpPr>
      <dsp:spPr>
        <a:xfrm>
          <a:off x="375834" y="1391993"/>
          <a:ext cx="7374927" cy="88560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088" tIns="0" rIns="205088"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 Con </a:t>
          </a:r>
          <a:r>
            <a:rPr lang="en-US" sz="2400" kern="1200" dirty="0" err="1">
              <a:solidFill>
                <a:schemeClr val="tx1"/>
              </a:solidFill>
              <a:latin typeface="Times New Roman" panose="02020603050405020304" pitchFamily="18" charset="0"/>
              <a:cs typeface="Times New Roman" panose="02020603050405020304" pitchFamily="18" charset="0"/>
            </a:rPr>
            <a:t>khỉ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đực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thằng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bố</a:t>
          </a:r>
          <a:r>
            <a:rPr lang="en-US" sz="2400" kern="1200" dirty="0">
              <a:solidFill>
                <a:schemeClr val="tx1"/>
              </a:solidFill>
              <a:latin typeface="Times New Roman" panose="02020603050405020304" pitchFamily="18" charset="0"/>
              <a:cs typeface="Times New Roman" panose="02020603050405020304" pitchFamily="18" charset="0"/>
            </a:rPr>
            <a:t> ô </a:t>
          </a:r>
          <a:r>
            <a:rPr lang="en-US" sz="2400" kern="1200" dirty="0" err="1">
              <a:solidFill>
                <a:schemeClr val="tx1"/>
              </a:solidFill>
              <a:latin typeface="Times New Roman" panose="02020603050405020304" pitchFamily="18" charset="0"/>
              <a:cs typeface="Times New Roman" panose="02020603050405020304" pitchFamily="18" charset="0"/>
            </a:rPr>
            <a:t>trọc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ấy</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đồ</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phong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tình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phóng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đãng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tên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bạo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chúa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khốn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nạn</a:t>
          </a:r>
          <a:r>
            <a:rPr lang="en-US" sz="2400" kern="1200" dirty="0">
              <a:solidFill>
                <a:schemeClr val="tx1"/>
              </a:solidFill>
              <a:latin typeface="Times New Roman" panose="02020603050405020304" pitchFamily="18" charset="0"/>
              <a:cs typeface="Times New Roman" panose="02020603050405020304" pitchFamily="18" charset="0"/>
            </a:rPr>
            <a:t>”….</a:t>
          </a:r>
        </a:p>
      </dsp:txBody>
      <dsp:txXfrm>
        <a:off x="419065" y="1435224"/>
        <a:ext cx="7288465" cy="799138"/>
      </dsp:txXfrm>
    </dsp:sp>
    <dsp:sp modelId="{E110E2C8-0A6A-4B12-A97B-F137BA6F6E48}">
      <dsp:nvSpPr>
        <dsp:cNvPr id="0" name=""/>
        <dsp:cNvSpPr/>
      </dsp:nvSpPr>
      <dsp:spPr>
        <a:xfrm>
          <a:off x="0" y="3195593"/>
          <a:ext cx="7751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8D44DB-C9FB-460B-931F-A504C2D884EA}">
      <dsp:nvSpPr>
        <dsp:cNvPr id="0" name=""/>
        <dsp:cNvSpPr/>
      </dsp:nvSpPr>
      <dsp:spPr>
        <a:xfrm>
          <a:off x="369021" y="2752793"/>
          <a:ext cx="7380423" cy="885600"/>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088" tIns="0" rIns="205088"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cs typeface="Times New Roman" panose="02020603050405020304" pitchFamily="18" charset="0"/>
            </a:rPr>
            <a:t>- Con </a:t>
          </a:r>
          <a:r>
            <a:rPr lang="en-US" sz="2400" kern="1200" dirty="0" err="1">
              <a:solidFill>
                <a:schemeClr val="tx1"/>
              </a:solidFill>
              <a:latin typeface="Times New Roman" panose="02020603050405020304" pitchFamily="18" charset="0"/>
              <a:cs typeface="Times New Roman" panose="02020603050405020304" pitchFamily="18" charset="0"/>
            </a:rPr>
            <a:t>khỉ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giống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bao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giờ</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cũng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dễ</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phân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tâm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với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giống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thì</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thân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thể</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mình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là</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quan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trọng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nhất</a:t>
          </a:r>
          <a:r>
            <a:rPr lang="en-US" sz="2400" kern="1200" dirty="0">
              <a:solidFill>
                <a:schemeClr val="tx1"/>
              </a:solidFill>
              <a:latin typeface="Times New Roman" panose="02020603050405020304" pitchFamily="18" charset="0"/>
              <a:cs typeface="Times New Roman" panose="02020603050405020304" pitchFamily="18" charset="0"/>
            </a:rPr>
            <a:t>”.</a:t>
          </a:r>
        </a:p>
      </dsp:txBody>
      <dsp:txXfrm>
        <a:off x="412252" y="2796024"/>
        <a:ext cx="7293961" cy="799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96043-84B1-4A0D-B632-0EBE04EB27EC}">
      <dsp:nvSpPr>
        <dsp:cNvPr id="0" name=""/>
        <dsp:cNvSpPr/>
      </dsp:nvSpPr>
      <dsp:spPr>
        <a:xfrm>
          <a:off x="0" y="417832"/>
          <a:ext cx="78867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3DEE39-44DC-4D1C-A87B-29464568F979}">
      <dsp:nvSpPr>
        <dsp:cNvPr id="0" name=""/>
        <dsp:cNvSpPr/>
      </dsp:nvSpPr>
      <dsp:spPr>
        <a:xfrm>
          <a:off x="394335" y="63592"/>
          <a:ext cx="552069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endParaRPr lang="en-US" sz="2400" kern="1200"/>
        </a:p>
      </dsp:txBody>
      <dsp:txXfrm>
        <a:off x="428920" y="98177"/>
        <a:ext cx="5451520" cy="639310"/>
      </dsp:txXfrm>
    </dsp:sp>
    <dsp:sp modelId="{F651E711-6E4F-4B20-A16E-73A7AC01990E}">
      <dsp:nvSpPr>
        <dsp:cNvPr id="0" name=""/>
        <dsp:cNvSpPr/>
      </dsp:nvSpPr>
      <dsp:spPr>
        <a:xfrm>
          <a:off x="0" y="1506472"/>
          <a:ext cx="78867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CD290B-9965-484E-9828-CC8AD5DCFC78}">
      <dsp:nvSpPr>
        <dsp:cNvPr id="0" name=""/>
        <dsp:cNvSpPr/>
      </dsp:nvSpPr>
      <dsp:spPr>
        <a:xfrm>
          <a:off x="394335" y="1152232"/>
          <a:ext cx="552069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endParaRPr lang="en-US" sz="2400" kern="1200"/>
        </a:p>
      </dsp:txBody>
      <dsp:txXfrm>
        <a:off x="428920" y="1186817"/>
        <a:ext cx="5451520" cy="639310"/>
      </dsp:txXfrm>
    </dsp:sp>
    <dsp:sp modelId="{604EE535-4A23-4773-B110-A640EEAE5813}">
      <dsp:nvSpPr>
        <dsp:cNvPr id="0" name=""/>
        <dsp:cNvSpPr/>
      </dsp:nvSpPr>
      <dsp:spPr>
        <a:xfrm>
          <a:off x="0" y="2595112"/>
          <a:ext cx="78867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020DCB-E73E-47C2-9DA1-4ECA54B0FE69}">
      <dsp:nvSpPr>
        <dsp:cNvPr id="0" name=""/>
        <dsp:cNvSpPr/>
      </dsp:nvSpPr>
      <dsp:spPr>
        <a:xfrm>
          <a:off x="394335" y="2240872"/>
          <a:ext cx="552069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endParaRPr lang="en-US" sz="2400" kern="1200"/>
        </a:p>
      </dsp:txBody>
      <dsp:txXfrm>
        <a:off x="428920" y="2275457"/>
        <a:ext cx="5451520" cy="639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9065A-0701-4C03-B19E-C6F4EC6378DD}">
      <dsp:nvSpPr>
        <dsp:cNvPr id="0" name=""/>
        <dsp:cNvSpPr/>
      </dsp:nvSpPr>
      <dsp:spPr>
        <a:xfrm>
          <a:off x="0" y="759995"/>
          <a:ext cx="8757265"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9B7EA8-2C99-4A3D-917D-9A8300813C7E}">
      <dsp:nvSpPr>
        <dsp:cNvPr id="0" name=""/>
        <dsp:cNvSpPr/>
      </dsp:nvSpPr>
      <dsp:spPr>
        <a:xfrm>
          <a:off x="416910" y="31530"/>
          <a:ext cx="8338207" cy="1008905"/>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703" tIns="0" rIns="231703" bIns="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a:t>
          </a:r>
          <a:r>
            <a:rPr lang="en-US" sz="2000" i="1"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Trước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bắn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khỉ</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đực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mỉm</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cười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chăm</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chú</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nhìn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thán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phục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vì</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sự</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nhanh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nhẹn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dẻo</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dai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của</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nó</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suy</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ngẫm</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số</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phận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bậc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đế</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vương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không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trùng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số</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phận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ông</a:t>
          </a:r>
          <a:r>
            <a:rPr lang="en-US" sz="2000" kern="1200" dirty="0">
              <a:solidFill>
                <a:schemeClr val="tx1"/>
              </a:solidFill>
              <a:latin typeface="Times New Roman" panose="02020603050405020304" pitchFamily="18" charset="0"/>
              <a:cs typeface="Times New Roman" panose="02020603050405020304" pitchFamily="18" charset="0"/>
            </a:rPr>
            <a:t>”.</a:t>
          </a:r>
        </a:p>
      </dsp:txBody>
      <dsp:txXfrm>
        <a:off x="466161" y="80781"/>
        <a:ext cx="8239705" cy="910403"/>
      </dsp:txXfrm>
    </dsp:sp>
    <dsp:sp modelId="{5984D8A8-635C-431E-B3DE-DB9E6FA4AA35}">
      <dsp:nvSpPr>
        <dsp:cNvPr id="0" name=""/>
        <dsp:cNvSpPr/>
      </dsp:nvSpPr>
      <dsp:spPr>
        <a:xfrm>
          <a:off x="0" y="1929405"/>
          <a:ext cx="8757265"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EC7B23-7165-415B-87E1-970527A942B3}">
      <dsp:nvSpPr>
        <dsp:cNvPr id="0" name=""/>
        <dsp:cNvSpPr/>
      </dsp:nvSpPr>
      <dsp:spPr>
        <a:xfrm>
          <a:off x="416910" y="1341395"/>
          <a:ext cx="8338207" cy="868449"/>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703" tIns="0" rIns="231703" bIns="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Sau</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bắn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khỉ</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đực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ông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Diểu</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sợ</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hãi</a:t>
          </a:r>
          <a:r>
            <a:rPr lang="en-US" sz="2000" kern="1200" dirty="0">
              <a:solidFill>
                <a:schemeClr val="tx1"/>
              </a:solidFill>
              <a:latin typeface="Times New Roman" panose="02020603050405020304" pitchFamily="18" charset="0"/>
              <a:cs typeface="Times New Roman" panose="02020603050405020304" pitchFamily="18" charset="0"/>
            </a:rPr>
            <a:t> run </a:t>
          </a:r>
          <a:r>
            <a:rPr lang="en-US" sz="2000" kern="1200" dirty="0" err="1">
              <a:solidFill>
                <a:schemeClr val="tx1"/>
              </a:solidFill>
              <a:latin typeface="Times New Roman" panose="02020603050405020304" pitchFamily="18" charset="0"/>
              <a:cs typeface="Times New Roman" panose="02020603050405020304" pitchFamily="18" charset="0"/>
            </a:rPr>
            <a:t>lên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ông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vừa</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làm</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điều</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ác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khỉ</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mẹ</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liều</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mình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cứu</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khỉ</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bố</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Ông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Diểu</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tức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giận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giương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súng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Hành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động</a:t>
          </a:r>
          <a:r>
            <a:rPr lang="en-US" sz="2000" kern="1200" dirty="0">
              <a:solidFill>
                <a:schemeClr val="tx1"/>
              </a:solidFill>
              <a:latin typeface="Times New Roman" panose="02020603050405020304" pitchFamily="18" charset="0"/>
              <a:cs typeface="Times New Roman" panose="02020603050405020304" pitchFamily="18" charset="0"/>
            </a:rPr>
            <a:t> hi </a:t>
          </a:r>
          <a:r>
            <a:rPr lang="en-US" sz="2000" kern="1200" dirty="0" err="1">
              <a:solidFill>
                <a:schemeClr val="tx1"/>
              </a:solidFill>
              <a:latin typeface="Times New Roman" panose="02020603050405020304" pitchFamily="18" charset="0"/>
              <a:cs typeface="Times New Roman" panose="02020603050405020304" pitchFamily="18" charset="0"/>
            </a:rPr>
            <a:t>sinh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thân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mình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của</a:t>
          </a:r>
          <a:r>
            <a:rPr lang="en-US" sz="2000" kern="1200" dirty="0">
              <a:solidFill>
                <a:schemeClr val="tx1"/>
              </a:solidFill>
              <a:latin typeface="Times New Roman" panose="02020603050405020304" pitchFamily="18" charset="0"/>
              <a:cs typeface="Times New Roman" panose="02020603050405020304" pitchFamily="18" charset="0"/>
            </a:rPr>
            <a:t> con </a:t>
          </a:r>
          <a:r>
            <a:rPr lang="en-US" sz="2000" kern="1200" dirty="0" err="1">
              <a:solidFill>
                <a:schemeClr val="tx1"/>
              </a:solidFill>
              <a:latin typeface="Times New Roman" panose="02020603050405020304" pitchFamily="18" charset="0"/>
              <a:cs typeface="Times New Roman" panose="02020603050405020304" pitchFamily="18" charset="0"/>
            </a:rPr>
            <a:t>khỉ</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cái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làm</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ông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căm</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ghét</a:t>
          </a:r>
          <a:r>
            <a:rPr lang="en-US" sz="2000" kern="1200" dirty="0">
              <a:solidFill>
                <a:schemeClr val="tx1"/>
              </a:solidFill>
              <a:latin typeface="Times New Roman" panose="02020603050405020304" pitchFamily="18" charset="0"/>
              <a:cs typeface="Times New Roman" panose="02020603050405020304" pitchFamily="18" charset="0"/>
            </a:rPr>
            <a:t>”.</a:t>
          </a:r>
        </a:p>
      </dsp:txBody>
      <dsp:txXfrm>
        <a:off x="459304" y="1383789"/>
        <a:ext cx="8253419" cy="783661"/>
      </dsp:txXfrm>
    </dsp:sp>
    <dsp:sp modelId="{846E9F1B-CC27-4C9F-A72C-95BFE5AC3713}">
      <dsp:nvSpPr>
        <dsp:cNvPr id="0" name=""/>
        <dsp:cNvSpPr/>
      </dsp:nvSpPr>
      <dsp:spPr>
        <a:xfrm>
          <a:off x="0" y="2791245"/>
          <a:ext cx="8757265"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64D0FE-A8A7-4356-A8E4-D301D4AD33AE}">
      <dsp:nvSpPr>
        <dsp:cNvPr id="0" name=""/>
        <dsp:cNvSpPr/>
      </dsp:nvSpPr>
      <dsp:spPr>
        <a:xfrm>
          <a:off x="416910" y="2510805"/>
          <a:ext cx="8338207" cy="56087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703" tIns="0" rIns="231703" bIns="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đuổi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theo</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khỉ</a:t>
          </a:r>
          <a:r>
            <a:rPr lang="en-US" sz="2000" kern="1200" dirty="0">
              <a:solidFill>
                <a:schemeClr val="tx1"/>
              </a:solidFill>
              <a:latin typeface="Times New Roman" panose="02020603050405020304" pitchFamily="18" charset="0"/>
              <a:cs typeface="Times New Roman" panose="02020603050405020304" pitchFamily="18" charset="0"/>
            </a:rPr>
            <a:t> con </a:t>
          </a:r>
          <a:r>
            <a:rPr lang="en-US" sz="2000" kern="1200" dirty="0" err="1">
              <a:solidFill>
                <a:schemeClr val="tx1"/>
              </a:solidFill>
              <a:latin typeface="Times New Roman" panose="02020603050405020304" pitchFamily="18" charset="0"/>
              <a:cs typeface="Times New Roman" panose="02020603050405020304" pitchFamily="18" charset="0"/>
            </a:rPr>
            <a:t>để</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giành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lại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súng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chứng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kiến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khỉ</a:t>
          </a:r>
          <a:r>
            <a:rPr lang="en-US" sz="2000" kern="1200" dirty="0">
              <a:solidFill>
                <a:schemeClr val="tx1"/>
              </a:solidFill>
              <a:latin typeface="Times New Roman" panose="02020603050405020304" pitchFamily="18" charset="0"/>
              <a:cs typeface="Times New Roman" panose="02020603050405020304" pitchFamily="18" charset="0"/>
            </a:rPr>
            <a:t> con </a:t>
          </a:r>
          <a:r>
            <a:rPr lang="en-US" sz="2000" kern="1200" dirty="0" err="1">
              <a:solidFill>
                <a:schemeClr val="tx1"/>
              </a:solidFill>
              <a:latin typeface="Times New Roman" panose="02020603050405020304" pitchFamily="18" charset="0"/>
              <a:cs typeface="Times New Roman" panose="02020603050405020304" pitchFamily="18" charset="0"/>
            </a:rPr>
            <a:t>rơi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xuống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vực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ông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đã</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tái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mặt</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toát</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mồ</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hôi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như</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tắm</a:t>
          </a:r>
          <a:r>
            <a:rPr lang="en-US" sz="2000" kern="1200" dirty="0">
              <a:solidFill>
                <a:schemeClr val="tx1"/>
              </a:solidFill>
              <a:latin typeface="Times New Roman" panose="02020603050405020304" pitchFamily="18" charset="0"/>
              <a:cs typeface="Times New Roman" panose="02020603050405020304" pitchFamily="18" charset="0"/>
            </a:rPr>
            <a:t> …”.</a:t>
          </a:r>
        </a:p>
      </dsp:txBody>
      <dsp:txXfrm>
        <a:off x="444290" y="2538185"/>
        <a:ext cx="8283447" cy="506119"/>
      </dsp:txXfrm>
    </dsp:sp>
    <dsp:sp modelId="{75512AC1-4DE7-4BD6-A481-5F1DE9BBBF9C}">
      <dsp:nvSpPr>
        <dsp:cNvPr id="0" name=""/>
        <dsp:cNvSpPr/>
      </dsp:nvSpPr>
      <dsp:spPr>
        <a:xfrm>
          <a:off x="0" y="4147428"/>
          <a:ext cx="8757265"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224431-1AC1-4DD9-9CB5-032E6A39E01A}">
      <dsp:nvSpPr>
        <dsp:cNvPr id="0" name=""/>
        <dsp:cNvSpPr/>
      </dsp:nvSpPr>
      <dsp:spPr>
        <a:xfrm>
          <a:off x="416910" y="3372645"/>
          <a:ext cx="8338207" cy="1055222"/>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703" tIns="0" rIns="231703" bIns="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cõng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khỉ</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đực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xuống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núi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chứng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kiến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cảnh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khỉ</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cái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theo</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sát</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ông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Diểu</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thấy</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buồn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tê</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tái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đến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tận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đáy</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lòng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Đây</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chính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là</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đinh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cao</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của</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cảm</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xúc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tình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thương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để</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ông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quyết</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định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phóng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sinh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khỉ</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bố</a:t>
          </a:r>
          <a:r>
            <a:rPr lang="en-US" sz="2000" kern="1200" dirty="0">
              <a:solidFill>
                <a:schemeClr val="tx1"/>
              </a:solidFill>
              <a:latin typeface="Times New Roman" panose="02020603050405020304" pitchFamily="18" charset="0"/>
              <a:cs typeface="Times New Roman" panose="02020603050405020304" pitchFamily="18" charset="0"/>
            </a:rPr>
            <a:t>.</a:t>
          </a:r>
        </a:p>
      </dsp:txBody>
      <dsp:txXfrm>
        <a:off x="468422" y="3424157"/>
        <a:ext cx="8235183" cy="9521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1653F-BBDB-49F8-868C-93F094CC5B58}">
      <dsp:nvSpPr>
        <dsp:cNvPr id="0" name=""/>
        <dsp:cNvSpPr/>
      </dsp:nvSpPr>
      <dsp:spPr bwMode="white">
        <a:xfrm>
          <a:off x="0" y="659752"/>
          <a:ext cx="1971675"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592" tIns="104140" rIns="291592" bIns="104140" numCol="1" spcCol="1270" anchor="ctr" anchorCtr="0">
          <a:noAutofit/>
        </a:bodyPr>
        <a:lstStyle/>
        <a:p>
          <a:pPr marL="0" lvl="0" indent="0" algn="r" defTabSz="1822450">
            <a:lnSpc>
              <a:spcPct val="90000"/>
            </a:lnSpc>
            <a:spcBef>
              <a:spcPct val="0"/>
            </a:spcBef>
            <a:spcAft>
              <a:spcPct val="35000"/>
            </a:spcAft>
            <a:buNone/>
          </a:pPr>
          <a:endParaRPr lang="en-US" sz="4100" kern="1200"/>
        </a:p>
      </dsp:txBody>
      <dsp:txXfrm>
        <a:off x="0" y="659752"/>
        <a:ext cx="1971675" cy="891000"/>
      </dsp:txXfrm>
    </dsp:sp>
    <dsp:sp modelId="{0AE1BB17-2C55-44E7-9A95-98FC9CA96C1D}">
      <dsp:nvSpPr>
        <dsp:cNvPr id="0" name=""/>
        <dsp:cNvSpPr/>
      </dsp:nvSpPr>
      <dsp:spPr>
        <a:xfrm>
          <a:off x="1971675" y="659752"/>
          <a:ext cx="394335" cy="891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661280-0B09-43AC-A886-64294235A91C}">
      <dsp:nvSpPr>
        <dsp:cNvPr id="0" name=""/>
        <dsp:cNvSpPr/>
      </dsp:nvSpPr>
      <dsp:spPr bwMode="white">
        <a:xfrm>
          <a:off x="2523744" y="659752"/>
          <a:ext cx="5362956" cy="891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285750" lvl="1" indent="-285750" algn="l" defTabSz="1822450">
            <a:lnSpc>
              <a:spcPct val="90000"/>
            </a:lnSpc>
            <a:spcBef>
              <a:spcPct val="0"/>
            </a:spcBef>
            <a:spcAft>
              <a:spcPct val="15000"/>
            </a:spcAft>
            <a:buChar char="•"/>
          </a:pPr>
          <a:endParaRPr lang="en-US" sz="4100" kern="1200"/>
        </a:p>
      </dsp:txBody>
      <dsp:txXfrm>
        <a:off x="2523744" y="659752"/>
        <a:ext cx="5362956" cy="891000"/>
      </dsp:txXfrm>
    </dsp:sp>
    <dsp:sp modelId="{100EBF44-D7EA-4D1A-A8D6-6CB517461E79}">
      <dsp:nvSpPr>
        <dsp:cNvPr id="0" name=""/>
        <dsp:cNvSpPr/>
      </dsp:nvSpPr>
      <dsp:spPr bwMode="white">
        <a:xfrm>
          <a:off x="0" y="1712752"/>
          <a:ext cx="1971675"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592" tIns="104140" rIns="291592" bIns="104140" numCol="1" spcCol="1270" anchor="ctr" anchorCtr="0">
          <a:noAutofit/>
        </a:bodyPr>
        <a:lstStyle/>
        <a:p>
          <a:pPr marL="0" lvl="0" indent="0" algn="r" defTabSz="1822450">
            <a:lnSpc>
              <a:spcPct val="90000"/>
            </a:lnSpc>
            <a:spcBef>
              <a:spcPct val="0"/>
            </a:spcBef>
            <a:spcAft>
              <a:spcPct val="35000"/>
            </a:spcAft>
            <a:buNone/>
          </a:pPr>
          <a:endParaRPr lang="en-US" sz="4100" kern="1200"/>
        </a:p>
      </dsp:txBody>
      <dsp:txXfrm>
        <a:off x="0" y="1712752"/>
        <a:ext cx="1971675" cy="891000"/>
      </dsp:txXfrm>
    </dsp:sp>
    <dsp:sp modelId="{26152400-31C8-4641-9D65-10C3481B0DE4}">
      <dsp:nvSpPr>
        <dsp:cNvPr id="0" name=""/>
        <dsp:cNvSpPr/>
      </dsp:nvSpPr>
      <dsp:spPr>
        <a:xfrm>
          <a:off x="1971675" y="1712752"/>
          <a:ext cx="394335" cy="891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55406B-A15D-41B5-8CB4-E8465135242A}">
      <dsp:nvSpPr>
        <dsp:cNvPr id="0" name=""/>
        <dsp:cNvSpPr/>
      </dsp:nvSpPr>
      <dsp:spPr bwMode="white">
        <a:xfrm>
          <a:off x="2523744" y="1712752"/>
          <a:ext cx="5362956" cy="891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285750" lvl="1" indent="-285750" algn="l" defTabSz="1822450">
            <a:lnSpc>
              <a:spcPct val="90000"/>
            </a:lnSpc>
            <a:spcBef>
              <a:spcPct val="0"/>
            </a:spcBef>
            <a:spcAft>
              <a:spcPct val="15000"/>
            </a:spcAft>
            <a:buChar char="•"/>
          </a:pPr>
          <a:endParaRPr lang="en-US" sz="4100" kern="1200"/>
        </a:p>
      </dsp:txBody>
      <dsp:txXfrm>
        <a:off x="2523744" y="1712752"/>
        <a:ext cx="5362956" cy="891000"/>
      </dsp:txXfrm>
    </dsp:sp>
  </dsp:spTree>
</dsp:drawing>
</file>

<file path=ppt/diagrams/layout1.xml><?xml version="1.0" encoding="utf-8"?>
<dgm:layoutDef xmlns:dgm="http://schemas.openxmlformats.org/drawingml/2006/diagram" xmlns:a="http://schemas.openxmlformats.org/drawingml/2006/main" uniqueId="urn:microsoft.com/office/officeart/2005/8/layout/list1#7">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8">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9">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10">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08e05c51df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08e05c51df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b64e00ba1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b64e00ba1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b64e00ba1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b64e00ba1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452750" y="4205800"/>
            <a:ext cx="7736424" cy="937713"/>
          </a:xfrm>
          <a:custGeom>
            <a:avLst/>
            <a:gdLst/>
            <a:ahLst/>
            <a:cxnLst/>
            <a:rect l="l" t="t" r="r" b="b"/>
            <a:pathLst>
              <a:path w="285635" h="31914" extrusionOk="0">
                <a:moveTo>
                  <a:pt x="31914" y="0"/>
                </a:moveTo>
                <a:cubicBezTo>
                  <a:pt x="30464" y="0"/>
                  <a:pt x="28685" y="116"/>
                  <a:pt x="27467" y="667"/>
                </a:cubicBezTo>
                <a:cubicBezTo>
                  <a:pt x="27244" y="783"/>
                  <a:pt x="27129" y="783"/>
                  <a:pt x="26906" y="889"/>
                </a:cubicBezTo>
                <a:cubicBezTo>
                  <a:pt x="24683" y="1557"/>
                  <a:pt x="7560" y="6226"/>
                  <a:pt x="0" y="6786"/>
                </a:cubicBezTo>
                <a:lnTo>
                  <a:pt x="445" y="31913"/>
                </a:lnTo>
                <a:lnTo>
                  <a:pt x="285634" y="31913"/>
                </a:lnTo>
                <a:lnTo>
                  <a:pt x="285296" y="11563"/>
                </a:lnTo>
                <a:cubicBezTo>
                  <a:pt x="278403" y="13457"/>
                  <a:pt x="271287" y="15014"/>
                  <a:pt x="264732" y="17344"/>
                </a:cubicBezTo>
                <a:cubicBezTo>
                  <a:pt x="260614" y="18794"/>
                  <a:pt x="255944" y="20795"/>
                  <a:pt x="251274" y="21685"/>
                </a:cubicBezTo>
                <a:lnTo>
                  <a:pt x="250945" y="21685"/>
                </a:lnTo>
                <a:cubicBezTo>
                  <a:pt x="249389" y="21462"/>
                  <a:pt x="244941" y="21240"/>
                  <a:pt x="244497" y="20902"/>
                </a:cubicBezTo>
                <a:cubicBezTo>
                  <a:pt x="241935" y="18794"/>
                  <a:pt x="237488" y="16793"/>
                  <a:pt x="236376" y="16348"/>
                </a:cubicBezTo>
                <a:cubicBezTo>
                  <a:pt x="235602" y="16010"/>
                  <a:pt x="231377" y="14347"/>
                  <a:pt x="231039" y="14124"/>
                </a:cubicBezTo>
                <a:cubicBezTo>
                  <a:pt x="230710" y="13902"/>
                  <a:pt x="229598" y="13342"/>
                  <a:pt x="229153" y="13342"/>
                </a:cubicBezTo>
                <a:cubicBezTo>
                  <a:pt x="227819" y="13235"/>
                  <a:pt x="224261" y="12123"/>
                  <a:pt x="224039" y="12007"/>
                </a:cubicBezTo>
                <a:cubicBezTo>
                  <a:pt x="223816" y="11901"/>
                  <a:pt x="221477" y="11456"/>
                  <a:pt x="221148" y="11456"/>
                </a:cubicBezTo>
                <a:cubicBezTo>
                  <a:pt x="219863" y="11354"/>
                  <a:pt x="217011" y="10992"/>
                  <a:pt x="216145" y="10992"/>
                </a:cubicBezTo>
                <a:cubicBezTo>
                  <a:pt x="216035" y="10992"/>
                  <a:pt x="215956" y="10998"/>
                  <a:pt x="215918" y="11011"/>
                </a:cubicBezTo>
                <a:cubicBezTo>
                  <a:pt x="215473" y="11011"/>
                  <a:pt x="215367" y="10896"/>
                  <a:pt x="214922" y="10896"/>
                </a:cubicBezTo>
                <a:cubicBezTo>
                  <a:pt x="214032" y="11011"/>
                  <a:pt x="211586" y="11785"/>
                  <a:pt x="210804" y="12007"/>
                </a:cubicBezTo>
                <a:cubicBezTo>
                  <a:pt x="210359" y="12123"/>
                  <a:pt x="210136" y="12452"/>
                  <a:pt x="209585" y="12452"/>
                </a:cubicBezTo>
                <a:cubicBezTo>
                  <a:pt x="209511" y="12477"/>
                  <a:pt x="209443" y="12487"/>
                  <a:pt x="209378" y="12487"/>
                </a:cubicBezTo>
                <a:cubicBezTo>
                  <a:pt x="209206" y="12487"/>
                  <a:pt x="209056" y="12422"/>
                  <a:pt x="208886" y="12422"/>
                </a:cubicBezTo>
                <a:cubicBezTo>
                  <a:pt x="208826" y="12422"/>
                  <a:pt x="208763" y="12430"/>
                  <a:pt x="208696" y="12452"/>
                </a:cubicBezTo>
                <a:cubicBezTo>
                  <a:pt x="207468" y="12675"/>
                  <a:pt x="194464" y="16010"/>
                  <a:pt x="194019" y="16010"/>
                </a:cubicBezTo>
                <a:cubicBezTo>
                  <a:pt x="193681" y="16126"/>
                  <a:pt x="185792" y="17237"/>
                  <a:pt x="185009" y="17789"/>
                </a:cubicBezTo>
                <a:cubicBezTo>
                  <a:pt x="184787" y="17904"/>
                  <a:pt x="183790" y="18572"/>
                  <a:pt x="183568" y="18794"/>
                </a:cubicBezTo>
                <a:cubicBezTo>
                  <a:pt x="183123" y="19123"/>
                  <a:pt x="182456" y="19345"/>
                  <a:pt x="181896" y="19683"/>
                </a:cubicBezTo>
                <a:cubicBezTo>
                  <a:pt x="180900" y="20350"/>
                  <a:pt x="179788" y="21018"/>
                  <a:pt x="178676" y="21791"/>
                </a:cubicBezTo>
                <a:cubicBezTo>
                  <a:pt x="178141" y="22193"/>
                  <a:pt x="177322" y="22395"/>
                  <a:pt x="176512" y="22395"/>
                </a:cubicBezTo>
                <a:cubicBezTo>
                  <a:pt x="175977" y="22395"/>
                  <a:pt x="175445" y="22306"/>
                  <a:pt x="175003" y="22129"/>
                </a:cubicBezTo>
                <a:cubicBezTo>
                  <a:pt x="172895" y="21347"/>
                  <a:pt x="170110" y="20012"/>
                  <a:pt x="168892" y="19461"/>
                </a:cubicBezTo>
                <a:cubicBezTo>
                  <a:pt x="168447" y="19239"/>
                  <a:pt x="168109" y="19016"/>
                  <a:pt x="167664" y="18794"/>
                </a:cubicBezTo>
                <a:cubicBezTo>
                  <a:pt x="166169" y="17996"/>
                  <a:pt x="164864" y="17756"/>
                  <a:pt x="163652" y="17756"/>
                </a:cubicBezTo>
                <a:cubicBezTo>
                  <a:pt x="161808" y="17756"/>
                  <a:pt x="160176" y="18312"/>
                  <a:pt x="158408" y="18312"/>
                </a:cubicBezTo>
                <a:cubicBezTo>
                  <a:pt x="157281" y="18312"/>
                  <a:pt x="156097" y="18086"/>
                  <a:pt x="154767" y="17344"/>
                </a:cubicBezTo>
                <a:cubicBezTo>
                  <a:pt x="153993" y="16793"/>
                  <a:pt x="148212" y="14453"/>
                  <a:pt x="145428" y="14231"/>
                </a:cubicBezTo>
                <a:cubicBezTo>
                  <a:pt x="144958" y="14198"/>
                  <a:pt x="144511" y="14183"/>
                  <a:pt x="144083" y="14183"/>
                </a:cubicBezTo>
                <a:cubicBezTo>
                  <a:pt x="140249" y="14183"/>
                  <a:pt x="137899" y="15399"/>
                  <a:pt x="134203" y="15903"/>
                </a:cubicBezTo>
                <a:cubicBezTo>
                  <a:pt x="132503" y="16137"/>
                  <a:pt x="129942" y="16278"/>
                  <a:pt x="127427" y="16278"/>
                </a:cubicBezTo>
                <a:cubicBezTo>
                  <a:pt x="125165" y="16278"/>
                  <a:pt x="122941" y="16164"/>
                  <a:pt x="121412" y="15903"/>
                </a:cubicBezTo>
                <a:cubicBezTo>
                  <a:pt x="116965" y="15236"/>
                  <a:pt x="116520" y="12345"/>
                  <a:pt x="113967" y="10451"/>
                </a:cubicBezTo>
                <a:cubicBezTo>
                  <a:pt x="113078" y="9677"/>
                  <a:pt x="111744" y="9010"/>
                  <a:pt x="110294" y="8450"/>
                </a:cubicBezTo>
                <a:cubicBezTo>
                  <a:pt x="109965" y="8343"/>
                  <a:pt x="109404" y="8227"/>
                  <a:pt x="108960" y="8227"/>
                </a:cubicBezTo>
                <a:cubicBezTo>
                  <a:pt x="106736" y="8121"/>
                  <a:pt x="106291" y="8227"/>
                  <a:pt x="105179" y="7009"/>
                </a:cubicBezTo>
                <a:cubicBezTo>
                  <a:pt x="104281" y="6206"/>
                  <a:pt x="100479" y="4499"/>
                  <a:pt x="97948" y="4499"/>
                </a:cubicBezTo>
                <a:cubicBezTo>
                  <a:pt x="97673" y="4499"/>
                  <a:pt x="97414" y="4519"/>
                  <a:pt x="97174" y="4563"/>
                </a:cubicBezTo>
                <a:cubicBezTo>
                  <a:pt x="96507" y="4563"/>
                  <a:pt x="91953" y="7009"/>
                  <a:pt x="90503" y="7116"/>
                </a:cubicBezTo>
                <a:cubicBezTo>
                  <a:pt x="90174" y="7116"/>
                  <a:pt x="89729" y="7116"/>
                  <a:pt x="89507" y="7231"/>
                </a:cubicBezTo>
                <a:cubicBezTo>
                  <a:pt x="88395" y="7560"/>
                  <a:pt x="87506" y="8121"/>
                  <a:pt x="86945" y="8672"/>
                </a:cubicBezTo>
                <a:cubicBezTo>
                  <a:pt x="86394" y="9232"/>
                  <a:pt x="79607" y="11340"/>
                  <a:pt x="78718" y="11456"/>
                </a:cubicBezTo>
                <a:cubicBezTo>
                  <a:pt x="76680" y="11802"/>
                  <a:pt x="74725" y="11945"/>
                  <a:pt x="72885" y="11945"/>
                </a:cubicBezTo>
                <a:cubicBezTo>
                  <a:pt x="64088" y="11945"/>
                  <a:pt x="57931" y="8672"/>
                  <a:pt x="57931" y="8672"/>
                </a:cubicBezTo>
                <a:cubicBezTo>
                  <a:pt x="56999" y="8367"/>
                  <a:pt x="57031" y="7771"/>
                  <a:pt x="56062" y="7771"/>
                </a:cubicBezTo>
                <a:cubicBezTo>
                  <a:pt x="55986" y="7771"/>
                  <a:pt x="55903" y="7775"/>
                  <a:pt x="55814" y="7783"/>
                </a:cubicBezTo>
                <a:cubicBezTo>
                  <a:pt x="55369" y="7783"/>
                  <a:pt x="48369" y="5452"/>
                  <a:pt x="47586" y="5230"/>
                </a:cubicBezTo>
                <a:cubicBezTo>
                  <a:pt x="47035" y="5114"/>
                  <a:pt x="46813" y="5230"/>
                  <a:pt x="46475" y="5008"/>
                </a:cubicBezTo>
                <a:cubicBezTo>
                  <a:pt x="45808" y="4670"/>
                  <a:pt x="43699" y="2562"/>
                  <a:pt x="43139" y="2339"/>
                </a:cubicBezTo>
                <a:cubicBezTo>
                  <a:pt x="42143" y="2001"/>
                  <a:pt x="37135" y="1112"/>
                  <a:pt x="36468" y="889"/>
                </a:cubicBezTo>
                <a:cubicBezTo>
                  <a:pt x="34912" y="445"/>
                  <a:pt x="33693" y="0"/>
                  <a:pt x="3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2038950" y="919075"/>
            <a:ext cx="5066100" cy="22503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93261"/>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492700" y="3210425"/>
            <a:ext cx="4158600" cy="393600"/>
          </a:xfrm>
          <a:prstGeom prst="rect">
            <a:avLst/>
          </a:prstGeom>
          <a:solidFill>
            <a:schemeClr val="accent5"/>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Albert Sans Medium"/>
                <a:ea typeface="Albert Sans Medium"/>
                <a:cs typeface="Albert Sans Medium"/>
                <a:sym typeface="Albert Sans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7381800" y="425075"/>
            <a:ext cx="1762197" cy="212400"/>
          </a:xfrm>
          <a:custGeom>
            <a:avLst/>
            <a:gdLst/>
            <a:ahLst/>
            <a:cxnLst/>
            <a:rect l="l" t="t" r="r" b="b"/>
            <a:pathLst>
              <a:path w="87934" h="8496" extrusionOk="0">
                <a:moveTo>
                  <a:pt x="26985" y="0"/>
                </a:moveTo>
                <a:cubicBezTo>
                  <a:pt x="26166" y="0"/>
                  <a:pt x="25357" y="121"/>
                  <a:pt x="24426" y="233"/>
                </a:cubicBezTo>
                <a:cubicBezTo>
                  <a:pt x="24073" y="233"/>
                  <a:pt x="21979" y="354"/>
                  <a:pt x="20937" y="586"/>
                </a:cubicBezTo>
                <a:cubicBezTo>
                  <a:pt x="20239" y="698"/>
                  <a:pt x="19188" y="819"/>
                  <a:pt x="18145" y="819"/>
                </a:cubicBezTo>
                <a:cubicBezTo>
                  <a:pt x="15466" y="931"/>
                  <a:pt x="10813" y="1163"/>
                  <a:pt x="7677" y="1749"/>
                </a:cubicBezTo>
                <a:cubicBezTo>
                  <a:pt x="7324" y="1749"/>
                  <a:pt x="1" y="3610"/>
                  <a:pt x="4886" y="5350"/>
                </a:cubicBezTo>
                <a:cubicBezTo>
                  <a:pt x="6393" y="5937"/>
                  <a:pt x="10348" y="6281"/>
                  <a:pt x="13605" y="6281"/>
                </a:cubicBezTo>
                <a:lnTo>
                  <a:pt x="15466" y="6281"/>
                </a:lnTo>
                <a:cubicBezTo>
                  <a:pt x="15587" y="6281"/>
                  <a:pt x="15587" y="6281"/>
                  <a:pt x="15698" y="6169"/>
                </a:cubicBezTo>
                <a:cubicBezTo>
                  <a:pt x="15819" y="6169"/>
                  <a:pt x="16629" y="5937"/>
                  <a:pt x="20239" y="5937"/>
                </a:cubicBezTo>
                <a:cubicBezTo>
                  <a:pt x="21514" y="5937"/>
                  <a:pt x="23142" y="5937"/>
                  <a:pt x="25236" y="6048"/>
                </a:cubicBezTo>
                <a:lnTo>
                  <a:pt x="26632" y="6048"/>
                </a:lnTo>
                <a:cubicBezTo>
                  <a:pt x="27683" y="6048"/>
                  <a:pt x="28725" y="6048"/>
                  <a:pt x="29656" y="5937"/>
                </a:cubicBezTo>
                <a:lnTo>
                  <a:pt x="31173" y="5937"/>
                </a:lnTo>
                <a:cubicBezTo>
                  <a:pt x="33610" y="5937"/>
                  <a:pt x="35825" y="6281"/>
                  <a:pt x="36867" y="6867"/>
                </a:cubicBezTo>
                <a:cubicBezTo>
                  <a:pt x="37453" y="7211"/>
                  <a:pt x="38151" y="7444"/>
                  <a:pt x="38849" y="7565"/>
                </a:cubicBezTo>
                <a:cubicBezTo>
                  <a:pt x="39891" y="7677"/>
                  <a:pt x="40710" y="7909"/>
                  <a:pt x="41408" y="8030"/>
                </a:cubicBezTo>
                <a:cubicBezTo>
                  <a:pt x="42339" y="8263"/>
                  <a:pt x="43613" y="8495"/>
                  <a:pt x="45009" y="8495"/>
                </a:cubicBezTo>
                <a:cubicBezTo>
                  <a:pt x="45363" y="8495"/>
                  <a:pt x="45828" y="8495"/>
                  <a:pt x="46293" y="8375"/>
                </a:cubicBezTo>
                <a:lnTo>
                  <a:pt x="48499" y="8375"/>
                </a:lnTo>
                <a:cubicBezTo>
                  <a:pt x="48852" y="8375"/>
                  <a:pt x="49317" y="8263"/>
                  <a:pt x="49783" y="8030"/>
                </a:cubicBezTo>
                <a:cubicBezTo>
                  <a:pt x="50015" y="7909"/>
                  <a:pt x="50713" y="7798"/>
                  <a:pt x="51523" y="7677"/>
                </a:cubicBezTo>
                <a:cubicBezTo>
                  <a:pt x="51876" y="7677"/>
                  <a:pt x="52109" y="7677"/>
                  <a:pt x="52574" y="7565"/>
                </a:cubicBezTo>
                <a:cubicBezTo>
                  <a:pt x="52574" y="7565"/>
                  <a:pt x="52686" y="7565"/>
                  <a:pt x="52686" y="7444"/>
                </a:cubicBezTo>
                <a:cubicBezTo>
                  <a:pt x="52919" y="7332"/>
                  <a:pt x="53384" y="7100"/>
                  <a:pt x="53737" y="6746"/>
                </a:cubicBezTo>
                <a:cubicBezTo>
                  <a:pt x="54082" y="6281"/>
                  <a:pt x="55710" y="5937"/>
                  <a:pt x="57459" y="5937"/>
                </a:cubicBezTo>
                <a:lnTo>
                  <a:pt x="58157" y="5937"/>
                </a:lnTo>
                <a:cubicBezTo>
                  <a:pt x="59432" y="6048"/>
                  <a:pt x="60828" y="6048"/>
                  <a:pt x="62112" y="6048"/>
                </a:cubicBezTo>
                <a:lnTo>
                  <a:pt x="64438" y="6048"/>
                </a:lnTo>
                <a:cubicBezTo>
                  <a:pt x="65946" y="6048"/>
                  <a:pt x="67341" y="6169"/>
                  <a:pt x="68272" y="6514"/>
                </a:cubicBezTo>
                <a:cubicBezTo>
                  <a:pt x="69202" y="6867"/>
                  <a:pt x="70366" y="7100"/>
                  <a:pt x="71761" y="7100"/>
                </a:cubicBezTo>
                <a:cubicBezTo>
                  <a:pt x="72348" y="7100"/>
                  <a:pt x="72924" y="7100"/>
                  <a:pt x="73511" y="6979"/>
                </a:cubicBezTo>
                <a:lnTo>
                  <a:pt x="73622" y="6867"/>
                </a:lnTo>
                <a:lnTo>
                  <a:pt x="73743" y="6867"/>
                </a:lnTo>
                <a:cubicBezTo>
                  <a:pt x="73976" y="6979"/>
                  <a:pt x="74209" y="6979"/>
                  <a:pt x="74441" y="6979"/>
                </a:cubicBezTo>
                <a:cubicBezTo>
                  <a:pt x="74786" y="6979"/>
                  <a:pt x="75139" y="6979"/>
                  <a:pt x="75251" y="6867"/>
                </a:cubicBezTo>
                <a:cubicBezTo>
                  <a:pt x="75372" y="6746"/>
                  <a:pt x="75837" y="6746"/>
                  <a:pt x="76181" y="6746"/>
                </a:cubicBezTo>
                <a:cubicBezTo>
                  <a:pt x="76647" y="6746"/>
                  <a:pt x="77112" y="6746"/>
                  <a:pt x="77344" y="6867"/>
                </a:cubicBezTo>
                <a:cubicBezTo>
                  <a:pt x="78042" y="7565"/>
                  <a:pt x="79671" y="8375"/>
                  <a:pt x="82927" y="8375"/>
                </a:cubicBezTo>
                <a:lnTo>
                  <a:pt x="83514" y="8375"/>
                </a:lnTo>
                <a:cubicBezTo>
                  <a:pt x="83746" y="8375"/>
                  <a:pt x="85840" y="8263"/>
                  <a:pt x="87236" y="7100"/>
                </a:cubicBezTo>
                <a:cubicBezTo>
                  <a:pt x="87347" y="6979"/>
                  <a:pt x="87580" y="6867"/>
                  <a:pt x="87934" y="6867"/>
                </a:cubicBezTo>
                <a:lnTo>
                  <a:pt x="87934" y="121"/>
                </a:lnTo>
                <a:lnTo>
                  <a:pt x="85142" y="121"/>
                </a:lnTo>
                <a:cubicBezTo>
                  <a:pt x="84788" y="121"/>
                  <a:pt x="84444" y="233"/>
                  <a:pt x="83979" y="354"/>
                </a:cubicBezTo>
                <a:cubicBezTo>
                  <a:pt x="83625" y="465"/>
                  <a:pt x="82927" y="465"/>
                  <a:pt x="82118" y="586"/>
                </a:cubicBezTo>
                <a:cubicBezTo>
                  <a:pt x="81885" y="586"/>
                  <a:pt x="81532" y="586"/>
                  <a:pt x="81066" y="698"/>
                </a:cubicBezTo>
                <a:lnTo>
                  <a:pt x="80955" y="698"/>
                </a:lnTo>
                <a:cubicBezTo>
                  <a:pt x="80834" y="819"/>
                  <a:pt x="80257" y="931"/>
                  <a:pt x="80024" y="1163"/>
                </a:cubicBezTo>
                <a:cubicBezTo>
                  <a:pt x="79559" y="1517"/>
                  <a:pt x="77931" y="1749"/>
                  <a:pt x="76181" y="1749"/>
                </a:cubicBezTo>
                <a:cubicBezTo>
                  <a:pt x="75949" y="1749"/>
                  <a:pt x="75716" y="1749"/>
                  <a:pt x="75483" y="1628"/>
                </a:cubicBezTo>
                <a:lnTo>
                  <a:pt x="69202" y="1628"/>
                </a:lnTo>
                <a:cubicBezTo>
                  <a:pt x="67695" y="1628"/>
                  <a:pt x="66299" y="1517"/>
                  <a:pt x="65369" y="1396"/>
                </a:cubicBezTo>
                <a:cubicBezTo>
                  <a:pt x="64550" y="1163"/>
                  <a:pt x="63275" y="931"/>
                  <a:pt x="61879" y="931"/>
                </a:cubicBezTo>
                <a:cubicBezTo>
                  <a:pt x="61293" y="931"/>
                  <a:pt x="60595" y="931"/>
                  <a:pt x="60018" y="1051"/>
                </a:cubicBezTo>
                <a:lnTo>
                  <a:pt x="58502" y="1051"/>
                </a:lnTo>
                <a:cubicBezTo>
                  <a:pt x="58269" y="1163"/>
                  <a:pt x="57804" y="1163"/>
                  <a:pt x="57459" y="1163"/>
                </a:cubicBezTo>
                <a:cubicBezTo>
                  <a:pt x="56994" y="1163"/>
                  <a:pt x="56529" y="1163"/>
                  <a:pt x="56408" y="1051"/>
                </a:cubicBezTo>
                <a:cubicBezTo>
                  <a:pt x="55598" y="698"/>
                  <a:pt x="53970" y="233"/>
                  <a:pt x="50713" y="233"/>
                </a:cubicBezTo>
                <a:lnTo>
                  <a:pt x="50127" y="233"/>
                </a:lnTo>
                <a:cubicBezTo>
                  <a:pt x="49894" y="233"/>
                  <a:pt x="47922" y="233"/>
                  <a:pt x="46405" y="931"/>
                </a:cubicBezTo>
                <a:cubicBezTo>
                  <a:pt x="46172" y="1163"/>
                  <a:pt x="45474" y="1163"/>
                  <a:pt x="44665" y="1163"/>
                </a:cubicBezTo>
                <a:cubicBezTo>
                  <a:pt x="44079" y="1163"/>
                  <a:pt x="43502" y="1163"/>
                  <a:pt x="43148" y="1051"/>
                </a:cubicBezTo>
                <a:cubicBezTo>
                  <a:pt x="42106" y="819"/>
                  <a:pt x="40710" y="586"/>
                  <a:pt x="38617" y="586"/>
                </a:cubicBezTo>
                <a:cubicBezTo>
                  <a:pt x="37453" y="586"/>
                  <a:pt x="36058" y="698"/>
                  <a:pt x="34429" y="819"/>
                </a:cubicBezTo>
                <a:lnTo>
                  <a:pt x="34308" y="819"/>
                </a:lnTo>
                <a:cubicBezTo>
                  <a:pt x="33843" y="698"/>
                  <a:pt x="32215" y="233"/>
                  <a:pt x="29656" y="233"/>
                </a:cubicBezTo>
                <a:lnTo>
                  <a:pt x="29544" y="233"/>
                </a:lnTo>
                <a:cubicBezTo>
                  <a:pt x="29423" y="233"/>
                  <a:pt x="28260" y="0"/>
                  <a:pt x="26985"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198833" y="3941216"/>
            <a:ext cx="3710406" cy="1221473"/>
            <a:chOff x="107690" y="1861150"/>
            <a:chExt cx="6351260" cy="1988075"/>
          </a:xfrm>
        </p:grpSpPr>
        <p:sp>
          <p:nvSpPr>
            <p:cNvPr id="14" name="Google Shape;14;p2"/>
            <p:cNvSpPr/>
            <p:nvPr/>
          </p:nvSpPr>
          <p:spPr>
            <a:xfrm>
              <a:off x="1534700" y="1861150"/>
              <a:ext cx="4924250" cy="1988075"/>
            </a:xfrm>
            <a:custGeom>
              <a:avLst/>
              <a:gdLst/>
              <a:ahLst/>
              <a:cxnLst/>
              <a:rect l="l" t="t" r="r" b="b"/>
              <a:pathLst>
                <a:path w="196970" h="79523" extrusionOk="0">
                  <a:moveTo>
                    <a:pt x="99006" y="0"/>
                  </a:moveTo>
                  <a:lnTo>
                    <a:pt x="88513" y="5071"/>
                  </a:lnTo>
                  <a:cubicBezTo>
                    <a:pt x="88513" y="5071"/>
                    <a:pt x="87794" y="5013"/>
                    <a:pt x="86945" y="5013"/>
                  </a:cubicBezTo>
                  <a:cubicBezTo>
                    <a:pt x="86095" y="5013"/>
                    <a:pt x="85116" y="5071"/>
                    <a:pt x="84595" y="5302"/>
                  </a:cubicBezTo>
                  <a:cubicBezTo>
                    <a:pt x="83562" y="5652"/>
                    <a:pt x="56243" y="33081"/>
                    <a:pt x="56243" y="33081"/>
                  </a:cubicBezTo>
                  <a:cubicBezTo>
                    <a:pt x="56243" y="33081"/>
                    <a:pt x="43104" y="47944"/>
                    <a:pt x="42182" y="48294"/>
                  </a:cubicBezTo>
                  <a:cubicBezTo>
                    <a:pt x="41380" y="48755"/>
                    <a:pt x="33884" y="51863"/>
                    <a:pt x="33884" y="51863"/>
                  </a:cubicBezTo>
                  <a:lnTo>
                    <a:pt x="0" y="79523"/>
                  </a:lnTo>
                  <a:lnTo>
                    <a:pt x="196970" y="79523"/>
                  </a:lnTo>
                  <a:cubicBezTo>
                    <a:pt x="196970" y="79523"/>
                    <a:pt x="156281" y="44026"/>
                    <a:pt x="155479" y="43795"/>
                  </a:cubicBezTo>
                  <a:cubicBezTo>
                    <a:pt x="154557" y="43565"/>
                    <a:pt x="141068" y="38724"/>
                    <a:pt x="141068" y="38724"/>
                  </a:cubicBezTo>
                  <a:lnTo>
                    <a:pt x="109609" y="11525"/>
                  </a:lnTo>
                  <a:lnTo>
                    <a:pt x="101080" y="1153"/>
                  </a:lnTo>
                  <a:lnTo>
                    <a:pt x="990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94946" y="2229950"/>
              <a:ext cx="3382650" cy="1619275"/>
            </a:xfrm>
            <a:custGeom>
              <a:avLst/>
              <a:gdLst/>
              <a:ahLst/>
              <a:cxnLst/>
              <a:rect l="l" t="t" r="r" b="b"/>
              <a:pathLst>
                <a:path w="135306" h="64771" extrusionOk="0">
                  <a:moveTo>
                    <a:pt x="73881" y="0"/>
                  </a:moveTo>
                  <a:lnTo>
                    <a:pt x="59590" y="17749"/>
                  </a:lnTo>
                  <a:lnTo>
                    <a:pt x="0" y="64771"/>
                  </a:lnTo>
                  <a:lnTo>
                    <a:pt x="135305" y="64771"/>
                  </a:lnTo>
                  <a:lnTo>
                    <a:pt x="99236" y="15794"/>
                  </a:lnTo>
                  <a:lnTo>
                    <a:pt x="89896" y="12908"/>
                  </a:lnTo>
                  <a:lnTo>
                    <a:pt x="78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34700" y="1861150"/>
              <a:ext cx="2959225" cy="1988075"/>
            </a:xfrm>
            <a:custGeom>
              <a:avLst/>
              <a:gdLst/>
              <a:ahLst/>
              <a:cxnLst/>
              <a:rect l="l" t="t" r="r" b="b"/>
              <a:pathLst>
                <a:path w="118369" h="79523" extrusionOk="0">
                  <a:moveTo>
                    <a:pt x="99006" y="0"/>
                  </a:moveTo>
                  <a:lnTo>
                    <a:pt x="88513" y="5071"/>
                  </a:lnTo>
                  <a:cubicBezTo>
                    <a:pt x="88513" y="5071"/>
                    <a:pt x="87794" y="5013"/>
                    <a:pt x="86945" y="5013"/>
                  </a:cubicBezTo>
                  <a:cubicBezTo>
                    <a:pt x="86095" y="5013"/>
                    <a:pt x="85116" y="5071"/>
                    <a:pt x="84595" y="5302"/>
                  </a:cubicBezTo>
                  <a:cubicBezTo>
                    <a:pt x="83562" y="5652"/>
                    <a:pt x="56243" y="33081"/>
                    <a:pt x="56243" y="33081"/>
                  </a:cubicBezTo>
                  <a:cubicBezTo>
                    <a:pt x="56243" y="33081"/>
                    <a:pt x="43104" y="47944"/>
                    <a:pt x="42182" y="48294"/>
                  </a:cubicBezTo>
                  <a:cubicBezTo>
                    <a:pt x="41380" y="48755"/>
                    <a:pt x="33884" y="51863"/>
                    <a:pt x="33884" y="51863"/>
                  </a:cubicBezTo>
                  <a:lnTo>
                    <a:pt x="0" y="79523"/>
                  </a:lnTo>
                  <a:lnTo>
                    <a:pt x="83442" y="79523"/>
                  </a:lnTo>
                  <a:lnTo>
                    <a:pt x="118368" y="64660"/>
                  </a:lnTo>
                  <a:lnTo>
                    <a:pt x="92432" y="51060"/>
                  </a:lnTo>
                  <a:lnTo>
                    <a:pt x="101883" y="39766"/>
                  </a:lnTo>
                  <a:lnTo>
                    <a:pt x="94396" y="25355"/>
                  </a:lnTo>
                  <a:lnTo>
                    <a:pt x="68579" y="42182"/>
                  </a:lnTo>
                  <a:lnTo>
                    <a:pt x="88974" y="25816"/>
                  </a:lnTo>
                  <a:lnTo>
                    <a:pt x="990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7690" y="2229950"/>
              <a:ext cx="1962275" cy="1619275"/>
            </a:xfrm>
            <a:custGeom>
              <a:avLst/>
              <a:gdLst/>
              <a:ahLst/>
              <a:cxnLst/>
              <a:rect l="l" t="t" r="r" b="b"/>
              <a:pathLst>
                <a:path w="78491" h="64771" extrusionOk="0">
                  <a:moveTo>
                    <a:pt x="73881" y="0"/>
                  </a:moveTo>
                  <a:lnTo>
                    <a:pt x="59590" y="17749"/>
                  </a:lnTo>
                  <a:lnTo>
                    <a:pt x="0" y="64771"/>
                  </a:lnTo>
                  <a:lnTo>
                    <a:pt x="13369" y="64771"/>
                  </a:lnTo>
                  <a:lnTo>
                    <a:pt x="64310" y="40688"/>
                  </a:lnTo>
                  <a:lnTo>
                    <a:pt x="59239" y="35036"/>
                  </a:lnTo>
                  <a:lnTo>
                    <a:pt x="74111" y="23400"/>
                  </a:lnTo>
                  <a:lnTo>
                    <a:pt x="71806" y="18099"/>
                  </a:lnTo>
                  <a:lnTo>
                    <a:pt x="45870" y="33653"/>
                  </a:lnTo>
                  <a:lnTo>
                    <a:pt x="70995" y="15444"/>
                  </a:lnTo>
                  <a:lnTo>
                    <a:pt x="784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endParaRPr lang="en-US"/>
          </a:p>
        </p:txBody>
      </p:sp>
      <p:sp>
        <p:nvSpPr>
          <p:cNvPr id="4" name="Date Placeholder 3"/>
          <p:cNvSpPr>
            <a:spLocks noGrp="1"/>
          </p:cNvSpPr>
          <p:nvPr>
            <p:ph type="dt" sz="half" idx="10"/>
          </p:nvPr>
        </p:nvSpPr>
        <p:spPr/>
        <p:txBody>
          <a:bodyPr/>
          <a:lstStyle/>
          <a:p>
            <a:pPr defTabSz="342900">
              <a:buClrTx/>
              <a:defRPr/>
            </a:pPr>
            <a:fld id="{06ABD190-56AD-4C55-BBCA-1554B872117B}" type="datetimeFigureOut">
              <a:rPr lang="en-US" sz="1350" kern="1200" smtClean="0">
                <a:solidFill>
                  <a:prstClr val="black"/>
                </a:solidFill>
                <a:latin typeface="Calibri" panose="020F0502020204030204"/>
                <a:ea typeface="+mn-ea"/>
                <a:cs typeface="+mn-cs"/>
              </a:rPr>
              <a:t>11/26/25</a:t>
            </a:fld>
            <a:endParaRPr lang="en-US" sz="1350" kern="120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342900">
              <a:buClrTx/>
              <a:defRPr/>
            </a:pPr>
            <a:endParaRPr lang="en-US" sz="1350" kern="120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342900">
              <a:buClrTx/>
              <a:defRPr/>
            </a:pPr>
            <a:fld id="{B8F674BA-2DE0-4D90-8561-25BA31F62F13}" type="slidenum">
              <a:rPr lang="en-US" sz="1350" kern="1200" smtClean="0">
                <a:solidFill>
                  <a:prstClr val="black"/>
                </a:solidFill>
                <a:latin typeface="Calibri" panose="020F0502020204030204"/>
                <a:ea typeface="+mn-ea"/>
                <a:cs typeface="+mn-cs"/>
              </a:rPr>
              <a:t>‹#›</a:t>
            </a:fld>
            <a:endParaRPr lang="en-US" sz="1350" kern="1200">
              <a:solidFill>
                <a:prstClr val="black"/>
              </a:solidFill>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0" name="Google Shape;30;p4"/>
          <p:cNvSpPr txBox="1">
            <a:spLocks noGrp="1"/>
          </p:cNvSpPr>
          <p:nvPr>
            <p:ph type="body" idx="1"/>
          </p:nvPr>
        </p:nvSpPr>
        <p:spPr>
          <a:xfrm>
            <a:off x="720000" y="1076275"/>
            <a:ext cx="7704000" cy="3609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Font typeface="Darker Grotesque SemiBold"/>
              <a:buChar char="●"/>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1" name="Google Shape;31;p4"/>
          <p:cNvSpPr/>
          <p:nvPr/>
        </p:nvSpPr>
        <p:spPr>
          <a:xfrm>
            <a:off x="201700" y="4588475"/>
            <a:ext cx="8713296" cy="572697"/>
          </a:xfrm>
          <a:custGeom>
            <a:avLst/>
            <a:gdLst/>
            <a:ahLst/>
            <a:cxnLst/>
            <a:rect l="l" t="t" r="r" b="b"/>
            <a:pathLst>
              <a:path w="285635" h="31914" extrusionOk="0">
                <a:moveTo>
                  <a:pt x="31914" y="0"/>
                </a:moveTo>
                <a:cubicBezTo>
                  <a:pt x="30464" y="0"/>
                  <a:pt x="28685" y="116"/>
                  <a:pt x="27467" y="667"/>
                </a:cubicBezTo>
                <a:cubicBezTo>
                  <a:pt x="27244" y="783"/>
                  <a:pt x="27129" y="783"/>
                  <a:pt x="26906" y="889"/>
                </a:cubicBezTo>
                <a:cubicBezTo>
                  <a:pt x="24683" y="1557"/>
                  <a:pt x="7560" y="6226"/>
                  <a:pt x="0" y="6786"/>
                </a:cubicBezTo>
                <a:lnTo>
                  <a:pt x="445" y="31913"/>
                </a:lnTo>
                <a:lnTo>
                  <a:pt x="285634" y="31913"/>
                </a:lnTo>
                <a:lnTo>
                  <a:pt x="285296" y="11563"/>
                </a:lnTo>
                <a:cubicBezTo>
                  <a:pt x="278403" y="13457"/>
                  <a:pt x="271287" y="15014"/>
                  <a:pt x="264732" y="17344"/>
                </a:cubicBezTo>
                <a:cubicBezTo>
                  <a:pt x="260614" y="18794"/>
                  <a:pt x="255944" y="20795"/>
                  <a:pt x="251274" y="21685"/>
                </a:cubicBezTo>
                <a:lnTo>
                  <a:pt x="250945" y="21685"/>
                </a:lnTo>
                <a:cubicBezTo>
                  <a:pt x="249389" y="21462"/>
                  <a:pt x="244941" y="21240"/>
                  <a:pt x="244497" y="20902"/>
                </a:cubicBezTo>
                <a:cubicBezTo>
                  <a:pt x="241935" y="18794"/>
                  <a:pt x="237488" y="16793"/>
                  <a:pt x="236376" y="16348"/>
                </a:cubicBezTo>
                <a:cubicBezTo>
                  <a:pt x="235602" y="16010"/>
                  <a:pt x="231377" y="14347"/>
                  <a:pt x="231039" y="14124"/>
                </a:cubicBezTo>
                <a:cubicBezTo>
                  <a:pt x="230710" y="13902"/>
                  <a:pt x="229598" y="13342"/>
                  <a:pt x="229153" y="13342"/>
                </a:cubicBezTo>
                <a:cubicBezTo>
                  <a:pt x="227819" y="13235"/>
                  <a:pt x="224261" y="12123"/>
                  <a:pt x="224039" y="12007"/>
                </a:cubicBezTo>
                <a:cubicBezTo>
                  <a:pt x="223816" y="11901"/>
                  <a:pt x="221477" y="11456"/>
                  <a:pt x="221148" y="11456"/>
                </a:cubicBezTo>
                <a:cubicBezTo>
                  <a:pt x="219863" y="11354"/>
                  <a:pt x="217011" y="10992"/>
                  <a:pt x="216145" y="10992"/>
                </a:cubicBezTo>
                <a:cubicBezTo>
                  <a:pt x="216035" y="10992"/>
                  <a:pt x="215956" y="10998"/>
                  <a:pt x="215918" y="11011"/>
                </a:cubicBezTo>
                <a:cubicBezTo>
                  <a:pt x="215473" y="11011"/>
                  <a:pt x="215367" y="10896"/>
                  <a:pt x="214922" y="10896"/>
                </a:cubicBezTo>
                <a:cubicBezTo>
                  <a:pt x="214032" y="11011"/>
                  <a:pt x="211586" y="11785"/>
                  <a:pt x="210804" y="12007"/>
                </a:cubicBezTo>
                <a:cubicBezTo>
                  <a:pt x="210359" y="12123"/>
                  <a:pt x="210136" y="12452"/>
                  <a:pt x="209585" y="12452"/>
                </a:cubicBezTo>
                <a:cubicBezTo>
                  <a:pt x="209511" y="12477"/>
                  <a:pt x="209443" y="12487"/>
                  <a:pt x="209378" y="12487"/>
                </a:cubicBezTo>
                <a:cubicBezTo>
                  <a:pt x="209206" y="12487"/>
                  <a:pt x="209056" y="12422"/>
                  <a:pt x="208886" y="12422"/>
                </a:cubicBezTo>
                <a:cubicBezTo>
                  <a:pt x="208826" y="12422"/>
                  <a:pt x="208763" y="12430"/>
                  <a:pt x="208696" y="12452"/>
                </a:cubicBezTo>
                <a:cubicBezTo>
                  <a:pt x="207468" y="12675"/>
                  <a:pt x="194464" y="16010"/>
                  <a:pt x="194019" y="16010"/>
                </a:cubicBezTo>
                <a:cubicBezTo>
                  <a:pt x="193681" y="16126"/>
                  <a:pt x="185792" y="17237"/>
                  <a:pt x="185009" y="17789"/>
                </a:cubicBezTo>
                <a:cubicBezTo>
                  <a:pt x="184787" y="17904"/>
                  <a:pt x="183790" y="18572"/>
                  <a:pt x="183568" y="18794"/>
                </a:cubicBezTo>
                <a:cubicBezTo>
                  <a:pt x="183123" y="19123"/>
                  <a:pt x="182456" y="19345"/>
                  <a:pt x="181896" y="19683"/>
                </a:cubicBezTo>
                <a:cubicBezTo>
                  <a:pt x="180900" y="20350"/>
                  <a:pt x="179788" y="21018"/>
                  <a:pt x="178676" y="21791"/>
                </a:cubicBezTo>
                <a:cubicBezTo>
                  <a:pt x="178141" y="22193"/>
                  <a:pt x="177322" y="22395"/>
                  <a:pt x="176512" y="22395"/>
                </a:cubicBezTo>
                <a:cubicBezTo>
                  <a:pt x="175977" y="22395"/>
                  <a:pt x="175445" y="22306"/>
                  <a:pt x="175003" y="22129"/>
                </a:cubicBezTo>
                <a:cubicBezTo>
                  <a:pt x="172895" y="21347"/>
                  <a:pt x="170110" y="20012"/>
                  <a:pt x="168892" y="19461"/>
                </a:cubicBezTo>
                <a:cubicBezTo>
                  <a:pt x="168447" y="19239"/>
                  <a:pt x="168109" y="19016"/>
                  <a:pt x="167664" y="18794"/>
                </a:cubicBezTo>
                <a:cubicBezTo>
                  <a:pt x="166169" y="17996"/>
                  <a:pt x="164864" y="17756"/>
                  <a:pt x="163652" y="17756"/>
                </a:cubicBezTo>
                <a:cubicBezTo>
                  <a:pt x="161808" y="17756"/>
                  <a:pt x="160176" y="18312"/>
                  <a:pt x="158408" y="18312"/>
                </a:cubicBezTo>
                <a:cubicBezTo>
                  <a:pt x="157281" y="18312"/>
                  <a:pt x="156097" y="18086"/>
                  <a:pt x="154767" y="17344"/>
                </a:cubicBezTo>
                <a:cubicBezTo>
                  <a:pt x="153993" y="16793"/>
                  <a:pt x="148212" y="14453"/>
                  <a:pt x="145428" y="14231"/>
                </a:cubicBezTo>
                <a:cubicBezTo>
                  <a:pt x="144958" y="14198"/>
                  <a:pt x="144511" y="14183"/>
                  <a:pt x="144083" y="14183"/>
                </a:cubicBezTo>
                <a:cubicBezTo>
                  <a:pt x="140249" y="14183"/>
                  <a:pt x="137899" y="15399"/>
                  <a:pt x="134203" y="15903"/>
                </a:cubicBezTo>
                <a:cubicBezTo>
                  <a:pt x="132503" y="16137"/>
                  <a:pt x="129942" y="16278"/>
                  <a:pt x="127427" y="16278"/>
                </a:cubicBezTo>
                <a:cubicBezTo>
                  <a:pt x="125165" y="16278"/>
                  <a:pt x="122941" y="16164"/>
                  <a:pt x="121412" y="15903"/>
                </a:cubicBezTo>
                <a:cubicBezTo>
                  <a:pt x="116965" y="15236"/>
                  <a:pt x="116520" y="12345"/>
                  <a:pt x="113967" y="10451"/>
                </a:cubicBezTo>
                <a:cubicBezTo>
                  <a:pt x="113078" y="9677"/>
                  <a:pt x="111744" y="9010"/>
                  <a:pt x="110294" y="8450"/>
                </a:cubicBezTo>
                <a:cubicBezTo>
                  <a:pt x="109965" y="8343"/>
                  <a:pt x="109404" y="8227"/>
                  <a:pt x="108960" y="8227"/>
                </a:cubicBezTo>
                <a:cubicBezTo>
                  <a:pt x="106736" y="8121"/>
                  <a:pt x="106291" y="8227"/>
                  <a:pt x="105179" y="7009"/>
                </a:cubicBezTo>
                <a:cubicBezTo>
                  <a:pt x="104281" y="6206"/>
                  <a:pt x="100479" y="4499"/>
                  <a:pt x="97948" y="4499"/>
                </a:cubicBezTo>
                <a:cubicBezTo>
                  <a:pt x="97673" y="4499"/>
                  <a:pt x="97414" y="4519"/>
                  <a:pt x="97174" y="4563"/>
                </a:cubicBezTo>
                <a:cubicBezTo>
                  <a:pt x="96507" y="4563"/>
                  <a:pt x="91953" y="7009"/>
                  <a:pt x="90503" y="7116"/>
                </a:cubicBezTo>
                <a:cubicBezTo>
                  <a:pt x="90174" y="7116"/>
                  <a:pt x="89729" y="7116"/>
                  <a:pt x="89507" y="7231"/>
                </a:cubicBezTo>
                <a:cubicBezTo>
                  <a:pt x="88395" y="7560"/>
                  <a:pt x="87506" y="8121"/>
                  <a:pt x="86945" y="8672"/>
                </a:cubicBezTo>
                <a:cubicBezTo>
                  <a:pt x="86394" y="9232"/>
                  <a:pt x="79607" y="11340"/>
                  <a:pt x="78718" y="11456"/>
                </a:cubicBezTo>
                <a:cubicBezTo>
                  <a:pt x="76680" y="11802"/>
                  <a:pt x="74725" y="11945"/>
                  <a:pt x="72885" y="11945"/>
                </a:cubicBezTo>
                <a:cubicBezTo>
                  <a:pt x="64088" y="11945"/>
                  <a:pt x="57931" y="8672"/>
                  <a:pt x="57931" y="8672"/>
                </a:cubicBezTo>
                <a:cubicBezTo>
                  <a:pt x="56999" y="8367"/>
                  <a:pt x="57031" y="7771"/>
                  <a:pt x="56062" y="7771"/>
                </a:cubicBezTo>
                <a:cubicBezTo>
                  <a:pt x="55986" y="7771"/>
                  <a:pt x="55903" y="7775"/>
                  <a:pt x="55814" y="7783"/>
                </a:cubicBezTo>
                <a:cubicBezTo>
                  <a:pt x="55369" y="7783"/>
                  <a:pt x="48369" y="5452"/>
                  <a:pt x="47586" y="5230"/>
                </a:cubicBezTo>
                <a:cubicBezTo>
                  <a:pt x="47035" y="5114"/>
                  <a:pt x="46813" y="5230"/>
                  <a:pt x="46475" y="5008"/>
                </a:cubicBezTo>
                <a:cubicBezTo>
                  <a:pt x="45808" y="4670"/>
                  <a:pt x="43699" y="2562"/>
                  <a:pt x="43139" y="2339"/>
                </a:cubicBezTo>
                <a:cubicBezTo>
                  <a:pt x="42143" y="2001"/>
                  <a:pt x="37135" y="1112"/>
                  <a:pt x="36468" y="889"/>
                </a:cubicBezTo>
                <a:cubicBezTo>
                  <a:pt x="34912" y="445"/>
                  <a:pt x="33693" y="0"/>
                  <a:pt x="3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51125" y="4562525"/>
            <a:ext cx="1795756" cy="624578"/>
          </a:xfrm>
          <a:custGeom>
            <a:avLst/>
            <a:gdLst/>
            <a:ahLst/>
            <a:cxnLst/>
            <a:rect l="l" t="t" r="r" b="b"/>
            <a:pathLst>
              <a:path w="285721" h="99376" extrusionOk="0">
                <a:moveTo>
                  <a:pt x="53709" y="1"/>
                </a:moveTo>
                <a:cubicBezTo>
                  <a:pt x="48156" y="1"/>
                  <a:pt x="43020" y="783"/>
                  <a:pt x="39478" y="2730"/>
                </a:cubicBezTo>
                <a:cubicBezTo>
                  <a:pt x="31376" y="7149"/>
                  <a:pt x="29850" y="22284"/>
                  <a:pt x="9890" y="22284"/>
                </a:cubicBezTo>
                <a:cubicBezTo>
                  <a:pt x="9729" y="22284"/>
                  <a:pt x="9567" y="22283"/>
                  <a:pt x="9404" y="22281"/>
                </a:cubicBezTo>
                <a:cubicBezTo>
                  <a:pt x="9404" y="22281"/>
                  <a:pt x="8323" y="19039"/>
                  <a:pt x="5242" y="19039"/>
                </a:cubicBezTo>
                <a:cubicBezTo>
                  <a:pt x="3899" y="19039"/>
                  <a:pt x="2178" y="19654"/>
                  <a:pt x="0" y="21420"/>
                </a:cubicBezTo>
                <a:lnTo>
                  <a:pt x="129" y="99128"/>
                </a:lnTo>
                <a:cubicBezTo>
                  <a:pt x="129" y="99128"/>
                  <a:pt x="167049" y="99375"/>
                  <a:pt x="285720" y="99375"/>
                </a:cubicBezTo>
                <a:cubicBezTo>
                  <a:pt x="285720" y="99375"/>
                  <a:pt x="280276" y="91951"/>
                  <a:pt x="270129" y="84279"/>
                </a:cubicBezTo>
                <a:cubicBezTo>
                  <a:pt x="269139" y="83537"/>
                  <a:pt x="263200" y="82913"/>
                  <a:pt x="262210" y="82171"/>
                </a:cubicBezTo>
                <a:cubicBezTo>
                  <a:pt x="258121" y="79577"/>
                  <a:pt x="255647" y="74994"/>
                  <a:pt x="251568" y="72767"/>
                </a:cubicBezTo>
                <a:cubicBezTo>
                  <a:pt x="247480" y="70539"/>
                  <a:pt x="240798" y="70915"/>
                  <a:pt x="239442" y="69926"/>
                </a:cubicBezTo>
                <a:cubicBezTo>
                  <a:pt x="238818" y="69431"/>
                  <a:pt x="229414" y="58542"/>
                  <a:pt x="226691" y="56314"/>
                </a:cubicBezTo>
                <a:cubicBezTo>
                  <a:pt x="226691" y="56314"/>
                  <a:pt x="218979" y="53121"/>
                  <a:pt x="218460" y="53121"/>
                </a:cubicBezTo>
                <a:cubicBezTo>
                  <a:pt x="218417" y="53121"/>
                  <a:pt x="218423" y="53143"/>
                  <a:pt x="218489" y="53191"/>
                </a:cubicBezTo>
                <a:lnTo>
                  <a:pt x="218489" y="53191"/>
                </a:lnTo>
                <a:cubicBezTo>
                  <a:pt x="217931" y="52801"/>
                  <a:pt x="210985" y="47969"/>
                  <a:pt x="208259" y="46781"/>
                </a:cubicBezTo>
                <a:cubicBezTo>
                  <a:pt x="204055" y="45067"/>
                  <a:pt x="200589" y="44257"/>
                  <a:pt x="196613" y="44257"/>
                </a:cubicBezTo>
                <a:cubicBezTo>
                  <a:pt x="192276" y="44257"/>
                  <a:pt x="187334" y="45221"/>
                  <a:pt x="180165" y="47029"/>
                </a:cubicBezTo>
                <a:cubicBezTo>
                  <a:pt x="179918" y="47123"/>
                  <a:pt x="179651" y="47168"/>
                  <a:pt x="179368" y="47168"/>
                </a:cubicBezTo>
                <a:cubicBezTo>
                  <a:pt x="176678" y="47168"/>
                  <a:pt x="172456" y="43128"/>
                  <a:pt x="168534" y="38991"/>
                </a:cubicBezTo>
                <a:cubicBezTo>
                  <a:pt x="167049" y="37506"/>
                  <a:pt x="162099" y="38001"/>
                  <a:pt x="161238" y="37258"/>
                </a:cubicBezTo>
                <a:cubicBezTo>
                  <a:pt x="154556" y="32180"/>
                  <a:pt x="140450" y="24756"/>
                  <a:pt x="137104" y="24390"/>
                </a:cubicBezTo>
                <a:cubicBezTo>
                  <a:pt x="136612" y="24304"/>
                  <a:pt x="136113" y="24263"/>
                  <a:pt x="135609" y="24263"/>
                </a:cubicBezTo>
                <a:cubicBezTo>
                  <a:pt x="133199" y="24263"/>
                  <a:pt x="130673" y="25205"/>
                  <a:pt x="128323" y="26736"/>
                </a:cubicBezTo>
                <a:cubicBezTo>
                  <a:pt x="125588" y="27935"/>
                  <a:pt x="122848" y="28451"/>
                  <a:pt x="120162" y="28451"/>
                </a:cubicBezTo>
                <a:cubicBezTo>
                  <a:pt x="108995" y="28451"/>
                  <a:pt x="98759" y="19533"/>
                  <a:pt x="93676" y="13748"/>
                </a:cubicBezTo>
                <a:cubicBezTo>
                  <a:pt x="87737" y="11145"/>
                  <a:pt x="87855" y="12016"/>
                  <a:pt x="83777" y="7185"/>
                </a:cubicBezTo>
                <a:cubicBezTo>
                  <a:pt x="79876" y="3711"/>
                  <a:pt x="65803" y="1"/>
                  <a:pt x="53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flipH="1">
            <a:off x="7399375" y="4562525"/>
            <a:ext cx="1795756" cy="624578"/>
          </a:xfrm>
          <a:custGeom>
            <a:avLst/>
            <a:gdLst/>
            <a:ahLst/>
            <a:cxnLst/>
            <a:rect l="l" t="t" r="r" b="b"/>
            <a:pathLst>
              <a:path w="285721" h="99376" extrusionOk="0">
                <a:moveTo>
                  <a:pt x="53709" y="1"/>
                </a:moveTo>
                <a:cubicBezTo>
                  <a:pt x="48156" y="1"/>
                  <a:pt x="43020" y="783"/>
                  <a:pt x="39478" y="2730"/>
                </a:cubicBezTo>
                <a:cubicBezTo>
                  <a:pt x="31376" y="7149"/>
                  <a:pt x="29850" y="22284"/>
                  <a:pt x="9890" y="22284"/>
                </a:cubicBezTo>
                <a:cubicBezTo>
                  <a:pt x="9729" y="22284"/>
                  <a:pt x="9567" y="22283"/>
                  <a:pt x="9404" y="22281"/>
                </a:cubicBezTo>
                <a:cubicBezTo>
                  <a:pt x="9404" y="22281"/>
                  <a:pt x="8323" y="19039"/>
                  <a:pt x="5242" y="19039"/>
                </a:cubicBezTo>
                <a:cubicBezTo>
                  <a:pt x="3899" y="19039"/>
                  <a:pt x="2178" y="19654"/>
                  <a:pt x="0" y="21420"/>
                </a:cubicBezTo>
                <a:lnTo>
                  <a:pt x="129" y="99128"/>
                </a:lnTo>
                <a:cubicBezTo>
                  <a:pt x="129" y="99128"/>
                  <a:pt x="167049" y="99375"/>
                  <a:pt x="285720" y="99375"/>
                </a:cubicBezTo>
                <a:cubicBezTo>
                  <a:pt x="285720" y="99375"/>
                  <a:pt x="280276" y="91951"/>
                  <a:pt x="270129" y="84279"/>
                </a:cubicBezTo>
                <a:cubicBezTo>
                  <a:pt x="269139" y="83537"/>
                  <a:pt x="263200" y="82913"/>
                  <a:pt x="262210" y="82171"/>
                </a:cubicBezTo>
                <a:cubicBezTo>
                  <a:pt x="258121" y="79577"/>
                  <a:pt x="255647" y="74994"/>
                  <a:pt x="251568" y="72767"/>
                </a:cubicBezTo>
                <a:cubicBezTo>
                  <a:pt x="247480" y="70539"/>
                  <a:pt x="240798" y="70915"/>
                  <a:pt x="239442" y="69926"/>
                </a:cubicBezTo>
                <a:cubicBezTo>
                  <a:pt x="238818" y="69431"/>
                  <a:pt x="229414" y="58542"/>
                  <a:pt x="226691" y="56314"/>
                </a:cubicBezTo>
                <a:cubicBezTo>
                  <a:pt x="226691" y="56314"/>
                  <a:pt x="218979" y="53121"/>
                  <a:pt x="218460" y="53121"/>
                </a:cubicBezTo>
                <a:cubicBezTo>
                  <a:pt x="218417" y="53121"/>
                  <a:pt x="218423" y="53143"/>
                  <a:pt x="218489" y="53191"/>
                </a:cubicBezTo>
                <a:lnTo>
                  <a:pt x="218489" y="53191"/>
                </a:lnTo>
                <a:cubicBezTo>
                  <a:pt x="217931" y="52801"/>
                  <a:pt x="210985" y="47969"/>
                  <a:pt x="208259" y="46781"/>
                </a:cubicBezTo>
                <a:cubicBezTo>
                  <a:pt x="204055" y="45067"/>
                  <a:pt x="200589" y="44257"/>
                  <a:pt x="196613" y="44257"/>
                </a:cubicBezTo>
                <a:cubicBezTo>
                  <a:pt x="192276" y="44257"/>
                  <a:pt x="187334" y="45221"/>
                  <a:pt x="180165" y="47029"/>
                </a:cubicBezTo>
                <a:cubicBezTo>
                  <a:pt x="179918" y="47123"/>
                  <a:pt x="179651" y="47168"/>
                  <a:pt x="179368" y="47168"/>
                </a:cubicBezTo>
                <a:cubicBezTo>
                  <a:pt x="176678" y="47168"/>
                  <a:pt x="172456" y="43128"/>
                  <a:pt x="168534" y="38991"/>
                </a:cubicBezTo>
                <a:cubicBezTo>
                  <a:pt x="167049" y="37506"/>
                  <a:pt x="162099" y="38001"/>
                  <a:pt x="161238" y="37258"/>
                </a:cubicBezTo>
                <a:cubicBezTo>
                  <a:pt x="154556" y="32180"/>
                  <a:pt x="140450" y="24756"/>
                  <a:pt x="137104" y="24390"/>
                </a:cubicBezTo>
                <a:cubicBezTo>
                  <a:pt x="136612" y="24304"/>
                  <a:pt x="136113" y="24263"/>
                  <a:pt x="135609" y="24263"/>
                </a:cubicBezTo>
                <a:cubicBezTo>
                  <a:pt x="133199" y="24263"/>
                  <a:pt x="130673" y="25205"/>
                  <a:pt x="128323" y="26736"/>
                </a:cubicBezTo>
                <a:cubicBezTo>
                  <a:pt x="125588" y="27935"/>
                  <a:pt x="122848" y="28451"/>
                  <a:pt x="120162" y="28451"/>
                </a:cubicBezTo>
                <a:cubicBezTo>
                  <a:pt x="108995" y="28451"/>
                  <a:pt x="98759" y="19533"/>
                  <a:pt x="93676" y="13748"/>
                </a:cubicBezTo>
                <a:cubicBezTo>
                  <a:pt x="87737" y="11145"/>
                  <a:pt x="87855" y="12016"/>
                  <a:pt x="83777" y="7185"/>
                </a:cubicBezTo>
                <a:cubicBezTo>
                  <a:pt x="79876" y="3711"/>
                  <a:pt x="65803" y="1"/>
                  <a:pt x="537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6934450" y="187488"/>
            <a:ext cx="2068485" cy="263325"/>
          </a:xfrm>
          <a:custGeom>
            <a:avLst/>
            <a:gdLst/>
            <a:ahLst/>
            <a:cxnLst/>
            <a:rect l="l" t="t" r="r" b="b"/>
            <a:pathLst>
              <a:path w="91994" h="10533" extrusionOk="0">
                <a:moveTo>
                  <a:pt x="46755" y="0"/>
                </a:moveTo>
                <a:cubicBezTo>
                  <a:pt x="45049" y="0"/>
                  <a:pt x="43365" y="345"/>
                  <a:pt x="41843" y="1167"/>
                </a:cubicBezTo>
                <a:cubicBezTo>
                  <a:pt x="40483" y="1850"/>
                  <a:pt x="39202" y="2907"/>
                  <a:pt x="37692" y="3360"/>
                </a:cubicBezTo>
                <a:cubicBezTo>
                  <a:pt x="36960" y="3583"/>
                  <a:pt x="36207" y="3658"/>
                  <a:pt x="35442" y="3658"/>
                </a:cubicBezTo>
                <a:cubicBezTo>
                  <a:pt x="33840" y="3658"/>
                  <a:pt x="32187" y="3328"/>
                  <a:pt x="30577" y="3328"/>
                </a:cubicBezTo>
                <a:cubicBezTo>
                  <a:pt x="30098" y="3328"/>
                  <a:pt x="29623" y="3357"/>
                  <a:pt x="29154" y="3433"/>
                </a:cubicBezTo>
                <a:cubicBezTo>
                  <a:pt x="26815" y="3886"/>
                  <a:pt x="24852" y="5324"/>
                  <a:pt x="22658" y="5850"/>
                </a:cubicBezTo>
                <a:cubicBezTo>
                  <a:pt x="20090" y="6382"/>
                  <a:pt x="17371" y="5699"/>
                  <a:pt x="14804" y="6605"/>
                </a:cubicBezTo>
                <a:cubicBezTo>
                  <a:pt x="12918" y="7288"/>
                  <a:pt x="11178" y="8647"/>
                  <a:pt x="9142" y="8950"/>
                </a:cubicBezTo>
                <a:cubicBezTo>
                  <a:pt x="8753" y="9023"/>
                  <a:pt x="8359" y="9052"/>
                  <a:pt x="7964" y="9052"/>
                </a:cubicBezTo>
                <a:cubicBezTo>
                  <a:pt x="6744" y="9052"/>
                  <a:pt x="5504" y="8779"/>
                  <a:pt x="4308" y="8720"/>
                </a:cubicBezTo>
                <a:cubicBezTo>
                  <a:pt x="4197" y="8715"/>
                  <a:pt x="4085" y="8713"/>
                  <a:pt x="3972" y="8713"/>
                </a:cubicBezTo>
                <a:cubicBezTo>
                  <a:pt x="2409" y="8713"/>
                  <a:pt x="780" y="9196"/>
                  <a:pt x="2" y="10530"/>
                </a:cubicBezTo>
                <a:lnTo>
                  <a:pt x="2" y="10530"/>
                </a:lnTo>
                <a:cubicBezTo>
                  <a:pt x="182" y="10231"/>
                  <a:pt x="2097" y="10154"/>
                  <a:pt x="4275" y="10154"/>
                </a:cubicBezTo>
                <a:cubicBezTo>
                  <a:pt x="6580" y="10154"/>
                  <a:pt x="9180" y="10240"/>
                  <a:pt x="10331" y="10240"/>
                </a:cubicBezTo>
                <a:cubicBezTo>
                  <a:pt x="10539" y="10240"/>
                  <a:pt x="10701" y="10237"/>
                  <a:pt x="10804" y="10230"/>
                </a:cubicBezTo>
                <a:cubicBezTo>
                  <a:pt x="15175" y="9929"/>
                  <a:pt x="19620" y="9852"/>
                  <a:pt x="24088" y="9852"/>
                </a:cubicBezTo>
                <a:cubicBezTo>
                  <a:pt x="28799" y="9852"/>
                  <a:pt x="33535" y="9938"/>
                  <a:pt x="38232" y="9938"/>
                </a:cubicBezTo>
                <a:cubicBezTo>
                  <a:pt x="39085" y="9938"/>
                  <a:pt x="39936" y="9935"/>
                  <a:pt x="40785" y="9928"/>
                </a:cubicBezTo>
                <a:cubicBezTo>
                  <a:pt x="56646" y="9856"/>
                  <a:pt x="72586" y="10007"/>
                  <a:pt x="88446" y="9101"/>
                </a:cubicBezTo>
                <a:cubicBezTo>
                  <a:pt x="89878" y="9022"/>
                  <a:pt x="91691" y="8647"/>
                  <a:pt x="91993" y="7209"/>
                </a:cubicBezTo>
                <a:cubicBezTo>
                  <a:pt x="88502" y="6112"/>
                  <a:pt x="84848" y="5542"/>
                  <a:pt x="81203" y="5542"/>
                </a:cubicBezTo>
                <a:cubicBezTo>
                  <a:pt x="79328" y="5542"/>
                  <a:pt x="77454" y="5693"/>
                  <a:pt x="75607" y="6001"/>
                </a:cubicBezTo>
                <a:cubicBezTo>
                  <a:pt x="75127" y="6097"/>
                  <a:pt x="74616" y="6193"/>
                  <a:pt x="74113" y="6193"/>
                </a:cubicBezTo>
                <a:cubicBezTo>
                  <a:pt x="73824" y="6193"/>
                  <a:pt x="73538" y="6161"/>
                  <a:pt x="73262" y="6079"/>
                </a:cubicBezTo>
                <a:cubicBezTo>
                  <a:pt x="71752" y="5777"/>
                  <a:pt x="70845" y="4339"/>
                  <a:pt x="69564" y="3512"/>
                </a:cubicBezTo>
                <a:cubicBezTo>
                  <a:pt x="68105" y="2514"/>
                  <a:pt x="66351" y="2453"/>
                  <a:pt x="64615" y="2453"/>
                </a:cubicBezTo>
                <a:cubicBezTo>
                  <a:pt x="64375" y="2453"/>
                  <a:pt x="64135" y="2454"/>
                  <a:pt x="63897" y="2454"/>
                </a:cubicBezTo>
                <a:cubicBezTo>
                  <a:pt x="62084" y="2527"/>
                  <a:pt x="60048" y="2829"/>
                  <a:pt x="59293" y="4418"/>
                </a:cubicBezTo>
                <a:cubicBezTo>
                  <a:pt x="59818" y="3209"/>
                  <a:pt x="56120" y="1699"/>
                  <a:pt x="55438" y="1548"/>
                </a:cubicBezTo>
                <a:cubicBezTo>
                  <a:pt x="55225" y="1516"/>
                  <a:pt x="54639" y="1448"/>
                  <a:pt x="54043" y="1448"/>
                </a:cubicBezTo>
                <a:cubicBezTo>
                  <a:pt x="53179" y="1448"/>
                  <a:pt x="52293" y="1591"/>
                  <a:pt x="52487" y="2199"/>
                </a:cubicBezTo>
                <a:lnTo>
                  <a:pt x="52487" y="2199"/>
                </a:lnTo>
                <a:cubicBezTo>
                  <a:pt x="51868" y="409"/>
                  <a:pt x="49388" y="109"/>
                  <a:pt x="47734" y="37"/>
                </a:cubicBezTo>
                <a:cubicBezTo>
                  <a:pt x="47407" y="13"/>
                  <a:pt x="47081" y="0"/>
                  <a:pt x="46755" y="0"/>
                </a:cubicBezTo>
                <a:close/>
                <a:moveTo>
                  <a:pt x="2" y="10530"/>
                </a:moveTo>
                <a:cubicBezTo>
                  <a:pt x="1" y="10531"/>
                  <a:pt x="1" y="10532"/>
                  <a:pt x="0" y="10533"/>
                </a:cubicBezTo>
                <a:cubicBezTo>
                  <a:pt x="1" y="10532"/>
                  <a:pt x="1" y="10531"/>
                  <a:pt x="2" y="1053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941825" y="1748625"/>
            <a:ext cx="52572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3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941825" y="615700"/>
            <a:ext cx="1374300" cy="1269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 name="Google Shape;27;p3"/>
          <p:cNvSpPr txBox="1">
            <a:spLocks noGrp="1"/>
          </p:cNvSpPr>
          <p:nvPr>
            <p:ph type="subTitle" idx="1"/>
          </p:nvPr>
        </p:nvSpPr>
        <p:spPr>
          <a:xfrm>
            <a:off x="1041925" y="2442525"/>
            <a:ext cx="4391400" cy="393600"/>
          </a:xfrm>
          <a:prstGeom prst="rect">
            <a:avLst/>
          </a:prstGeom>
          <a:solidFill>
            <a:schemeClr val="accent5"/>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Albert Sans Medium"/>
                <a:ea typeface="Albert Sans Medium"/>
                <a:cs typeface="Albert Sans Medium"/>
                <a:sym typeface="Albert Sans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39"/>
          <p:cNvSpPr/>
          <p:nvPr/>
        </p:nvSpPr>
        <p:spPr>
          <a:xfrm flipH="1">
            <a:off x="5774327" y="3367625"/>
            <a:ext cx="4765147" cy="1672812"/>
          </a:xfrm>
          <a:custGeom>
            <a:avLst/>
            <a:gdLst/>
            <a:ahLst/>
            <a:cxnLst/>
            <a:rect l="l" t="t" r="r" b="b"/>
            <a:pathLst>
              <a:path w="39627" h="18062" extrusionOk="0">
                <a:moveTo>
                  <a:pt x="15990" y="1206"/>
                </a:moveTo>
                <a:cubicBezTo>
                  <a:pt x="15978" y="1212"/>
                  <a:pt x="15972" y="1224"/>
                  <a:pt x="15972" y="1230"/>
                </a:cubicBezTo>
                <a:cubicBezTo>
                  <a:pt x="15966" y="1242"/>
                  <a:pt x="15948" y="1248"/>
                  <a:pt x="15948" y="1267"/>
                </a:cubicBezTo>
                <a:cubicBezTo>
                  <a:pt x="15942" y="1248"/>
                  <a:pt x="15942" y="1236"/>
                  <a:pt x="15942" y="1218"/>
                </a:cubicBezTo>
                <a:cubicBezTo>
                  <a:pt x="15948" y="1212"/>
                  <a:pt x="15960" y="1206"/>
                  <a:pt x="15972" y="1206"/>
                </a:cubicBezTo>
                <a:close/>
                <a:moveTo>
                  <a:pt x="15845" y="1315"/>
                </a:moveTo>
                <a:cubicBezTo>
                  <a:pt x="15851" y="1315"/>
                  <a:pt x="15851" y="1321"/>
                  <a:pt x="15857" y="1321"/>
                </a:cubicBezTo>
                <a:lnTo>
                  <a:pt x="15748" y="1321"/>
                </a:lnTo>
                <a:cubicBezTo>
                  <a:pt x="15784" y="1321"/>
                  <a:pt x="15814" y="1315"/>
                  <a:pt x="15845" y="1315"/>
                </a:cubicBezTo>
                <a:close/>
                <a:moveTo>
                  <a:pt x="15851" y="1182"/>
                </a:moveTo>
                <a:cubicBezTo>
                  <a:pt x="15851" y="1195"/>
                  <a:pt x="15861" y="1202"/>
                  <a:pt x="15871" y="1202"/>
                </a:cubicBezTo>
                <a:cubicBezTo>
                  <a:pt x="15875" y="1202"/>
                  <a:pt x="15878" y="1202"/>
                  <a:pt x="15881" y="1200"/>
                </a:cubicBezTo>
                <a:lnTo>
                  <a:pt x="15881" y="1206"/>
                </a:lnTo>
                <a:cubicBezTo>
                  <a:pt x="15912" y="1206"/>
                  <a:pt x="15890" y="1233"/>
                  <a:pt x="15913" y="1233"/>
                </a:cubicBezTo>
                <a:cubicBezTo>
                  <a:pt x="15917" y="1233"/>
                  <a:pt x="15923" y="1232"/>
                  <a:pt x="15929" y="1230"/>
                </a:cubicBezTo>
                <a:lnTo>
                  <a:pt x="15929" y="1255"/>
                </a:lnTo>
                <a:cubicBezTo>
                  <a:pt x="15936" y="1285"/>
                  <a:pt x="15960" y="1327"/>
                  <a:pt x="15966" y="1357"/>
                </a:cubicBezTo>
                <a:cubicBezTo>
                  <a:pt x="15929" y="1345"/>
                  <a:pt x="15887" y="1321"/>
                  <a:pt x="15869" y="1297"/>
                </a:cubicBezTo>
                <a:cubicBezTo>
                  <a:pt x="15857" y="1273"/>
                  <a:pt x="15936" y="1255"/>
                  <a:pt x="15875" y="1236"/>
                </a:cubicBezTo>
                <a:cubicBezTo>
                  <a:pt x="15871" y="1235"/>
                  <a:pt x="15867" y="1235"/>
                  <a:pt x="15863" y="1235"/>
                </a:cubicBezTo>
                <a:cubicBezTo>
                  <a:pt x="15857" y="1235"/>
                  <a:pt x="15851" y="1236"/>
                  <a:pt x="15845" y="1236"/>
                </a:cubicBezTo>
                <a:cubicBezTo>
                  <a:pt x="15839" y="1236"/>
                  <a:pt x="15833" y="1235"/>
                  <a:pt x="15827" y="1230"/>
                </a:cubicBezTo>
                <a:cubicBezTo>
                  <a:pt x="15814" y="1212"/>
                  <a:pt x="15839" y="1200"/>
                  <a:pt x="15814" y="1182"/>
                </a:cubicBezTo>
                <a:close/>
                <a:moveTo>
                  <a:pt x="12641" y="1382"/>
                </a:moveTo>
                <a:lnTo>
                  <a:pt x="12641" y="1382"/>
                </a:lnTo>
                <a:cubicBezTo>
                  <a:pt x="12641" y="1382"/>
                  <a:pt x="12642" y="1382"/>
                  <a:pt x="12642" y="1382"/>
                </a:cubicBezTo>
                <a:cubicBezTo>
                  <a:pt x="12642" y="1382"/>
                  <a:pt x="12642" y="1382"/>
                  <a:pt x="12641" y="1382"/>
                </a:cubicBezTo>
                <a:close/>
                <a:moveTo>
                  <a:pt x="16887" y="1393"/>
                </a:moveTo>
                <a:cubicBezTo>
                  <a:pt x="16902" y="1393"/>
                  <a:pt x="16913" y="1406"/>
                  <a:pt x="16928" y="1406"/>
                </a:cubicBezTo>
                <a:lnTo>
                  <a:pt x="16941" y="1406"/>
                </a:lnTo>
                <a:lnTo>
                  <a:pt x="16941" y="1442"/>
                </a:lnTo>
                <a:cubicBezTo>
                  <a:pt x="16935" y="1472"/>
                  <a:pt x="16916" y="1485"/>
                  <a:pt x="16910" y="1509"/>
                </a:cubicBezTo>
                <a:cubicBezTo>
                  <a:pt x="16898" y="1485"/>
                  <a:pt x="16880" y="1466"/>
                  <a:pt x="16880" y="1448"/>
                </a:cubicBezTo>
                <a:cubicBezTo>
                  <a:pt x="16880" y="1442"/>
                  <a:pt x="16874" y="1436"/>
                  <a:pt x="16874" y="1424"/>
                </a:cubicBezTo>
                <a:cubicBezTo>
                  <a:pt x="16874" y="1418"/>
                  <a:pt x="16874" y="1418"/>
                  <a:pt x="16880" y="1412"/>
                </a:cubicBezTo>
                <a:cubicBezTo>
                  <a:pt x="16880" y="1406"/>
                  <a:pt x="16868" y="1406"/>
                  <a:pt x="16880" y="1394"/>
                </a:cubicBezTo>
                <a:cubicBezTo>
                  <a:pt x="16883" y="1393"/>
                  <a:pt x="16885" y="1393"/>
                  <a:pt x="16887" y="1393"/>
                </a:cubicBezTo>
                <a:close/>
                <a:moveTo>
                  <a:pt x="16209" y="1162"/>
                </a:moveTo>
                <a:cubicBezTo>
                  <a:pt x="16217" y="1162"/>
                  <a:pt x="16226" y="1167"/>
                  <a:pt x="16238" y="1170"/>
                </a:cubicBezTo>
                <a:cubicBezTo>
                  <a:pt x="16232" y="1236"/>
                  <a:pt x="16232" y="1315"/>
                  <a:pt x="16220" y="1382"/>
                </a:cubicBezTo>
                <a:cubicBezTo>
                  <a:pt x="16220" y="1436"/>
                  <a:pt x="16220" y="1485"/>
                  <a:pt x="16232" y="1539"/>
                </a:cubicBezTo>
                <a:cubicBezTo>
                  <a:pt x="16214" y="1533"/>
                  <a:pt x="16190" y="1515"/>
                  <a:pt x="16178" y="1497"/>
                </a:cubicBezTo>
                <a:cubicBezTo>
                  <a:pt x="16160" y="1466"/>
                  <a:pt x="16153" y="1442"/>
                  <a:pt x="16123" y="1418"/>
                </a:cubicBezTo>
                <a:cubicBezTo>
                  <a:pt x="16103" y="1393"/>
                  <a:pt x="16091" y="1380"/>
                  <a:pt x="16067" y="1380"/>
                </a:cubicBezTo>
                <a:cubicBezTo>
                  <a:pt x="16062" y="1380"/>
                  <a:pt x="16057" y="1381"/>
                  <a:pt x="16051" y="1382"/>
                </a:cubicBezTo>
                <a:cubicBezTo>
                  <a:pt x="16046" y="1382"/>
                  <a:pt x="16042" y="1383"/>
                  <a:pt x="16038" y="1383"/>
                </a:cubicBezTo>
                <a:cubicBezTo>
                  <a:pt x="16006" y="1383"/>
                  <a:pt x="15994" y="1362"/>
                  <a:pt x="15978" y="1345"/>
                </a:cubicBezTo>
                <a:cubicBezTo>
                  <a:pt x="15966" y="1321"/>
                  <a:pt x="15942" y="1291"/>
                  <a:pt x="15960" y="1261"/>
                </a:cubicBezTo>
                <a:cubicBezTo>
                  <a:pt x="15966" y="1255"/>
                  <a:pt x="15972" y="1236"/>
                  <a:pt x="15978" y="1230"/>
                </a:cubicBezTo>
                <a:cubicBezTo>
                  <a:pt x="15990" y="1212"/>
                  <a:pt x="15996" y="1206"/>
                  <a:pt x="15996" y="1200"/>
                </a:cubicBezTo>
                <a:lnTo>
                  <a:pt x="16020" y="1200"/>
                </a:lnTo>
                <a:cubicBezTo>
                  <a:pt x="16020" y="1194"/>
                  <a:pt x="16026" y="1194"/>
                  <a:pt x="16020" y="1182"/>
                </a:cubicBezTo>
                <a:cubicBezTo>
                  <a:pt x="16024" y="1178"/>
                  <a:pt x="16030" y="1177"/>
                  <a:pt x="16037" y="1177"/>
                </a:cubicBezTo>
                <a:cubicBezTo>
                  <a:pt x="16054" y="1177"/>
                  <a:pt x="16080" y="1185"/>
                  <a:pt x="16097" y="1185"/>
                </a:cubicBezTo>
                <a:cubicBezTo>
                  <a:pt x="16109" y="1185"/>
                  <a:pt x="16117" y="1182"/>
                  <a:pt x="16117" y="1170"/>
                </a:cubicBezTo>
                <a:cubicBezTo>
                  <a:pt x="16123" y="1170"/>
                  <a:pt x="16129" y="1176"/>
                  <a:pt x="16141" y="1182"/>
                </a:cubicBezTo>
                <a:cubicBezTo>
                  <a:pt x="16149" y="1178"/>
                  <a:pt x="16158" y="1172"/>
                  <a:pt x="16167" y="1172"/>
                </a:cubicBezTo>
                <a:cubicBezTo>
                  <a:pt x="16173" y="1172"/>
                  <a:pt x="16179" y="1175"/>
                  <a:pt x="16184" y="1182"/>
                </a:cubicBezTo>
                <a:cubicBezTo>
                  <a:pt x="16193" y="1167"/>
                  <a:pt x="16200" y="1162"/>
                  <a:pt x="16209" y="1162"/>
                </a:cubicBezTo>
                <a:close/>
                <a:moveTo>
                  <a:pt x="17165" y="1478"/>
                </a:moveTo>
                <a:cubicBezTo>
                  <a:pt x="17182" y="1478"/>
                  <a:pt x="17177" y="1498"/>
                  <a:pt x="17177" y="1509"/>
                </a:cubicBezTo>
                <a:cubicBezTo>
                  <a:pt x="17181" y="1509"/>
                  <a:pt x="17190" y="1506"/>
                  <a:pt x="17198" y="1506"/>
                </a:cubicBezTo>
                <a:cubicBezTo>
                  <a:pt x="17202" y="1506"/>
                  <a:pt x="17205" y="1507"/>
                  <a:pt x="17207" y="1509"/>
                </a:cubicBezTo>
                <a:cubicBezTo>
                  <a:pt x="17177" y="1563"/>
                  <a:pt x="17062" y="1569"/>
                  <a:pt x="17025" y="1569"/>
                </a:cubicBezTo>
                <a:cubicBezTo>
                  <a:pt x="17037" y="1563"/>
                  <a:pt x="17080" y="1515"/>
                  <a:pt x="17098" y="1479"/>
                </a:cubicBezTo>
                <a:lnTo>
                  <a:pt x="17098" y="1479"/>
                </a:lnTo>
                <a:cubicBezTo>
                  <a:pt x="17098" y="1485"/>
                  <a:pt x="17092" y="1503"/>
                  <a:pt x="17098" y="1503"/>
                </a:cubicBezTo>
                <a:cubicBezTo>
                  <a:pt x="17108" y="1503"/>
                  <a:pt x="17114" y="1482"/>
                  <a:pt x="17123" y="1482"/>
                </a:cubicBezTo>
                <a:cubicBezTo>
                  <a:pt x="17124" y="1482"/>
                  <a:pt x="17126" y="1483"/>
                  <a:pt x="17128" y="1485"/>
                </a:cubicBezTo>
                <a:cubicBezTo>
                  <a:pt x="17128" y="1485"/>
                  <a:pt x="17140" y="1503"/>
                  <a:pt x="17140" y="1509"/>
                </a:cubicBezTo>
                <a:cubicBezTo>
                  <a:pt x="17140" y="1497"/>
                  <a:pt x="17146" y="1479"/>
                  <a:pt x="17159" y="1479"/>
                </a:cubicBezTo>
                <a:cubicBezTo>
                  <a:pt x="17161" y="1478"/>
                  <a:pt x="17163" y="1478"/>
                  <a:pt x="17165" y="1478"/>
                </a:cubicBezTo>
                <a:close/>
                <a:moveTo>
                  <a:pt x="13659" y="1527"/>
                </a:moveTo>
                <a:cubicBezTo>
                  <a:pt x="13665" y="1545"/>
                  <a:pt x="13659" y="1563"/>
                  <a:pt x="13641" y="1588"/>
                </a:cubicBezTo>
                <a:cubicBezTo>
                  <a:pt x="13635" y="1588"/>
                  <a:pt x="13629" y="1588"/>
                  <a:pt x="13617" y="1575"/>
                </a:cubicBezTo>
                <a:cubicBezTo>
                  <a:pt x="13611" y="1569"/>
                  <a:pt x="13611" y="1545"/>
                  <a:pt x="13611" y="1533"/>
                </a:cubicBezTo>
                <a:cubicBezTo>
                  <a:pt x="13617" y="1533"/>
                  <a:pt x="13635" y="1527"/>
                  <a:pt x="13659" y="1527"/>
                </a:cubicBezTo>
                <a:close/>
                <a:moveTo>
                  <a:pt x="12678" y="1600"/>
                </a:moveTo>
                <a:cubicBezTo>
                  <a:pt x="12690" y="1600"/>
                  <a:pt x="12690" y="1606"/>
                  <a:pt x="12696" y="1606"/>
                </a:cubicBezTo>
                <a:cubicBezTo>
                  <a:pt x="12696" y="1609"/>
                  <a:pt x="12696" y="1611"/>
                  <a:pt x="12695" y="1611"/>
                </a:cubicBezTo>
                <a:cubicBezTo>
                  <a:pt x="12692" y="1611"/>
                  <a:pt x="12687" y="1604"/>
                  <a:pt x="12678" y="1600"/>
                </a:cubicBezTo>
                <a:close/>
                <a:moveTo>
                  <a:pt x="17219" y="1503"/>
                </a:moveTo>
                <a:lnTo>
                  <a:pt x="17219" y="1515"/>
                </a:lnTo>
                <a:cubicBezTo>
                  <a:pt x="17227" y="1515"/>
                  <a:pt x="17233" y="1512"/>
                  <a:pt x="17239" y="1512"/>
                </a:cubicBezTo>
                <a:cubicBezTo>
                  <a:pt x="17242" y="1512"/>
                  <a:pt x="17245" y="1513"/>
                  <a:pt x="17249" y="1515"/>
                </a:cubicBezTo>
                <a:cubicBezTo>
                  <a:pt x="17249" y="1533"/>
                  <a:pt x="17243" y="1533"/>
                  <a:pt x="17249" y="1545"/>
                </a:cubicBezTo>
                <a:cubicBezTo>
                  <a:pt x="17249" y="1537"/>
                  <a:pt x="17261" y="1525"/>
                  <a:pt x="17268" y="1525"/>
                </a:cubicBezTo>
                <a:cubicBezTo>
                  <a:pt x="17271" y="1525"/>
                  <a:pt x="17274" y="1528"/>
                  <a:pt x="17274" y="1533"/>
                </a:cubicBezTo>
                <a:cubicBezTo>
                  <a:pt x="17277" y="1531"/>
                  <a:pt x="17279" y="1531"/>
                  <a:pt x="17281" y="1531"/>
                </a:cubicBezTo>
                <a:cubicBezTo>
                  <a:pt x="17294" y="1531"/>
                  <a:pt x="17294" y="1553"/>
                  <a:pt x="17304" y="1553"/>
                </a:cubicBezTo>
                <a:cubicBezTo>
                  <a:pt x="17306" y="1553"/>
                  <a:pt x="17308" y="1553"/>
                  <a:pt x="17310" y="1551"/>
                </a:cubicBezTo>
                <a:cubicBezTo>
                  <a:pt x="17310" y="1569"/>
                  <a:pt x="17334" y="1581"/>
                  <a:pt x="17310" y="1581"/>
                </a:cubicBezTo>
                <a:cubicBezTo>
                  <a:pt x="17304" y="1581"/>
                  <a:pt x="17292" y="1575"/>
                  <a:pt x="17280" y="1575"/>
                </a:cubicBezTo>
                <a:cubicBezTo>
                  <a:pt x="17274" y="1575"/>
                  <a:pt x="17268" y="1600"/>
                  <a:pt x="17280" y="1600"/>
                </a:cubicBezTo>
                <a:cubicBezTo>
                  <a:pt x="17280" y="1594"/>
                  <a:pt x="17304" y="1594"/>
                  <a:pt x="17310" y="1594"/>
                </a:cubicBezTo>
                <a:cubicBezTo>
                  <a:pt x="17328" y="1594"/>
                  <a:pt x="17322" y="1600"/>
                  <a:pt x="17322" y="1606"/>
                </a:cubicBezTo>
                <a:lnTo>
                  <a:pt x="17328" y="1606"/>
                </a:lnTo>
                <a:cubicBezTo>
                  <a:pt x="17298" y="1606"/>
                  <a:pt x="17237" y="1612"/>
                  <a:pt x="17207" y="1612"/>
                </a:cubicBezTo>
                <a:cubicBezTo>
                  <a:pt x="17171" y="1612"/>
                  <a:pt x="17031" y="1600"/>
                  <a:pt x="17007" y="1575"/>
                </a:cubicBezTo>
                <a:cubicBezTo>
                  <a:pt x="17092" y="1563"/>
                  <a:pt x="17183" y="1563"/>
                  <a:pt x="17219" y="1503"/>
                </a:cubicBezTo>
                <a:close/>
                <a:moveTo>
                  <a:pt x="13732" y="1606"/>
                </a:moveTo>
                <a:cubicBezTo>
                  <a:pt x="13756" y="1606"/>
                  <a:pt x="13768" y="1606"/>
                  <a:pt x="13780" y="1618"/>
                </a:cubicBezTo>
                <a:lnTo>
                  <a:pt x="13762" y="1618"/>
                </a:lnTo>
                <a:cubicBezTo>
                  <a:pt x="13756" y="1618"/>
                  <a:pt x="13738" y="1618"/>
                  <a:pt x="13726" y="1624"/>
                </a:cubicBezTo>
                <a:cubicBezTo>
                  <a:pt x="13726" y="1618"/>
                  <a:pt x="13732" y="1618"/>
                  <a:pt x="13732" y="1606"/>
                </a:cubicBezTo>
                <a:close/>
                <a:moveTo>
                  <a:pt x="16971" y="1412"/>
                </a:moveTo>
                <a:cubicBezTo>
                  <a:pt x="16977" y="1412"/>
                  <a:pt x="16977" y="1412"/>
                  <a:pt x="16989" y="1418"/>
                </a:cubicBezTo>
                <a:lnTo>
                  <a:pt x="16989" y="1424"/>
                </a:lnTo>
                <a:cubicBezTo>
                  <a:pt x="16995" y="1424"/>
                  <a:pt x="16995" y="1424"/>
                  <a:pt x="17001" y="1436"/>
                </a:cubicBezTo>
                <a:cubicBezTo>
                  <a:pt x="17013" y="1442"/>
                  <a:pt x="17007" y="1442"/>
                  <a:pt x="17013" y="1448"/>
                </a:cubicBezTo>
                <a:cubicBezTo>
                  <a:pt x="17025" y="1454"/>
                  <a:pt x="17031" y="1454"/>
                  <a:pt x="17043" y="1454"/>
                </a:cubicBezTo>
                <a:cubicBezTo>
                  <a:pt x="17043" y="1448"/>
                  <a:pt x="17043" y="1448"/>
                  <a:pt x="17056" y="1442"/>
                </a:cubicBezTo>
                <a:cubicBezTo>
                  <a:pt x="17062" y="1448"/>
                  <a:pt x="17056" y="1454"/>
                  <a:pt x="17062" y="1454"/>
                </a:cubicBezTo>
                <a:cubicBezTo>
                  <a:pt x="17062" y="1448"/>
                  <a:pt x="17074" y="1448"/>
                  <a:pt x="17086" y="1448"/>
                </a:cubicBezTo>
                <a:cubicBezTo>
                  <a:pt x="17086" y="1454"/>
                  <a:pt x="17086" y="1466"/>
                  <a:pt x="17092" y="1466"/>
                </a:cubicBezTo>
                <a:cubicBezTo>
                  <a:pt x="17056" y="1557"/>
                  <a:pt x="16947" y="1600"/>
                  <a:pt x="16844" y="1624"/>
                </a:cubicBezTo>
                <a:cubicBezTo>
                  <a:pt x="16868" y="1588"/>
                  <a:pt x="16910" y="1533"/>
                  <a:pt x="16935" y="1485"/>
                </a:cubicBezTo>
                <a:cubicBezTo>
                  <a:pt x="16947" y="1466"/>
                  <a:pt x="16947" y="1436"/>
                  <a:pt x="16959" y="1412"/>
                </a:cubicBezTo>
                <a:close/>
                <a:moveTo>
                  <a:pt x="12945" y="1594"/>
                </a:moveTo>
                <a:cubicBezTo>
                  <a:pt x="12957" y="1600"/>
                  <a:pt x="12969" y="1601"/>
                  <a:pt x="12980" y="1601"/>
                </a:cubicBezTo>
                <a:cubicBezTo>
                  <a:pt x="12992" y="1601"/>
                  <a:pt x="13002" y="1600"/>
                  <a:pt x="13011" y="1600"/>
                </a:cubicBezTo>
                <a:cubicBezTo>
                  <a:pt x="13035" y="1606"/>
                  <a:pt x="13029" y="1618"/>
                  <a:pt x="13035" y="1624"/>
                </a:cubicBezTo>
                <a:lnTo>
                  <a:pt x="13029" y="1624"/>
                </a:lnTo>
                <a:cubicBezTo>
                  <a:pt x="13027" y="1624"/>
                  <a:pt x="13025" y="1625"/>
                  <a:pt x="13022" y="1625"/>
                </a:cubicBezTo>
                <a:cubicBezTo>
                  <a:pt x="13009" y="1625"/>
                  <a:pt x="12996" y="1616"/>
                  <a:pt x="12987" y="1616"/>
                </a:cubicBezTo>
                <a:cubicBezTo>
                  <a:pt x="12981" y="1616"/>
                  <a:pt x="12977" y="1619"/>
                  <a:pt x="12975" y="1630"/>
                </a:cubicBezTo>
                <a:cubicBezTo>
                  <a:pt x="12969" y="1631"/>
                  <a:pt x="12964" y="1631"/>
                  <a:pt x="12959" y="1631"/>
                </a:cubicBezTo>
                <a:cubicBezTo>
                  <a:pt x="12928" y="1631"/>
                  <a:pt x="12917" y="1615"/>
                  <a:pt x="12933" y="1594"/>
                </a:cubicBezTo>
                <a:close/>
                <a:moveTo>
                  <a:pt x="16014" y="1630"/>
                </a:moveTo>
                <a:lnTo>
                  <a:pt x="16014" y="1630"/>
                </a:lnTo>
                <a:cubicBezTo>
                  <a:pt x="16017" y="1638"/>
                  <a:pt x="16018" y="1646"/>
                  <a:pt x="16018" y="1654"/>
                </a:cubicBezTo>
                <a:lnTo>
                  <a:pt x="16018" y="1654"/>
                </a:lnTo>
                <a:cubicBezTo>
                  <a:pt x="16019" y="1646"/>
                  <a:pt x="16018" y="1638"/>
                  <a:pt x="16014" y="1630"/>
                </a:cubicBezTo>
                <a:close/>
                <a:moveTo>
                  <a:pt x="13362" y="1551"/>
                </a:moveTo>
                <a:cubicBezTo>
                  <a:pt x="13399" y="1569"/>
                  <a:pt x="13405" y="1612"/>
                  <a:pt x="13459" y="1624"/>
                </a:cubicBezTo>
                <a:cubicBezTo>
                  <a:pt x="13477" y="1624"/>
                  <a:pt x="13496" y="1612"/>
                  <a:pt x="13514" y="1612"/>
                </a:cubicBezTo>
                <a:cubicBezTo>
                  <a:pt x="13514" y="1630"/>
                  <a:pt x="13508" y="1642"/>
                  <a:pt x="13508" y="1654"/>
                </a:cubicBezTo>
                <a:cubicBezTo>
                  <a:pt x="13497" y="1662"/>
                  <a:pt x="13490" y="1664"/>
                  <a:pt x="13483" y="1664"/>
                </a:cubicBezTo>
                <a:cubicBezTo>
                  <a:pt x="13474" y="1664"/>
                  <a:pt x="13464" y="1660"/>
                  <a:pt x="13447" y="1660"/>
                </a:cubicBezTo>
                <a:lnTo>
                  <a:pt x="13447" y="1672"/>
                </a:lnTo>
                <a:cubicBezTo>
                  <a:pt x="13440" y="1674"/>
                  <a:pt x="13434" y="1675"/>
                  <a:pt x="13427" y="1675"/>
                </a:cubicBezTo>
                <a:cubicBezTo>
                  <a:pt x="13409" y="1675"/>
                  <a:pt x="13391" y="1669"/>
                  <a:pt x="13376" y="1669"/>
                </a:cubicBezTo>
                <a:cubicBezTo>
                  <a:pt x="13362" y="1669"/>
                  <a:pt x="13351" y="1674"/>
                  <a:pt x="13344" y="1690"/>
                </a:cubicBezTo>
                <a:cubicBezTo>
                  <a:pt x="13308" y="1672"/>
                  <a:pt x="13296" y="1630"/>
                  <a:pt x="13247" y="1630"/>
                </a:cubicBezTo>
                <a:cubicBezTo>
                  <a:pt x="13223" y="1630"/>
                  <a:pt x="13211" y="1636"/>
                  <a:pt x="13187" y="1648"/>
                </a:cubicBezTo>
                <a:lnTo>
                  <a:pt x="13187" y="1636"/>
                </a:lnTo>
                <a:cubicBezTo>
                  <a:pt x="13193" y="1624"/>
                  <a:pt x="13205" y="1594"/>
                  <a:pt x="13205" y="1588"/>
                </a:cubicBezTo>
                <a:cubicBezTo>
                  <a:pt x="13214" y="1575"/>
                  <a:pt x="13222" y="1572"/>
                  <a:pt x="13231" y="1572"/>
                </a:cubicBezTo>
                <a:cubicBezTo>
                  <a:pt x="13240" y="1572"/>
                  <a:pt x="13250" y="1575"/>
                  <a:pt x="13266" y="1575"/>
                </a:cubicBezTo>
                <a:lnTo>
                  <a:pt x="13266" y="1563"/>
                </a:lnTo>
                <a:cubicBezTo>
                  <a:pt x="13270" y="1562"/>
                  <a:pt x="13274" y="1561"/>
                  <a:pt x="13279" y="1561"/>
                </a:cubicBezTo>
                <a:cubicBezTo>
                  <a:pt x="13299" y="1561"/>
                  <a:pt x="13319" y="1573"/>
                  <a:pt x="13336" y="1573"/>
                </a:cubicBezTo>
                <a:cubicBezTo>
                  <a:pt x="13347" y="1573"/>
                  <a:pt x="13356" y="1568"/>
                  <a:pt x="13362" y="1551"/>
                </a:cubicBezTo>
                <a:close/>
                <a:moveTo>
                  <a:pt x="13072" y="1648"/>
                </a:moveTo>
                <a:cubicBezTo>
                  <a:pt x="13072" y="1648"/>
                  <a:pt x="13084" y="1648"/>
                  <a:pt x="13084" y="1654"/>
                </a:cubicBezTo>
                <a:cubicBezTo>
                  <a:pt x="13096" y="1660"/>
                  <a:pt x="13084" y="1697"/>
                  <a:pt x="13102" y="1709"/>
                </a:cubicBezTo>
                <a:cubicBezTo>
                  <a:pt x="13098" y="1717"/>
                  <a:pt x="13090" y="1723"/>
                  <a:pt x="13077" y="1723"/>
                </a:cubicBezTo>
                <a:cubicBezTo>
                  <a:pt x="13072" y="1723"/>
                  <a:pt x="13066" y="1722"/>
                  <a:pt x="13060" y="1721"/>
                </a:cubicBezTo>
                <a:cubicBezTo>
                  <a:pt x="13048" y="1690"/>
                  <a:pt x="13066" y="1666"/>
                  <a:pt x="13072" y="1648"/>
                </a:cubicBezTo>
                <a:close/>
                <a:moveTo>
                  <a:pt x="15887" y="1715"/>
                </a:moveTo>
                <a:lnTo>
                  <a:pt x="15881" y="1721"/>
                </a:lnTo>
                <a:cubicBezTo>
                  <a:pt x="15911" y="1733"/>
                  <a:pt x="15942" y="1745"/>
                  <a:pt x="15966" y="1751"/>
                </a:cubicBezTo>
                <a:cubicBezTo>
                  <a:pt x="15936" y="1763"/>
                  <a:pt x="15887" y="1763"/>
                  <a:pt x="15887" y="1763"/>
                </a:cubicBezTo>
                <a:cubicBezTo>
                  <a:pt x="15887" y="1763"/>
                  <a:pt x="15936" y="1763"/>
                  <a:pt x="15972" y="1751"/>
                </a:cubicBezTo>
                <a:cubicBezTo>
                  <a:pt x="16004" y="1760"/>
                  <a:pt x="16036" y="1762"/>
                  <a:pt x="16055" y="1763"/>
                </a:cubicBezTo>
                <a:lnTo>
                  <a:pt x="16055" y="1763"/>
                </a:lnTo>
                <a:cubicBezTo>
                  <a:pt x="16025" y="1762"/>
                  <a:pt x="15958" y="1753"/>
                  <a:pt x="15887" y="1715"/>
                </a:cubicBezTo>
                <a:close/>
                <a:moveTo>
                  <a:pt x="15966" y="1612"/>
                </a:moveTo>
                <a:lnTo>
                  <a:pt x="15966" y="1624"/>
                </a:lnTo>
                <a:cubicBezTo>
                  <a:pt x="15966" y="1624"/>
                  <a:pt x="15966" y="1630"/>
                  <a:pt x="15972" y="1636"/>
                </a:cubicBezTo>
                <a:cubicBezTo>
                  <a:pt x="15972" y="1642"/>
                  <a:pt x="15978" y="1654"/>
                  <a:pt x="15978" y="1660"/>
                </a:cubicBezTo>
                <a:cubicBezTo>
                  <a:pt x="15978" y="1660"/>
                  <a:pt x="15984" y="1666"/>
                  <a:pt x="15984" y="1672"/>
                </a:cubicBezTo>
                <a:cubicBezTo>
                  <a:pt x="15984" y="1684"/>
                  <a:pt x="15996" y="1684"/>
                  <a:pt x="15996" y="1690"/>
                </a:cubicBezTo>
                <a:cubicBezTo>
                  <a:pt x="15996" y="1697"/>
                  <a:pt x="16002" y="1697"/>
                  <a:pt x="16002" y="1703"/>
                </a:cubicBezTo>
                <a:lnTo>
                  <a:pt x="16014" y="1721"/>
                </a:lnTo>
                <a:lnTo>
                  <a:pt x="16032" y="1733"/>
                </a:lnTo>
                <a:lnTo>
                  <a:pt x="16045" y="1751"/>
                </a:lnTo>
                <a:lnTo>
                  <a:pt x="16063" y="1763"/>
                </a:lnTo>
                <a:lnTo>
                  <a:pt x="16063" y="1763"/>
                </a:lnTo>
                <a:cubicBezTo>
                  <a:pt x="16060" y="1763"/>
                  <a:pt x="16058" y="1763"/>
                  <a:pt x="16055" y="1763"/>
                </a:cubicBezTo>
                <a:lnTo>
                  <a:pt x="16055" y="1763"/>
                </a:lnTo>
                <a:cubicBezTo>
                  <a:pt x="16058" y="1763"/>
                  <a:pt x="16060" y="1763"/>
                  <a:pt x="16063" y="1763"/>
                </a:cubicBezTo>
                <a:lnTo>
                  <a:pt x="16063" y="1763"/>
                </a:lnTo>
                <a:lnTo>
                  <a:pt x="16063" y="1763"/>
                </a:lnTo>
                <a:cubicBezTo>
                  <a:pt x="16063" y="1763"/>
                  <a:pt x="16064" y="1763"/>
                  <a:pt x="16065" y="1763"/>
                </a:cubicBezTo>
                <a:lnTo>
                  <a:pt x="16065" y="1763"/>
                </a:lnTo>
                <a:cubicBezTo>
                  <a:pt x="16062" y="1758"/>
                  <a:pt x="16059" y="1754"/>
                  <a:pt x="16057" y="1751"/>
                </a:cubicBezTo>
                <a:lnTo>
                  <a:pt x="16038" y="1733"/>
                </a:lnTo>
                <a:lnTo>
                  <a:pt x="16026" y="1721"/>
                </a:lnTo>
                <a:lnTo>
                  <a:pt x="16008" y="1703"/>
                </a:lnTo>
                <a:cubicBezTo>
                  <a:pt x="16008" y="1703"/>
                  <a:pt x="16019" y="1681"/>
                  <a:pt x="16018" y="1654"/>
                </a:cubicBezTo>
                <a:lnTo>
                  <a:pt x="16018" y="1654"/>
                </a:lnTo>
                <a:cubicBezTo>
                  <a:pt x="16018" y="1675"/>
                  <a:pt x="16008" y="1692"/>
                  <a:pt x="16008" y="1697"/>
                </a:cubicBezTo>
                <a:lnTo>
                  <a:pt x="16002" y="1690"/>
                </a:lnTo>
                <a:cubicBezTo>
                  <a:pt x="16002" y="1684"/>
                  <a:pt x="15996" y="1684"/>
                  <a:pt x="15996" y="1672"/>
                </a:cubicBezTo>
                <a:cubicBezTo>
                  <a:pt x="15996" y="1666"/>
                  <a:pt x="15984" y="1666"/>
                  <a:pt x="15984" y="1660"/>
                </a:cubicBezTo>
                <a:cubicBezTo>
                  <a:pt x="15978" y="1654"/>
                  <a:pt x="15978" y="1642"/>
                  <a:pt x="15978" y="1636"/>
                </a:cubicBezTo>
                <a:cubicBezTo>
                  <a:pt x="15978" y="1630"/>
                  <a:pt x="15972" y="1630"/>
                  <a:pt x="15972" y="1624"/>
                </a:cubicBezTo>
                <a:lnTo>
                  <a:pt x="15972" y="1612"/>
                </a:lnTo>
                <a:close/>
                <a:moveTo>
                  <a:pt x="16065" y="1763"/>
                </a:moveTo>
                <a:lnTo>
                  <a:pt x="16065" y="1763"/>
                </a:lnTo>
                <a:cubicBezTo>
                  <a:pt x="16067" y="1767"/>
                  <a:pt x="16070" y="1770"/>
                  <a:pt x="16074" y="1774"/>
                </a:cubicBezTo>
                <a:lnTo>
                  <a:pt x="16074" y="1774"/>
                </a:lnTo>
                <a:lnTo>
                  <a:pt x="16069" y="1763"/>
                </a:lnTo>
                <a:cubicBezTo>
                  <a:pt x="16068" y="1763"/>
                  <a:pt x="16066" y="1763"/>
                  <a:pt x="16065" y="1763"/>
                </a:cubicBezTo>
                <a:close/>
                <a:moveTo>
                  <a:pt x="16074" y="1774"/>
                </a:moveTo>
                <a:lnTo>
                  <a:pt x="16075" y="1775"/>
                </a:lnTo>
                <a:cubicBezTo>
                  <a:pt x="16075" y="1775"/>
                  <a:pt x="16076" y="1776"/>
                  <a:pt x="16077" y="1776"/>
                </a:cubicBezTo>
                <a:lnTo>
                  <a:pt x="16077" y="1776"/>
                </a:lnTo>
                <a:cubicBezTo>
                  <a:pt x="16076" y="1775"/>
                  <a:pt x="16075" y="1774"/>
                  <a:pt x="16074" y="1774"/>
                </a:cubicBezTo>
                <a:close/>
                <a:moveTo>
                  <a:pt x="16184" y="1745"/>
                </a:moveTo>
                <a:cubicBezTo>
                  <a:pt x="16190" y="1775"/>
                  <a:pt x="16178" y="1805"/>
                  <a:pt x="16178" y="1812"/>
                </a:cubicBezTo>
                <a:cubicBezTo>
                  <a:pt x="16184" y="1793"/>
                  <a:pt x="16190" y="1763"/>
                  <a:pt x="16184" y="1745"/>
                </a:cubicBezTo>
                <a:close/>
                <a:moveTo>
                  <a:pt x="16250" y="1206"/>
                </a:moveTo>
                <a:cubicBezTo>
                  <a:pt x="16256" y="1206"/>
                  <a:pt x="16269" y="1212"/>
                  <a:pt x="16275" y="1218"/>
                </a:cubicBezTo>
                <a:cubicBezTo>
                  <a:pt x="16284" y="1233"/>
                  <a:pt x="16282" y="1252"/>
                  <a:pt x="16297" y="1252"/>
                </a:cubicBezTo>
                <a:cubicBezTo>
                  <a:pt x="16301" y="1252"/>
                  <a:pt x="16305" y="1251"/>
                  <a:pt x="16311" y="1248"/>
                </a:cubicBezTo>
                <a:cubicBezTo>
                  <a:pt x="16329" y="1248"/>
                  <a:pt x="16335" y="1236"/>
                  <a:pt x="16347" y="1236"/>
                </a:cubicBezTo>
                <a:cubicBezTo>
                  <a:pt x="16365" y="1236"/>
                  <a:pt x="16390" y="1248"/>
                  <a:pt x="16402" y="1248"/>
                </a:cubicBezTo>
                <a:cubicBezTo>
                  <a:pt x="16420" y="1248"/>
                  <a:pt x="16432" y="1248"/>
                  <a:pt x="16450" y="1242"/>
                </a:cubicBezTo>
                <a:lnTo>
                  <a:pt x="16450" y="1267"/>
                </a:lnTo>
                <a:cubicBezTo>
                  <a:pt x="16462" y="1267"/>
                  <a:pt x="16480" y="1273"/>
                  <a:pt x="16493" y="1273"/>
                </a:cubicBezTo>
                <a:cubicBezTo>
                  <a:pt x="16488" y="1296"/>
                  <a:pt x="16509" y="1313"/>
                  <a:pt x="16536" y="1313"/>
                </a:cubicBezTo>
                <a:cubicBezTo>
                  <a:pt x="16544" y="1313"/>
                  <a:pt x="16551" y="1312"/>
                  <a:pt x="16559" y="1309"/>
                </a:cubicBezTo>
                <a:lnTo>
                  <a:pt x="16559" y="1309"/>
                </a:lnTo>
                <a:cubicBezTo>
                  <a:pt x="16553" y="1321"/>
                  <a:pt x="16559" y="1327"/>
                  <a:pt x="16553" y="1333"/>
                </a:cubicBezTo>
                <a:cubicBezTo>
                  <a:pt x="16559" y="1333"/>
                  <a:pt x="16559" y="1327"/>
                  <a:pt x="16571" y="1327"/>
                </a:cubicBezTo>
                <a:cubicBezTo>
                  <a:pt x="16553" y="1333"/>
                  <a:pt x="16547" y="1351"/>
                  <a:pt x="16547" y="1357"/>
                </a:cubicBezTo>
                <a:cubicBezTo>
                  <a:pt x="16552" y="1358"/>
                  <a:pt x="16558" y="1359"/>
                  <a:pt x="16564" y="1359"/>
                </a:cubicBezTo>
                <a:cubicBezTo>
                  <a:pt x="16595" y="1359"/>
                  <a:pt x="16634" y="1347"/>
                  <a:pt x="16644" y="1327"/>
                </a:cubicBezTo>
                <a:cubicBezTo>
                  <a:pt x="16650" y="1321"/>
                  <a:pt x="16650" y="1297"/>
                  <a:pt x="16662" y="1297"/>
                </a:cubicBezTo>
                <a:cubicBezTo>
                  <a:pt x="16664" y="1296"/>
                  <a:pt x="16667" y="1295"/>
                  <a:pt x="16671" y="1295"/>
                </a:cubicBezTo>
                <a:cubicBezTo>
                  <a:pt x="16683" y="1295"/>
                  <a:pt x="16701" y="1303"/>
                  <a:pt x="16711" y="1303"/>
                </a:cubicBezTo>
                <a:cubicBezTo>
                  <a:pt x="16729" y="1297"/>
                  <a:pt x="16723" y="1279"/>
                  <a:pt x="16753" y="1279"/>
                </a:cubicBezTo>
                <a:cubicBezTo>
                  <a:pt x="16771" y="1279"/>
                  <a:pt x="16783" y="1279"/>
                  <a:pt x="16795" y="1297"/>
                </a:cubicBezTo>
                <a:cubicBezTo>
                  <a:pt x="16801" y="1303"/>
                  <a:pt x="16789" y="1321"/>
                  <a:pt x="16813" y="1321"/>
                </a:cubicBezTo>
                <a:cubicBezTo>
                  <a:pt x="16813" y="1333"/>
                  <a:pt x="16801" y="1333"/>
                  <a:pt x="16783" y="1333"/>
                </a:cubicBezTo>
                <a:cubicBezTo>
                  <a:pt x="16765" y="1333"/>
                  <a:pt x="16753" y="1333"/>
                  <a:pt x="16735" y="1327"/>
                </a:cubicBezTo>
                <a:cubicBezTo>
                  <a:pt x="16711" y="1327"/>
                  <a:pt x="16711" y="1327"/>
                  <a:pt x="16698" y="1339"/>
                </a:cubicBezTo>
                <a:cubicBezTo>
                  <a:pt x="16692" y="1357"/>
                  <a:pt x="16692" y="1351"/>
                  <a:pt x="16680" y="1357"/>
                </a:cubicBezTo>
                <a:lnTo>
                  <a:pt x="16680" y="1364"/>
                </a:lnTo>
                <a:lnTo>
                  <a:pt x="16674" y="1364"/>
                </a:lnTo>
                <a:cubicBezTo>
                  <a:pt x="16668" y="1364"/>
                  <a:pt x="16620" y="1382"/>
                  <a:pt x="16650" y="1394"/>
                </a:cubicBezTo>
                <a:lnTo>
                  <a:pt x="16668" y="1394"/>
                </a:lnTo>
                <a:cubicBezTo>
                  <a:pt x="16674" y="1394"/>
                  <a:pt x="16668" y="1400"/>
                  <a:pt x="16674" y="1400"/>
                </a:cubicBezTo>
                <a:cubicBezTo>
                  <a:pt x="16680" y="1400"/>
                  <a:pt x="16674" y="1412"/>
                  <a:pt x="16680" y="1412"/>
                </a:cubicBezTo>
                <a:cubicBezTo>
                  <a:pt x="16680" y="1412"/>
                  <a:pt x="16698" y="1400"/>
                  <a:pt x="16704" y="1400"/>
                </a:cubicBezTo>
                <a:cubicBezTo>
                  <a:pt x="16708" y="1400"/>
                  <a:pt x="16721" y="1397"/>
                  <a:pt x="16730" y="1397"/>
                </a:cubicBezTo>
                <a:cubicBezTo>
                  <a:pt x="16735" y="1397"/>
                  <a:pt x="16739" y="1398"/>
                  <a:pt x="16741" y="1400"/>
                </a:cubicBezTo>
                <a:cubicBezTo>
                  <a:pt x="16753" y="1412"/>
                  <a:pt x="16741" y="1418"/>
                  <a:pt x="16735" y="1418"/>
                </a:cubicBezTo>
                <a:cubicBezTo>
                  <a:pt x="16735" y="1424"/>
                  <a:pt x="16741" y="1430"/>
                  <a:pt x="16759" y="1430"/>
                </a:cubicBezTo>
                <a:cubicBezTo>
                  <a:pt x="16759" y="1442"/>
                  <a:pt x="16753" y="1442"/>
                  <a:pt x="16753" y="1448"/>
                </a:cubicBezTo>
                <a:cubicBezTo>
                  <a:pt x="16753" y="1454"/>
                  <a:pt x="16753" y="1454"/>
                  <a:pt x="16759" y="1460"/>
                </a:cubicBezTo>
                <a:lnTo>
                  <a:pt x="16759" y="1491"/>
                </a:lnTo>
                <a:cubicBezTo>
                  <a:pt x="16759" y="1503"/>
                  <a:pt x="16753" y="1509"/>
                  <a:pt x="16753" y="1521"/>
                </a:cubicBezTo>
                <a:cubicBezTo>
                  <a:pt x="16765" y="1521"/>
                  <a:pt x="16783" y="1521"/>
                  <a:pt x="16795" y="1515"/>
                </a:cubicBezTo>
                <a:cubicBezTo>
                  <a:pt x="16795" y="1515"/>
                  <a:pt x="16801" y="1509"/>
                  <a:pt x="16801" y="1503"/>
                </a:cubicBezTo>
                <a:lnTo>
                  <a:pt x="16819" y="1503"/>
                </a:lnTo>
                <a:cubicBezTo>
                  <a:pt x="16832" y="1491"/>
                  <a:pt x="16832" y="1491"/>
                  <a:pt x="16832" y="1479"/>
                </a:cubicBezTo>
                <a:lnTo>
                  <a:pt x="16832" y="1472"/>
                </a:lnTo>
                <a:cubicBezTo>
                  <a:pt x="16844" y="1485"/>
                  <a:pt x="16850" y="1491"/>
                  <a:pt x="16850" y="1509"/>
                </a:cubicBezTo>
                <a:cubicBezTo>
                  <a:pt x="16856" y="1551"/>
                  <a:pt x="16819" y="1581"/>
                  <a:pt x="16789" y="1612"/>
                </a:cubicBezTo>
                <a:cubicBezTo>
                  <a:pt x="16766" y="1630"/>
                  <a:pt x="16743" y="1648"/>
                  <a:pt x="16713" y="1648"/>
                </a:cubicBezTo>
                <a:cubicBezTo>
                  <a:pt x="16703" y="1648"/>
                  <a:pt x="16692" y="1646"/>
                  <a:pt x="16680" y="1642"/>
                </a:cubicBezTo>
                <a:cubicBezTo>
                  <a:pt x="16668" y="1639"/>
                  <a:pt x="16657" y="1637"/>
                  <a:pt x="16647" y="1637"/>
                </a:cubicBezTo>
                <a:cubicBezTo>
                  <a:pt x="16618" y="1637"/>
                  <a:pt x="16595" y="1650"/>
                  <a:pt x="16559" y="1672"/>
                </a:cubicBezTo>
                <a:cubicBezTo>
                  <a:pt x="16523" y="1703"/>
                  <a:pt x="16493" y="1721"/>
                  <a:pt x="16462" y="1757"/>
                </a:cubicBezTo>
                <a:cubicBezTo>
                  <a:pt x="16438" y="1787"/>
                  <a:pt x="16390" y="1805"/>
                  <a:pt x="16341" y="1818"/>
                </a:cubicBezTo>
                <a:cubicBezTo>
                  <a:pt x="16329" y="1715"/>
                  <a:pt x="16269" y="1575"/>
                  <a:pt x="16250" y="1472"/>
                </a:cubicBezTo>
                <a:cubicBezTo>
                  <a:pt x="16238" y="1388"/>
                  <a:pt x="16238" y="1291"/>
                  <a:pt x="16250" y="1206"/>
                </a:cubicBezTo>
                <a:close/>
                <a:moveTo>
                  <a:pt x="14028" y="1824"/>
                </a:moveTo>
                <a:cubicBezTo>
                  <a:pt x="14029" y="1824"/>
                  <a:pt x="14029" y="1824"/>
                  <a:pt x="14029" y="1824"/>
                </a:cubicBezTo>
                <a:lnTo>
                  <a:pt x="14029" y="1824"/>
                </a:lnTo>
                <a:cubicBezTo>
                  <a:pt x="14029" y="1824"/>
                  <a:pt x="14029" y="1824"/>
                  <a:pt x="14028" y="1824"/>
                </a:cubicBezTo>
                <a:close/>
                <a:moveTo>
                  <a:pt x="16632" y="1842"/>
                </a:moveTo>
                <a:lnTo>
                  <a:pt x="16632" y="1842"/>
                </a:lnTo>
                <a:cubicBezTo>
                  <a:pt x="16629" y="1850"/>
                  <a:pt x="16628" y="1857"/>
                  <a:pt x="16628" y="1865"/>
                </a:cubicBezTo>
                <a:lnTo>
                  <a:pt x="16628" y="1865"/>
                </a:lnTo>
                <a:cubicBezTo>
                  <a:pt x="16628" y="1857"/>
                  <a:pt x="16629" y="1849"/>
                  <a:pt x="16632" y="1842"/>
                </a:cubicBezTo>
                <a:close/>
                <a:moveTo>
                  <a:pt x="16077" y="1776"/>
                </a:moveTo>
                <a:cubicBezTo>
                  <a:pt x="16080" y="1778"/>
                  <a:pt x="16083" y="1780"/>
                  <a:pt x="16087" y="1781"/>
                </a:cubicBezTo>
                <a:cubicBezTo>
                  <a:pt x="16099" y="1793"/>
                  <a:pt x="16105" y="1805"/>
                  <a:pt x="16123" y="1812"/>
                </a:cubicBezTo>
                <a:cubicBezTo>
                  <a:pt x="16153" y="1836"/>
                  <a:pt x="16178" y="1854"/>
                  <a:pt x="16208" y="1872"/>
                </a:cubicBezTo>
                <a:cubicBezTo>
                  <a:pt x="16207" y="1871"/>
                  <a:pt x="16207" y="1870"/>
                  <a:pt x="16206" y="1869"/>
                </a:cubicBezTo>
                <a:lnTo>
                  <a:pt x="16206" y="1869"/>
                </a:lnTo>
                <a:cubicBezTo>
                  <a:pt x="16176" y="1849"/>
                  <a:pt x="16144" y="1828"/>
                  <a:pt x="16117" y="1805"/>
                </a:cubicBezTo>
                <a:cubicBezTo>
                  <a:pt x="16100" y="1794"/>
                  <a:pt x="16093" y="1782"/>
                  <a:pt x="16077" y="1776"/>
                </a:cubicBezTo>
                <a:close/>
                <a:moveTo>
                  <a:pt x="16135" y="1763"/>
                </a:moveTo>
                <a:cubicBezTo>
                  <a:pt x="16153" y="1781"/>
                  <a:pt x="16187" y="1837"/>
                  <a:pt x="16206" y="1869"/>
                </a:cubicBezTo>
                <a:lnTo>
                  <a:pt x="16206" y="1869"/>
                </a:lnTo>
                <a:cubicBezTo>
                  <a:pt x="16208" y="1870"/>
                  <a:pt x="16210" y="1871"/>
                  <a:pt x="16212" y="1872"/>
                </a:cubicBezTo>
                <a:lnTo>
                  <a:pt x="16212" y="1872"/>
                </a:lnTo>
                <a:cubicBezTo>
                  <a:pt x="16205" y="1861"/>
                  <a:pt x="16188" y="1836"/>
                  <a:pt x="16178" y="1812"/>
                </a:cubicBezTo>
                <a:cubicBezTo>
                  <a:pt x="16160" y="1787"/>
                  <a:pt x="16153" y="1775"/>
                  <a:pt x="16147" y="1763"/>
                </a:cubicBezTo>
                <a:close/>
                <a:moveTo>
                  <a:pt x="16462" y="1957"/>
                </a:moveTo>
                <a:lnTo>
                  <a:pt x="16462" y="1957"/>
                </a:lnTo>
                <a:cubicBezTo>
                  <a:pt x="16461" y="1963"/>
                  <a:pt x="16461" y="1969"/>
                  <a:pt x="16461" y="1974"/>
                </a:cubicBezTo>
                <a:lnTo>
                  <a:pt x="16461" y="1974"/>
                </a:lnTo>
                <a:cubicBezTo>
                  <a:pt x="16461" y="1969"/>
                  <a:pt x="16461" y="1963"/>
                  <a:pt x="16462" y="1957"/>
                </a:cubicBezTo>
                <a:close/>
                <a:moveTo>
                  <a:pt x="16759" y="1927"/>
                </a:moveTo>
                <a:cubicBezTo>
                  <a:pt x="16681" y="1963"/>
                  <a:pt x="16608" y="1969"/>
                  <a:pt x="16584" y="1975"/>
                </a:cubicBezTo>
                <a:lnTo>
                  <a:pt x="16584" y="1975"/>
                </a:lnTo>
                <a:cubicBezTo>
                  <a:pt x="16597" y="1975"/>
                  <a:pt x="16630" y="1973"/>
                  <a:pt x="16674" y="1963"/>
                </a:cubicBezTo>
                <a:cubicBezTo>
                  <a:pt x="16711" y="1975"/>
                  <a:pt x="16759" y="1975"/>
                  <a:pt x="16759" y="1975"/>
                </a:cubicBezTo>
                <a:cubicBezTo>
                  <a:pt x="16759" y="1975"/>
                  <a:pt x="16711" y="1975"/>
                  <a:pt x="16680" y="1963"/>
                </a:cubicBezTo>
                <a:cubicBezTo>
                  <a:pt x="16704" y="1957"/>
                  <a:pt x="16735" y="1945"/>
                  <a:pt x="16765" y="1933"/>
                </a:cubicBezTo>
                <a:lnTo>
                  <a:pt x="16759" y="1927"/>
                </a:lnTo>
                <a:close/>
                <a:moveTo>
                  <a:pt x="16674" y="1824"/>
                </a:moveTo>
                <a:lnTo>
                  <a:pt x="16674" y="1836"/>
                </a:lnTo>
                <a:cubicBezTo>
                  <a:pt x="16674" y="1836"/>
                  <a:pt x="16674" y="1842"/>
                  <a:pt x="16668" y="1848"/>
                </a:cubicBezTo>
                <a:cubicBezTo>
                  <a:pt x="16668" y="1854"/>
                  <a:pt x="16662" y="1866"/>
                  <a:pt x="16662" y="1872"/>
                </a:cubicBezTo>
                <a:cubicBezTo>
                  <a:pt x="16662" y="1872"/>
                  <a:pt x="16650" y="1878"/>
                  <a:pt x="16650" y="1884"/>
                </a:cubicBezTo>
                <a:cubicBezTo>
                  <a:pt x="16650" y="1896"/>
                  <a:pt x="16644" y="1896"/>
                  <a:pt x="16644" y="1902"/>
                </a:cubicBezTo>
                <a:cubicBezTo>
                  <a:pt x="16644" y="1902"/>
                  <a:pt x="16644" y="1908"/>
                  <a:pt x="16638" y="1908"/>
                </a:cubicBezTo>
                <a:cubicBezTo>
                  <a:pt x="16638" y="1904"/>
                  <a:pt x="16628" y="1886"/>
                  <a:pt x="16628" y="1865"/>
                </a:cubicBezTo>
                <a:lnTo>
                  <a:pt x="16628" y="1865"/>
                </a:lnTo>
                <a:cubicBezTo>
                  <a:pt x="16627" y="1888"/>
                  <a:pt x="16638" y="1910"/>
                  <a:pt x="16638" y="1914"/>
                </a:cubicBezTo>
                <a:lnTo>
                  <a:pt x="16620" y="1933"/>
                </a:lnTo>
                <a:lnTo>
                  <a:pt x="16608" y="1945"/>
                </a:lnTo>
                <a:lnTo>
                  <a:pt x="16589" y="1963"/>
                </a:lnTo>
                <a:lnTo>
                  <a:pt x="16560" y="1993"/>
                </a:lnTo>
                <a:lnTo>
                  <a:pt x="16560" y="1993"/>
                </a:lnTo>
                <a:cubicBezTo>
                  <a:pt x="16563" y="1990"/>
                  <a:pt x="16567" y="1989"/>
                  <a:pt x="16571" y="1987"/>
                </a:cubicBezTo>
                <a:lnTo>
                  <a:pt x="16577" y="1975"/>
                </a:lnTo>
                <a:cubicBezTo>
                  <a:pt x="16578" y="1975"/>
                  <a:pt x="16580" y="1975"/>
                  <a:pt x="16583" y="1975"/>
                </a:cubicBezTo>
                <a:lnTo>
                  <a:pt x="16583" y="1975"/>
                </a:lnTo>
                <a:lnTo>
                  <a:pt x="16583" y="1975"/>
                </a:lnTo>
                <a:cubicBezTo>
                  <a:pt x="16583" y="1975"/>
                  <a:pt x="16584" y="1975"/>
                  <a:pt x="16584" y="1975"/>
                </a:cubicBezTo>
                <a:lnTo>
                  <a:pt x="16584" y="1975"/>
                </a:lnTo>
                <a:cubicBezTo>
                  <a:pt x="16584" y="1975"/>
                  <a:pt x="16584" y="1975"/>
                  <a:pt x="16583" y="1975"/>
                </a:cubicBezTo>
                <a:lnTo>
                  <a:pt x="16583" y="1975"/>
                </a:lnTo>
                <a:lnTo>
                  <a:pt x="16602" y="1963"/>
                </a:lnTo>
                <a:lnTo>
                  <a:pt x="16614" y="1945"/>
                </a:lnTo>
                <a:lnTo>
                  <a:pt x="16632" y="1933"/>
                </a:lnTo>
                <a:lnTo>
                  <a:pt x="16644" y="1914"/>
                </a:lnTo>
                <a:cubicBezTo>
                  <a:pt x="16650" y="1908"/>
                  <a:pt x="16650" y="1908"/>
                  <a:pt x="16650" y="1902"/>
                </a:cubicBezTo>
                <a:cubicBezTo>
                  <a:pt x="16650" y="1896"/>
                  <a:pt x="16662" y="1896"/>
                  <a:pt x="16662" y="1884"/>
                </a:cubicBezTo>
                <a:cubicBezTo>
                  <a:pt x="16662" y="1878"/>
                  <a:pt x="16668" y="1878"/>
                  <a:pt x="16668" y="1872"/>
                </a:cubicBezTo>
                <a:cubicBezTo>
                  <a:pt x="16674" y="1866"/>
                  <a:pt x="16674" y="1854"/>
                  <a:pt x="16674" y="1848"/>
                </a:cubicBezTo>
                <a:cubicBezTo>
                  <a:pt x="16674" y="1842"/>
                  <a:pt x="16680" y="1842"/>
                  <a:pt x="16680" y="1836"/>
                </a:cubicBezTo>
                <a:lnTo>
                  <a:pt x="16680" y="1824"/>
                </a:lnTo>
                <a:close/>
                <a:moveTo>
                  <a:pt x="16560" y="1993"/>
                </a:moveTo>
                <a:cubicBezTo>
                  <a:pt x="16559" y="1993"/>
                  <a:pt x="16558" y="1993"/>
                  <a:pt x="16558" y="1994"/>
                </a:cubicBezTo>
                <a:lnTo>
                  <a:pt x="16558" y="1994"/>
                </a:lnTo>
                <a:cubicBezTo>
                  <a:pt x="16558" y="1994"/>
                  <a:pt x="16559" y="1993"/>
                  <a:pt x="16559" y="1993"/>
                </a:cubicBezTo>
                <a:lnTo>
                  <a:pt x="16560" y="1993"/>
                </a:lnTo>
                <a:close/>
                <a:moveTo>
                  <a:pt x="16558" y="1994"/>
                </a:moveTo>
                <a:cubicBezTo>
                  <a:pt x="16548" y="1999"/>
                  <a:pt x="16542" y="2004"/>
                  <a:pt x="16529" y="2017"/>
                </a:cubicBezTo>
                <a:lnTo>
                  <a:pt x="16529" y="2017"/>
                </a:lnTo>
                <a:cubicBezTo>
                  <a:pt x="16542" y="2009"/>
                  <a:pt x="16548" y="2000"/>
                  <a:pt x="16558" y="1994"/>
                </a:cubicBezTo>
                <a:close/>
                <a:moveTo>
                  <a:pt x="16461" y="1974"/>
                </a:moveTo>
                <a:cubicBezTo>
                  <a:pt x="16460" y="1998"/>
                  <a:pt x="16468" y="2019"/>
                  <a:pt x="16468" y="2023"/>
                </a:cubicBezTo>
                <a:cubicBezTo>
                  <a:pt x="16468" y="2009"/>
                  <a:pt x="16461" y="1995"/>
                  <a:pt x="16461" y="1974"/>
                </a:cubicBezTo>
                <a:close/>
                <a:moveTo>
                  <a:pt x="15939" y="1954"/>
                </a:moveTo>
                <a:cubicBezTo>
                  <a:pt x="15943" y="1954"/>
                  <a:pt x="15946" y="1955"/>
                  <a:pt x="15948" y="1957"/>
                </a:cubicBezTo>
                <a:cubicBezTo>
                  <a:pt x="15966" y="1963"/>
                  <a:pt x="15948" y="1963"/>
                  <a:pt x="15948" y="1969"/>
                </a:cubicBezTo>
                <a:lnTo>
                  <a:pt x="15948" y="1987"/>
                </a:lnTo>
                <a:cubicBezTo>
                  <a:pt x="15942" y="1993"/>
                  <a:pt x="15942" y="1999"/>
                  <a:pt x="15936" y="2011"/>
                </a:cubicBezTo>
                <a:cubicBezTo>
                  <a:pt x="15929" y="2023"/>
                  <a:pt x="15905" y="2048"/>
                  <a:pt x="15905" y="2060"/>
                </a:cubicBezTo>
                <a:cubicBezTo>
                  <a:pt x="15899" y="2042"/>
                  <a:pt x="15887" y="2017"/>
                  <a:pt x="15887" y="1993"/>
                </a:cubicBezTo>
                <a:cubicBezTo>
                  <a:pt x="15887" y="1981"/>
                  <a:pt x="15899" y="1969"/>
                  <a:pt x="15899" y="1963"/>
                </a:cubicBezTo>
                <a:lnTo>
                  <a:pt x="15911" y="1963"/>
                </a:lnTo>
                <a:cubicBezTo>
                  <a:pt x="15916" y="1959"/>
                  <a:pt x="15929" y="1954"/>
                  <a:pt x="15939" y="1954"/>
                </a:cubicBezTo>
                <a:close/>
                <a:moveTo>
                  <a:pt x="16529" y="2017"/>
                </a:moveTo>
                <a:cubicBezTo>
                  <a:pt x="16529" y="2017"/>
                  <a:pt x="16529" y="2017"/>
                  <a:pt x="16529" y="2017"/>
                </a:cubicBezTo>
                <a:cubicBezTo>
                  <a:pt x="16500" y="2039"/>
                  <a:pt x="16469" y="2061"/>
                  <a:pt x="16441" y="2080"/>
                </a:cubicBezTo>
                <a:lnTo>
                  <a:pt x="16441" y="2080"/>
                </a:lnTo>
                <a:cubicBezTo>
                  <a:pt x="16440" y="2081"/>
                  <a:pt x="16439" y="2083"/>
                  <a:pt x="16438" y="2084"/>
                </a:cubicBezTo>
                <a:cubicBezTo>
                  <a:pt x="16468" y="2060"/>
                  <a:pt x="16493" y="2048"/>
                  <a:pt x="16523" y="2023"/>
                </a:cubicBezTo>
                <a:cubicBezTo>
                  <a:pt x="16525" y="2021"/>
                  <a:pt x="16527" y="2019"/>
                  <a:pt x="16529" y="2017"/>
                </a:cubicBezTo>
                <a:close/>
                <a:moveTo>
                  <a:pt x="16499" y="1975"/>
                </a:moveTo>
                <a:cubicBezTo>
                  <a:pt x="16493" y="1987"/>
                  <a:pt x="16480" y="1999"/>
                  <a:pt x="16468" y="2023"/>
                </a:cubicBezTo>
                <a:cubicBezTo>
                  <a:pt x="16458" y="2048"/>
                  <a:pt x="16441" y="2073"/>
                  <a:pt x="16434" y="2084"/>
                </a:cubicBezTo>
                <a:lnTo>
                  <a:pt x="16434" y="2084"/>
                </a:lnTo>
                <a:cubicBezTo>
                  <a:pt x="16437" y="2083"/>
                  <a:pt x="16439" y="2081"/>
                  <a:pt x="16441" y="2080"/>
                </a:cubicBezTo>
                <a:lnTo>
                  <a:pt x="16441" y="2080"/>
                </a:lnTo>
                <a:cubicBezTo>
                  <a:pt x="16460" y="2053"/>
                  <a:pt x="16488" y="1998"/>
                  <a:pt x="16511" y="1975"/>
                </a:cubicBezTo>
                <a:close/>
                <a:moveTo>
                  <a:pt x="15644" y="1981"/>
                </a:moveTo>
                <a:cubicBezTo>
                  <a:pt x="15647" y="1981"/>
                  <a:pt x="15651" y="1983"/>
                  <a:pt x="15657" y="1987"/>
                </a:cubicBezTo>
                <a:cubicBezTo>
                  <a:pt x="15669" y="1993"/>
                  <a:pt x="15669" y="2011"/>
                  <a:pt x="15669" y="2023"/>
                </a:cubicBezTo>
                <a:cubicBezTo>
                  <a:pt x="15669" y="2017"/>
                  <a:pt x="15675" y="2011"/>
                  <a:pt x="15687" y="1999"/>
                </a:cubicBezTo>
                <a:cubicBezTo>
                  <a:pt x="15689" y="1999"/>
                  <a:pt x="15691" y="1998"/>
                  <a:pt x="15693" y="1998"/>
                </a:cubicBezTo>
                <a:cubicBezTo>
                  <a:pt x="15704" y="1998"/>
                  <a:pt x="15701" y="2017"/>
                  <a:pt x="15712" y="2017"/>
                </a:cubicBezTo>
                <a:cubicBezTo>
                  <a:pt x="15724" y="2017"/>
                  <a:pt x="15724" y="1999"/>
                  <a:pt x="15724" y="1993"/>
                </a:cubicBezTo>
                <a:cubicBezTo>
                  <a:pt x="15730" y="2029"/>
                  <a:pt x="15760" y="2084"/>
                  <a:pt x="15766" y="2102"/>
                </a:cubicBezTo>
                <a:cubicBezTo>
                  <a:pt x="15730" y="2090"/>
                  <a:pt x="15627" y="2060"/>
                  <a:pt x="15609" y="1999"/>
                </a:cubicBezTo>
                <a:cubicBezTo>
                  <a:pt x="15615" y="1999"/>
                  <a:pt x="15633" y="2011"/>
                  <a:pt x="15633" y="2011"/>
                </a:cubicBezTo>
                <a:cubicBezTo>
                  <a:pt x="15637" y="1998"/>
                  <a:pt x="15635" y="1981"/>
                  <a:pt x="15644" y="1981"/>
                </a:cubicBezTo>
                <a:close/>
                <a:moveTo>
                  <a:pt x="13370" y="2095"/>
                </a:moveTo>
                <a:cubicBezTo>
                  <a:pt x="13369" y="2099"/>
                  <a:pt x="13368" y="2103"/>
                  <a:pt x="13368" y="2108"/>
                </a:cubicBezTo>
                <a:cubicBezTo>
                  <a:pt x="13362" y="2108"/>
                  <a:pt x="13362" y="2108"/>
                  <a:pt x="13362" y="2102"/>
                </a:cubicBezTo>
                <a:cubicBezTo>
                  <a:pt x="13365" y="2100"/>
                  <a:pt x="13368" y="2097"/>
                  <a:pt x="13370" y="2095"/>
                </a:cubicBezTo>
                <a:close/>
                <a:moveTo>
                  <a:pt x="15615" y="2029"/>
                </a:moveTo>
                <a:cubicBezTo>
                  <a:pt x="15639" y="2090"/>
                  <a:pt x="15724" y="2114"/>
                  <a:pt x="15808" y="2145"/>
                </a:cubicBezTo>
                <a:cubicBezTo>
                  <a:pt x="15754" y="2145"/>
                  <a:pt x="15615" y="2138"/>
                  <a:pt x="15578" y="2132"/>
                </a:cubicBezTo>
                <a:cubicBezTo>
                  <a:pt x="15548" y="2120"/>
                  <a:pt x="15488" y="2114"/>
                  <a:pt x="15457" y="2108"/>
                </a:cubicBezTo>
                <a:lnTo>
                  <a:pt x="15463" y="2108"/>
                </a:lnTo>
                <a:cubicBezTo>
                  <a:pt x="15463" y="2102"/>
                  <a:pt x="15463" y="2090"/>
                  <a:pt x="15481" y="2090"/>
                </a:cubicBezTo>
                <a:cubicBezTo>
                  <a:pt x="15488" y="2090"/>
                  <a:pt x="15500" y="2102"/>
                  <a:pt x="15512" y="2108"/>
                </a:cubicBezTo>
                <a:cubicBezTo>
                  <a:pt x="15524" y="2108"/>
                  <a:pt x="15524" y="2090"/>
                  <a:pt x="15518" y="2084"/>
                </a:cubicBezTo>
                <a:cubicBezTo>
                  <a:pt x="15516" y="2082"/>
                  <a:pt x="15512" y="2081"/>
                  <a:pt x="15509" y="2081"/>
                </a:cubicBezTo>
                <a:cubicBezTo>
                  <a:pt x="15501" y="2081"/>
                  <a:pt x="15492" y="2084"/>
                  <a:pt x="15488" y="2084"/>
                </a:cubicBezTo>
                <a:cubicBezTo>
                  <a:pt x="15457" y="2078"/>
                  <a:pt x="15494" y="2072"/>
                  <a:pt x="15494" y="2054"/>
                </a:cubicBezTo>
                <a:cubicBezTo>
                  <a:pt x="15495" y="2054"/>
                  <a:pt x="15497" y="2054"/>
                  <a:pt x="15499" y="2054"/>
                </a:cubicBezTo>
                <a:cubicBezTo>
                  <a:pt x="15514" y="2054"/>
                  <a:pt x="15518" y="2036"/>
                  <a:pt x="15527" y="2036"/>
                </a:cubicBezTo>
                <a:cubicBezTo>
                  <a:pt x="15529" y="2036"/>
                  <a:pt x="15532" y="2038"/>
                  <a:pt x="15536" y="2042"/>
                </a:cubicBezTo>
                <a:cubicBezTo>
                  <a:pt x="15536" y="2034"/>
                  <a:pt x="15538" y="2031"/>
                  <a:pt x="15540" y="2031"/>
                </a:cubicBezTo>
                <a:cubicBezTo>
                  <a:pt x="15545" y="2031"/>
                  <a:pt x="15552" y="2045"/>
                  <a:pt x="15548" y="2054"/>
                </a:cubicBezTo>
                <a:lnTo>
                  <a:pt x="15554" y="2054"/>
                </a:lnTo>
                <a:cubicBezTo>
                  <a:pt x="15566" y="2048"/>
                  <a:pt x="15554" y="2042"/>
                  <a:pt x="15578" y="2042"/>
                </a:cubicBezTo>
                <a:cubicBezTo>
                  <a:pt x="15584" y="2042"/>
                  <a:pt x="15596" y="2048"/>
                  <a:pt x="15609" y="2048"/>
                </a:cubicBezTo>
                <a:cubicBezTo>
                  <a:pt x="15609" y="2042"/>
                  <a:pt x="15609" y="2029"/>
                  <a:pt x="15615" y="2029"/>
                </a:cubicBezTo>
                <a:close/>
                <a:moveTo>
                  <a:pt x="14482" y="2138"/>
                </a:moveTo>
                <a:cubicBezTo>
                  <a:pt x="14482" y="2151"/>
                  <a:pt x="14489" y="2175"/>
                  <a:pt x="14489" y="2193"/>
                </a:cubicBezTo>
                <a:cubicBezTo>
                  <a:pt x="14476" y="2193"/>
                  <a:pt x="14464" y="2194"/>
                  <a:pt x="14453" y="2194"/>
                </a:cubicBezTo>
                <a:cubicBezTo>
                  <a:pt x="14437" y="2194"/>
                  <a:pt x="14423" y="2192"/>
                  <a:pt x="14416" y="2181"/>
                </a:cubicBezTo>
                <a:cubicBezTo>
                  <a:pt x="14428" y="2169"/>
                  <a:pt x="14458" y="2163"/>
                  <a:pt x="14482" y="2138"/>
                </a:cubicBezTo>
                <a:close/>
                <a:moveTo>
                  <a:pt x="13608" y="1962"/>
                </a:moveTo>
                <a:cubicBezTo>
                  <a:pt x="13610" y="1962"/>
                  <a:pt x="13613" y="1962"/>
                  <a:pt x="13617" y="1963"/>
                </a:cubicBezTo>
                <a:cubicBezTo>
                  <a:pt x="13617" y="1987"/>
                  <a:pt x="13624" y="1995"/>
                  <a:pt x="13636" y="1995"/>
                </a:cubicBezTo>
                <a:cubicBezTo>
                  <a:pt x="13647" y="1995"/>
                  <a:pt x="13662" y="1987"/>
                  <a:pt x="13677" y="1981"/>
                </a:cubicBezTo>
                <a:lnTo>
                  <a:pt x="13677" y="1981"/>
                </a:lnTo>
                <a:lnTo>
                  <a:pt x="13617" y="2029"/>
                </a:lnTo>
                <a:cubicBezTo>
                  <a:pt x="13580" y="2054"/>
                  <a:pt x="13544" y="2078"/>
                  <a:pt x="13550" y="2120"/>
                </a:cubicBezTo>
                <a:cubicBezTo>
                  <a:pt x="13556" y="2175"/>
                  <a:pt x="13617" y="2175"/>
                  <a:pt x="13617" y="2235"/>
                </a:cubicBezTo>
                <a:cubicBezTo>
                  <a:pt x="13574" y="2181"/>
                  <a:pt x="13508" y="2163"/>
                  <a:pt x="13423" y="2145"/>
                </a:cubicBezTo>
                <a:lnTo>
                  <a:pt x="13447" y="2145"/>
                </a:lnTo>
                <a:cubicBezTo>
                  <a:pt x="13435" y="2145"/>
                  <a:pt x="13429" y="2138"/>
                  <a:pt x="13423" y="2138"/>
                </a:cubicBezTo>
                <a:cubicBezTo>
                  <a:pt x="13429" y="2120"/>
                  <a:pt x="13429" y="2114"/>
                  <a:pt x="13435" y="2102"/>
                </a:cubicBezTo>
                <a:cubicBezTo>
                  <a:pt x="13435" y="2102"/>
                  <a:pt x="13447" y="2108"/>
                  <a:pt x="13453" y="2108"/>
                </a:cubicBezTo>
                <a:cubicBezTo>
                  <a:pt x="13477" y="2114"/>
                  <a:pt x="13496" y="2114"/>
                  <a:pt x="13520" y="2114"/>
                </a:cubicBezTo>
                <a:cubicBezTo>
                  <a:pt x="13471" y="2102"/>
                  <a:pt x="13453" y="2084"/>
                  <a:pt x="13459" y="2054"/>
                </a:cubicBezTo>
                <a:lnTo>
                  <a:pt x="13459" y="2048"/>
                </a:lnTo>
                <a:cubicBezTo>
                  <a:pt x="13459" y="2042"/>
                  <a:pt x="13465" y="2042"/>
                  <a:pt x="13465" y="2042"/>
                </a:cubicBezTo>
                <a:cubicBezTo>
                  <a:pt x="13490" y="2048"/>
                  <a:pt x="13514" y="2048"/>
                  <a:pt x="13526" y="2060"/>
                </a:cubicBezTo>
                <a:cubicBezTo>
                  <a:pt x="13520" y="2048"/>
                  <a:pt x="13520" y="2023"/>
                  <a:pt x="13508" y="2017"/>
                </a:cubicBezTo>
                <a:cubicBezTo>
                  <a:pt x="13508" y="1999"/>
                  <a:pt x="13514" y="1987"/>
                  <a:pt x="13514" y="1969"/>
                </a:cubicBezTo>
                <a:cubicBezTo>
                  <a:pt x="13517" y="1968"/>
                  <a:pt x="13519" y="1968"/>
                  <a:pt x="13522" y="1968"/>
                </a:cubicBezTo>
                <a:cubicBezTo>
                  <a:pt x="13538" y="1968"/>
                  <a:pt x="13549" y="1982"/>
                  <a:pt x="13562" y="1982"/>
                </a:cubicBezTo>
                <a:cubicBezTo>
                  <a:pt x="13564" y="1982"/>
                  <a:pt x="13566" y="1982"/>
                  <a:pt x="13568" y="1981"/>
                </a:cubicBezTo>
                <a:cubicBezTo>
                  <a:pt x="13584" y="1981"/>
                  <a:pt x="13586" y="1962"/>
                  <a:pt x="13608" y="1962"/>
                </a:cubicBezTo>
                <a:close/>
                <a:moveTo>
                  <a:pt x="13605" y="2241"/>
                </a:moveTo>
                <a:cubicBezTo>
                  <a:pt x="13635" y="2254"/>
                  <a:pt x="13641" y="2266"/>
                  <a:pt x="13635" y="2284"/>
                </a:cubicBezTo>
                <a:cubicBezTo>
                  <a:pt x="13629" y="2266"/>
                  <a:pt x="13617" y="2260"/>
                  <a:pt x="13605" y="2241"/>
                </a:cubicBezTo>
                <a:close/>
                <a:moveTo>
                  <a:pt x="15827" y="2381"/>
                </a:moveTo>
                <a:lnTo>
                  <a:pt x="15827" y="2387"/>
                </a:lnTo>
                <a:cubicBezTo>
                  <a:pt x="15827" y="2393"/>
                  <a:pt x="15827" y="2393"/>
                  <a:pt x="15833" y="2399"/>
                </a:cubicBezTo>
                <a:cubicBezTo>
                  <a:pt x="15833" y="2411"/>
                  <a:pt x="15845" y="2417"/>
                  <a:pt x="15851" y="2423"/>
                </a:cubicBezTo>
                <a:cubicBezTo>
                  <a:pt x="15851" y="2429"/>
                  <a:pt x="15857" y="2429"/>
                  <a:pt x="15857" y="2441"/>
                </a:cubicBezTo>
                <a:cubicBezTo>
                  <a:pt x="15857" y="2447"/>
                  <a:pt x="15863" y="2447"/>
                  <a:pt x="15875" y="2453"/>
                </a:cubicBezTo>
                <a:lnTo>
                  <a:pt x="15887" y="2471"/>
                </a:lnTo>
                <a:lnTo>
                  <a:pt x="15893" y="2475"/>
                </a:lnTo>
                <a:lnTo>
                  <a:pt x="15893" y="2471"/>
                </a:lnTo>
                <a:cubicBezTo>
                  <a:pt x="15893" y="2459"/>
                  <a:pt x="15911" y="2417"/>
                  <a:pt x="15905" y="2381"/>
                </a:cubicBezTo>
                <a:lnTo>
                  <a:pt x="15893" y="2381"/>
                </a:lnTo>
                <a:cubicBezTo>
                  <a:pt x="15905" y="2411"/>
                  <a:pt x="15887" y="2453"/>
                  <a:pt x="15887" y="2459"/>
                </a:cubicBezTo>
                <a:lnTo>
                  <a:pt x="15881" y="2453"/>
                </a:lnTo>
                <a:lnTo>
                  <a:pt x="15863" y="2441"/>
                </a:lnTo>
                <a:cubicBezTo>
                  <a:pt x="15863" y="2429"/>
                  <a:pt x="15857" y="2429"/>
                  <a:pt x="15857" y="2423"/>
                </a:cubicBezTo>
                <a:cubicBezTo>
                  <a:pt x="15851" y="2417"/>
                  <a:pt x="15851" y="2411"/>
                  <a:pt x="15845" y="2399"/>
                </a:cubicBezTo>
                <a:cubicBezTo>
                  <a:pt x="15845" y="2393"/>
                  <a:pt x="15833" y="2387"/>
                  <a:pt x="15833" y="2387"/>
                </a:cubicBezTo>
                <a:lnTo>
                  <a:pt x="15833" y="2381"/>
                </a:lnTo>
                <a:close/>
                <a:moveTo>
                  <a:pt x="15893" y="2475"/>
                </a:moveTo>
                <a:lnTo>
                  <a:pt x="15893" y="2478"/>
                </a:lnTo>
                <a:lnTo>
                  <a:pt x="15908" y="2487"/>
                </a:lnTo>
                <a:lnTo>
                  <a:pt x="15908" y="2487"/>
                </a:lnTo>
                <a:lnTo>
                  <a:pt x="15905" y="2484"/>
                </a:lnTo>
                <a:lnTo>
                  <a:pt x="15893" y="2475"/>
                </a:lnTo>
                <a:close/>
                <a:moveTo>
                  <a:pt x="15908" y="2487"/>
                </a:moveTo>
                <a:lnTo>
                  <a:pt x="15911" y="2493"/>
                </a:lnTo>
                <a:lnTo>
                  <a:pt x="15911" y="2493"/>
                </a:lnTo>
                <a:cubicBezTo>
                  <a:pt x="15911" y="2492"/>
                  <a:pt x="15911" y="2491"/>
                  <a:pt x="15911" y="2490"/>
                </a:cubicBezTo>
                <a:lnTo>
                  <a:pt x="15908" y="2487"/>
                </a:lnTo>
                <a:close/>
                <a:moveTo>
                  <a:pt x="15911" y="2493"/>
                </a:moveTo>
                <a:cubicBezTo>
                  <a:pt x="15913" y="2502"/>
                  <a:pt x="15918" y="2502"/>
                  <a:pt x="15923" y="2508"/>
                </a:cubicBezTo>
                <a:lnTo>
                  <a:pt x="15940" y="2519"/>
                </a:lnTo>
                <a:lnTo>
                  <a:pt x="15940" y="2519"/>
                </a:lnTo>
                <a:cubicBezTo>
                  <a:pt x="15938" y="2517"/>
                  <a:pt x="15937" y="2515"/>
                  <a:pt x="15936" y="2514"/>
                </a:cubicBezTo>
                <a:lnTo>
                  <a:pt x="15917" y="2502"/>
                </a:lnTo>
                <a:lnTo>
                  <a:pt x="15911" y="2493"/>
                </a:lnTo>
                <a:close/>
                <a:moveTo>
                  <a:pt x="15940" y="2519"/>
                </a:moveTo>
                <a:lnTo>
                  <a:pt x="15940" y="2519"/>
                </a:lnTo>
                <a:cubicBezTo>
                  <a:pt x="15941" y="2520"/>
                  <a:pt x="15942" y="2521"/>
                  <a:pt x="15943" y="2523"/>
                </a:cubicBezTo>
                <a:lnTo>
                  <a:pt x="15943" y="2523"/>
                </a:lnTo>
                <a:cubicBezTo>
                  <a:pt x="15942" y="2522"/>
                  <a:pt x="15942" y="2521"/>
                  <a:pt x="15942" y="2520"/>
                </a:cubicBezTo>
                <a:lnTo>
                  <a:pt x="15940" y="2519"/>
                </a:lnTo>
                <a:close/>
                <a:moveTo>
                  <a:pt x="15833" y="2514"/>
                </a:moveTo>
                <a:lnTo>
                  <a:pt x="15833" y="2514"/>
                </a:lnTo>
                <a:cubicBezTo>
                  <a:pt x="15796" y="2532"/>
                  <a:pt x="15736" y="2532"/>
                  <a:pt x="15736" y="2532"/>
                </a:cubicBezTo>
                <a:cubicBezTo>
                  <a:pt x="15742" y="2532"/>
                  <a:pt x="15796" y="2532"/>
                  <a:pt x="15833" y="2514"/>
                </a:cubicBezTo>
                <a:close/>
                <a:moveTo>
                  <a:pt x="15742" y="2471"/>
                </a:moveTo>
                <a:lnTo>
                  <a:pt x="15736" y="2478"/>
                </a:lnTo>
                <a:cubicBezTo>
                  <a:pt x="15772" y="2502"/>
                  <a:pt x="15802" y="2508"/>
                  <a:pt x="15833" y="2514"/>
                </a:cubicBezTo>
                <a:cubicBezTo>
                  <a:pt x="15886" y="2530"/>
                  <a:pt x="15931" y="2532"/>
                  <a:pt x="15948" y="2532"/>
                </a:cubicBezTo>
                <a:lnTo>
                  <a:pt x="15948" y="2532"/>
                </a:lnTo>
                <a:cubicBezTo>
                  <a:pt x="15948" y="2532"/>
                  <a:pt x="15948" y="2532"/>
                  <a:pt x="15948" y="2532"/>
                </a:cubicBezTo>
                <a:lnTo>
                  <a:pt x="15948" y="2532"/>
                </a:lnTo>
                <a:cubicBezTo>
                  <a:pt x="15950" y="2532"/>
                  <a:pt x="15952" y="2532"/>
                  <a:pt x="15954" y="2532"/>
                </a:cubicBezTo>
                <a:cubicBezTo>
                  <a:pt x="15950" y="2532"/>
                  <a:pt x="15946" y="2528"/>
                  <a:pt x="15943" y="2523"/>
                </a:cubicBezTo>
                <a:lnTo>
                  <a:pt x="15943" y="2523"/>
                </a:lnTo>
                <a:cubicBezTo>
                  <a:pt x="15944" y="2526"/>
                  <a:pt x="15946" y="2529"/>
                  <a:pt x="15948" y="2532"/>
                </a:cubicBezTo>
                <a:lnTo>
                  <a:pt x="15948" y="2532"/>
                </a:lnTo>
                <a:cubicBezTo>
                  <a:pt x="15914" y="2531"/>
                  <a:pt x="15828" y="2517"/>
                  <a:pt x="15742" y="2471"/>
                </a:cubicBezTo>
                <a:close/>
                <a:moveTo>
                  <a:pt x="14585" y="2629"/>
                </a:moveTo>
                <a:cubicBezTo>
                  <a:pt x="14585" y="2635"/>
                  <a:pt x="14585" y="2635"/>
                  <a:pt x="14598" y="2647"/>
                </a:cubicBezTo>
                <a:lnTo>
                  <a:pt x="14579" y="2647"/>
                </a:lnTo>
                <a:cubicBezTo>
                  <a:pt x="14579" y="2635"/>
                  <a:pt x="14579" y="2635"/>
                  <a:pt x="14585" y="2629"/>
                </a:cubicBezTo>
                <a:close/>
                <a:moveTo>
                  <a:pt x="15948" y="2532"/>
                </a:moveTo>
                <a:cubicBezTo>
                  <a:pt x="15957" y="2542"/>
                  <a:pt x="15969" y="2549"/>
                  <a:pt x="15978" y="2562"/>
                </a:cubicBezTo>
                <a:cubicBezTo>
                  <a:pt x="15996" y="2568"/>
                  <a:pt x="16008" y="2580"/>
                  <a:pt x="16026" y="2593"/>
                </a:cubicBezTo>
                <a:cubicBezTo>
                  <a:pt x="16057" y="2611"/>
                  <a:pt x="16093" y="2635"/>
                  <a:pt x="16123" y="2659"/>
                </a:cubicBezTo>
                <a:cubicBezTo>
                  <a:pt x="16122" y="2657"/>
                  <a:pt x="16121" y="2655"/>
                  <a:pt x="16119" y="2653"/>
                </a:cubicBezTo>
                <a:lnTo>
                  <a:pt x="16119" y="2653"/>
                </a:lnTo>
                <a:cubicBezTo>
                  <a:pt x="16085" y="2630"/>
                  <a:pt x="16048" y="2605"/>
                  <a:pt x="16014" y="2574"/>
                </a:cubicBezTo>
                <a:cubicBezTo>
                  <a:pt x="16002" y="2562"/>
                  <a:pt x="15984" y="2550"/>
                  <a:pt x="15972" y="2538"/>
                </a:cubicBezTo>
                <a:cubicBezTo>
                  <a:pt x="15966" y="2538"/>
                  <a:pt x="15966" y="2532"/>
                  <a:pt x="15954" y="2532"/>
                </a:cubicBezTo>
                <a:cubicBezTo>
                  <a:pt x="15952" y="2532"/>
                  <a:pt x="15951" y="2532"/>
                  <a:pt x="15948" y="2532"/>
                </a:cubicBezTo>
                <a:close/>
                <a:moveTo>
                  <a:pt x="14610" y="2720"/>
                </a:moveTo>
                <a:cubicBezTo>
                  <a:pt x="14640" y="2811"/>
                  <a:pt x="14670" y="2889"/>
                  <a:pt x="14706" y="2962"/>
                </a:cubicBezTo>
                <a:cubicBezTo>
                  <a:pt x="14706" y="2968"/>
                  <a:pt x="14700" y="2980"/>
                  <a:pt x="14700" y="2986"/>
                </a:cubicBezTo>
                <a:cubicBezTo>
                  <a:pt x="14700" y="3010"/>
                  <a:pt x="14731" y="3016"/>
                  <a:pt x="14731" y="3041"/>
                </a:cubicBezTo>
                <a:cubicBezTo>
                  <a:pt x="14700" y="3016"/>
                  <a:pt x="14670" y="2986"/>
                  <a:pt x="14640" y="2956"/>
                </a:cubicBezTo>
                <a:cubicBezTo>
                  <a:pt x="14634" y="2950"/>
                  <a:pt x="14634" y="2950"/>
                  <a:pt x="14634" y="2938"/>
                </a:cubicBezTo>
                <a:cubicBezTo>
                  <a:pt x="14616" y="2871"/>
                  <a:pt x="14604" y="2804"/>
                  <a:pt x="14579" y="2726"/>
                </a:cubicBezTo>
                <a:cubicBezTo>
                  <a:pt x="14598" y="2720"/>
                  <a:pt x="14604" y="2720"/>
                  <a:pt x="14610" y="2720"/>
                </a:cubicBezTo>
                <a:close/>
                <a:moveTo>
                  <a:pt x="16886" y="3028"/>
                </a:moveTo>
                <a:cubicBezTo>
                  <a:pt x="16880" y="3041"/>
                  <a:pt x="16886" y="3047"/>
                  <a:pt x="16880" y="3053"/>
                </a:cubicBezTo>
                <a:cubicBezTo>
                  <a:pt x="16886" y="3053"/>
                  <a:pt x="16886" y="3047"/>
                  <a:pt x="16898" y="3047"/>
                </a:cubicBezTo>
                <a:cubicBezTo>
                  <a:pt x="16886" y="3053"/>
                  <a:pt x="16880" y="3059"/>
                  <a:pt x="16880" y="3065"/>
                </a:cubicBezTo>
                <a:cubicBezTo>
                  <a:pt x="16874" y="3053"/>
                  <a:pt x="16868" y="3047"/>
                  <a:pt x="16856" y="3028"/>
                </a:cubicBezTo>
                <a:close/>
                <a:moveTo>
                  <a:pt x="17310" y="4373"/>
                </a:moveTo>
                <a:cubicBezTo>
                  <a:pt x="17328" y="4415"/>
                  <a:pt x="17334" y="4451"/>
                  <a:pt x="17328" y="4500"/>
                </a:cubicBezTo>
                <a:lnTo>
                  <a:pt x="17280" y="4451"/>
                </a:lnTo>
                <a:cubicBezTo>
                  <a:pt x="17292" y="4433"/>
                  <a:pt x="17298" y="4397"/>
                  <a:pt x="17310" y="4373"/>
                </a:cubicBezTo>
                <a:close/>
                <a:moveTo>
                  <a:pt x="18215" y="4892"/>
                </a:moveTo>
                <a:cubicBezTo>
                  <a:pt x="18313" y="4892"/>
                  <a:pt x="18406" y="4920"/>
                  <a:pt x="18503" y="4948"/>
                </a:cubicBezTo>
                <a:cubicBezTo>
                  <a:pt x="18424" y="5026"/>
                  <a:pt x="18291" y="5099"/>
                  <a:pt x="18182" y="5129"/>
                </a:cubicBezTo>
                <a:cubicBezTo>
                  <a:pt x="18212" y="5069"/>
                  <a:pt x="18260" y="5014"/>
                  <a:pt x="18291" y="4954"/>
                </a:cubicBezTo>
                <a:lnTo>
                  <a:pt x="18291" y="4954"/>
                </a:lnTo>
                <a:cubicBezTo>
                  <a:pt x="18230" y="4996"/>
                  <a:pt x="18151" y="5075"/>
                  <a:pt x="18079" y="5087"/>
                </a:cubicBezTo>
                <a:cubicBezTo>
                  <a:pt x="18085" y="5057"/>
                  <a:pt x="18109" y="5026"/>
                  <a:pt x="18127" y="5002"/>
                </a:cubicBezTo>
                <a:lnTo>
                  <a:pt x="18127" y="5002"/>
                </a:lnTo>
                <a:cubicBezTo>
                  <a:pt x="18091" y="5014"/>
                  <a:pt x="18061" y="5032"/>
                  <a:pt x="18024" y="5045"/>
                </a:cubicBezTo>
                <a:cubicBezTo>
                  <a:pt x="18024" y="4996"/>
                  <a:pt x="18085" y="4966"/>
                  <a:pt x="18061" y="4917"/>
                </a:cubicBezTo>
                <a:cubicBezTo>
                  <a:pt x="18114" y="4899"/>
                  <a:pt x="18165" y="4892"/>
                  <a:pt x="18215" y="4892"/>
                </a:cubicBezTo>
                <a:close/>
                <a:moveTo>
                  <a:pt x="20882" y="7127"/>
                </a:moveTo>
                <a:cubicBezTo>
                  <a:pt x="20889" y="7138"/>
                  <a:pt x="20906" y="7150"/>
                  <a:pt x="20919" y="7150"/>
                </a:cubicBezTo>
                <a:cubicBezTo>
                  <a:pt x="20927" y="7150"/>
                  <a:pt x="20934" y="7145"/>
                  <a:pt x="20936" y="7133"/>
                </a:cubicBezTo>
                <a:cubicBezTo>
                  <a:pt x="20940" y="7149"/>
                  <a:pt x="20954" y="7161"/>
                  <a:pt x="20967" y="7161"/>
                </a:cubicBezTo>
                <a:cubicBezTo>
                  <a:pt x="20976" y="7161"/>
                  <a:pt x="20984" y="7157"/>
                  <a:pt x="20991" y="7145"/>
                </a:cubicBezTo>
                <a:cubicBezTo>
                  <a:pt x="20991" y="7158"/>
                  <a:pt x="20991" y="7158"/>
                  <a:pt x="20997" y="7164"/>
                </a:cubicBezTo>
                <a:cubicBezTo>
                  <a:pt x="20967" y="7206"/>
                  <a:pt x="20936" y="7254"/>
                  <a:pt x="20906" y="7285"/>
                </a:cubicBezTo>
                <a:cubicBezTo>
                  <a:pt x="20882" y="7267"/>
                  <a:pt x="20876" y="7206"/>
                  <a:pt x="20870" y="7145"/>
                </a:cubicBezTo>
                <a:cubicBezTo>
                  <a:pt x="20876" y="7139"/>
                  <a:pt x="20882" y="7133"/>
                  <a:pt x="20882" y="7127"/>
                </a:cubicBezTo>
                <a:close/>
                <a:moveTo>
                  <a:pt x="20791" y="7158"/>
                </a:moveTo>
                <a:cubicBezTo>
                  <a:pt x="20803" y="7164"/>
                  <a:pt x="20803" y="7164"/>
                  <a:pt x="20809" y="7164"/>
                </a:cubicBezTo>
                <a:cubicBezTo>
                  <a:pt x="20821" y="7291"/>
                  <a:pt x="20858" y="7406"/>
                  <a:pt x="20846" y="7521"/>
                </a:cubicBezTo>
                <a:cubicBezTo>
                  <a:pt x="20757" y="7462"/>
                  <a:pt x="20726" y="7351"/>
                  <a:pt x="20663" y="7261"/>
                </a:cubicBezTo>
                <a:lnTo>
                  <a:pt x="20663" y="7261"/>
                </a:lnTo>
                <a:cubicBezTo>
                  <a:pt x="20665" y="7263"/>
                  <a:pt x="20668" y="7264"/>
                  <a:pt x="20671" y="7264"/>
                </a:cubicBezTo>
                <a:cubicBezTo>
                  <a:pt x="20682" y="7264"/>
                  <a:pt x="20693" y="7247"/>
                  <a:pt x="20688" y="7230"/>
                </a:cubicBezTo>
                <a:lnTo>
                  <a:pt x="20688" y="7230"/>
                </a:lnTo>
                <a:cubicBezTo>
                  <a:pt x="20692" y="7240"/>
                  <a:pt x="20696" y="7244"/>
                  <a:pt x="20701" y="7244"/>
                </a:cubicBezTo>
                <a:cubicBezTo>
                  <a:pt x="20714" y="7244"/>
                  <a:pt x="20727" y="7217"/>
                  <a:pt x="20719" y="7200"/>
                </a:cubicBezTo>
                <a:lnTo>
                  <a:pt x="20719" y="7200"/>
                </a:lnTo>
                <a:cubicBezTo>
                  <a:pt x="20723" y="7206"/>
                  <a:pt x="20729" y="7209"/>
                  <a:pt x="20735" y="7209"/>
                </a:cubicBezTo>
                <a:cubicBezTo>
                  <a:pt x="20747" y="7209"/>
                  <a:pt x="20759" y="7200"/>
                  <a:pt x="20755" y="7188"/>
                </a:cubicBezTo>
                <a:cubicBezTo>
                  <a:pt x="20779" y="7188"/>
                  <a:pt x="20791" y="7176"/>
                  <a:pt x="20791" y="7158"/>
                </a:cubicBezTo>
                <a:close/>
                <a:moveTo>
                  <a:pt x="20240" y="7527"/>
                </a:moveTo>
                <a:cubicBezTo>
                  <a:pt x="20252" y="7535"/>
                  <a:pt x="20261" y="7542"/>
                  <a:pt x="20270" y="7542"/>
                </a:cubicBezTo>
                <a:cubicBezTo>
                  <a:pt x="20276" y="7542"/>
                  <a:pt x="20282" y="7540"/>
                  <a:pt x="20289" y="7533"/>
                </a:cubicBezTo>
                <a:cubicBezTo>
                  <a:pt x="20289" y="7533"/>
                  <a:pt x="20295" y="7539"/>
                  <a:pt x="20301" y="7539"/>
                </a:cubicBezTo>
                <a:cubicBezTo>
                  <a:pt x="20319" y="7624"/>
                  <a:pt x="20289" y="7709"/>
                  <a:pt x="20270" y="7793"/>
                </a:cubicBezTo>
                <a:cubicBezTo>
                  <a:pt x="20258" y="7763"/>
                  <a:pt x="20210" y="7684"/>
                  <a:pt x="20149" y="7612"/>
                </a:cubicBezTo>
                <a:cubicBezTo>
                  <a:pt x="20180" y="7612"/>
                  <a:pt x="20174" y="7587"/>
                  <a:pt x="20168" y="7557"/>
                </a:cubicBezTo>
                <a:lnTo>
                  <a:pt x="20168" y="7557"/>
                </a:lnTo>
                <a:cubicBezTo>
                  <a:pt x="20170" y="7558"/>
                  <a:pt x="20172" y="7559"/>
                  <a:pt x="20174" y="7559"/>
                </a:cubicBezTo>
                <a:cubicBezTo>
                  <a:pt x="20185" y="7559"/>
                  <a:pt x="20196" y="7548"/>
                  <a:pt x="20186" y="7533"/>
                </a:cubicBezTo>
                <a:lnTo>
                  <a:pt x="20186" y="7533"/>
                </a:lnTo>
                <a:cubicBezTo>
                  <a:pt x="20196" y="7536"/>
                  <a:pt x="20213" y="7544"/>
                  <a:pt x="20225" y="7544"/>
                </a:cubicBezTo>
                <a:cubicBezTo>
                  <a:pt x="20234" y="7544"/>
                  <a:pt x="20240" y="7540"/>
                  <a:pt x="20240" y="7527"/>
                </a:cubicBezTo>
                <a:close/>
                <a:moveTo>
                  <a:pt x="20095" y="7648"/>
                </a:moveTo>
                <a:cubicBezTo>
                  <a:pt x="20113" y="7672"/>
                  <a:pt x="20125" y="7690"/>
                  <a:pt x="20143" y="7721"/>
                </a:cubicBezTo>
                <a:cubicBezTo>
                  <a:pt x="20198" y="7805"/>
                  <a:pt x="20240" y="7890"/>
                  <a:pt x="20289" y="7981"/>
                </a:cubicBezTo>
                <a:cubicBezTo>
                  <a:pt x="20198" y="7914"/>
                  <a:pt x="20107" y="7842"/>
                  <a:pt x="20016" y="7781"/>
                </a:cubicBezTo>
                <a:cubicBezTo>
                  <a:pt x="20022" y="7769"/>
                  <a:pt x="20022" y="7763"/>
                  <a:pt x="20004" y="7751"/>
                </a:cubicBezTo>
                <a:lnTo>
                  <a:pt x="20004" y="7751"/>
                </a:lnTo>
                <a:cubicBezTo>
                  <a:pt x="20009" y="7752"/>
                  <a:pt x="20014" y="7753"/>
                  <a:pt x="20017" y="7753"/>
                </a:cubicBezTo>
                <a:cubicBezTo>
                  <a:pt x="20042" y="7753"/>
                  <a:pt x="20028" y="7718"/>
                  <a:pt x="20022" y="7702"/>
                </a:cubicBezTo>
                <a:lnTo>
                  <a:pt x="20022" y="7702"/>
                </a:lnTo>
                <a:cubicBezTo>
                  <a:pt x="20028" y="7704"/>
                  <a:pt x="20033" y="7705"/>
                  <a:pt x="20039" y="7705"/>
                </a:cubicBezTo>
                <a:cubicBezTo>
                  <a:pt x="20058" y="7705"/>
                  <a:pt x="20073" y="7696"/>
                  <a:pt x="20059" y="7672"/>
                </a:cubicBezTo>
                <a:lnTo>
                  <a:pt x="20059" y="7672"/>
                </a:lnTo>
                <a:cubicBezTo>
                  <a:pt x="20065" y="7677"/>
                  <a:pt x="20071" y="7680"/>
                  <a:pt x="20076" y="7680"/>
                </a:cubicBezTo>
                <a:cubicBezTo>
                  <a:pt x="20089" y="7680"/>
                  <a:pt x="20095" y="7665"/>
                  <a:pt x="20095" y="7648"/>
                </a:cubicBezTo>
                <a:close/>
                <a:moveTo>
                  <a:pt x="20622" y="7291"/>
                </a:moveTo>
                <a:lnTo>
                  <a:pt x="20706" y="7448"/>
                </a:lnTo>
                <a:cubicBezTo>
                  <a:pt x="20737" y="7497"/>
                  <a:pt x="20797" y="7539"/>
                  <a:pt x="20809" y="7593"/>
                </a:cubicBezTo>
                <a:cubicBezTo>
                  <a:pt x="20809" y="7654"/>
                  <a:pt x="20773" y="7733"/>
                  <a:pt x="20749" y="7769"/>
                </a:cubicBezTo>
                <a:cubicBezTo>
                  <a:pt x="20719" y="7824"/>
                  <a:pt x="20670" y="7872"/>
                  <a:pt x="20640" y="7933"/>
                </a:cubicBezTo>
                <a:cubicBezTo>
                  <a:pt x="20622" y="7981"/>
                  <a:pt x="20622" y="8035"/>
                  <a:pt x="20597" y="8078"/>
                </a:cubicBezTo>
                <a:cubicBezTo>
                  <a:pt x="20584" y="8108"/>
                  <a:pt x="20570" y="8121"/>
                  <a:pt x="20554" y="8121"/>
                </a:cubicBezTo>
                <a:cubicBezTo>
                  <a:pt x="20534" y="8121"/>
                  <a:pt x="20510" y="8102"/>
                  <a:pt x="20476" y="8072"/>
                </a:cubicBezTo>
                <a:cubicBezTo>
                  <a:pt x="20428" y="8035"/>
                  <a:pt x="20410" y="7981"/>
                  <a:pt x="20379" y="7926"/>
                </a:cubicBezTo>
                <a:cubicBezTo>
                  <a:pt x="20349" y="7872"/>
                  <a:pt x="20319" y="7836"/>
                  <a:pt x="20325" y="7775"/>
                </a:cubicBezTo>
                <a:cubicBezTo>
                  <a:pt x="20331" y="7715"/>
                  <a:pt x="20361" y="7672"/>
                  <a:pt x="20355" y="7600"/>
                </a:cubicBezTo>
                <a:cubicBezTo>
                  <a:pt x="20355" y="7587"/>
                  <a:pt x="20343" y="7563"/>
                  <a:pt x="20337" y="7533"/>
                </a:cubicBezTo>
                <a:lnTo>
                  <a:pt x="20337" y="7533"/>
                </a:lnTo>
                <a:cubicBezTo>
                  <a:pt x="20348" y="7543"/>
                  <a:pt x="20366" y="7554"/>
                  <a:pt x="20380" y="7554"/>
                </a:cubicBezTo>
                <a:cubicBezTo>
                  <a:pt x="20390" y="7554"/>
                  <a:pt x="20398" y="7548"/>
                  <a:pt x="20398" y="7533"/>
                </a:cubicBezTo>
                <a:cubicBezTo>
                  <a:pt x="20409" y="7542"/>
                  <a:pt x="20423" y="7547"/>
                  <a:pt x="20434" y="7547"/>
                </a:cubicBezTo>
                <a:cubicBezTo>
                  <a:pt x="20454" y="7547"/>
                  <a:pt x="20467" y="7533"/>
                  <a:pt x="20452" y="7503"/>
                </a:cubicBezTo>
                <a:lnTo>
                  <a:pt x="20452" y="7503"/>
                </a:lnTo>
                <a:cubicBezTo>
                  <a:pt x="20459" y="7507"/>
                  <a:pt x="20466" y="7509"/>
                  <a:pt x="20472" y="7509"/>
                </a:cubicBezTo>
                <a:cubicBezTo>
                  <a:pt x="20492" y="7509"/>
                  <a:pt x="20502" y="7489"/>
                  <a:pt x="20488" y="7466"/>
                </a:cubicBezTo>
                <a:cubicBezTo>
                  <a:pt x="20513" y="7466"/>
                  <a:pt x="20543" y="7442"/>
                  <a:pt x="20531" y="7418"/>
                </a:cubicBezTo>
                <a:lnTo>
                  <a:pt x="20531" y="7418"/>
                </a:lnTo>
                <a:cubicBezTo>
                  <a:pt x="20535" y="7420"/>
                  <a:pt x="20538" y="7421"/>
                  <a:pt x="20542" y="7421"/>
                </a:cubicBezTo>
                <a:cubicBezTo>
                  <a:pt x="20561" y="7421"/>
                  <a:pt x="20576" y="7395"/>
                  <a:pt x="20555" y="7369"/>
                </a:cubicBezTo>
                <a:cubicBezTo>
                  <a:pt x="20579" y="7351"/>
                  <a:pt x="20573" y="7327"/>
                  <a:pt x="20567" y="7309"/>
                </a:cubicBezTo>
                <a:lnTo>
                  <a:pt x="20567" y="7309"/>
                </a:lnTo>
                <a:cubicBezTo>
                  <a:pt x="20569" y="7311"/>
                  <a:pt x="20573" y="7312"/>
                  <a:pt x="20576" y="7312"/>
                </a:cubicBezTo>
                <a:cubicBezTo>
                  <a:pt x="20584" y="7312"/>
                  <a:pt x="20593" y="7309"/>
                  <a:pt x="20597" y="7309"/>
                </a:cubicBezTo>
                <a:lnTo>
                  <a:pt x="20597" y="7297"/>
                </a:lnTo>
                <a:cubicBezTo>
                  <a:pt x="20603" y="7297"/>
                  <a:pt x="20610" y="7297"/>
                  <a:pt x="20622" y="7291"/>
                </a:cubicBezTo>
                <a:close/>
                <a:moveTo>
                  <a:pt x="8159" y="0"/>
                </a:moveTo>
                <a:cubicBezTo>
                  <a:pt x="8057" y="0"/>
                  <a:pt x="7931" y="91"/>
                  <a:pt x="7811" y="98"/>
                </a:cubicBezTo>
                <a:cubicBezTo>
                  <a:pt x="7804" y="99"/>
                  <a:pt x="7797" y="99"/>
                  <a:pt x="7791" y="99"/>
                </a:cubicBezTo>
                <a:cubicBezTo>
                  <a:pt x="7689" y="99"/>
                  <a:pt x="7607" y="23"/>
                  <a:pt x="7497" y="23"/>
                </a:cubicBezTo>
                <a:cubicBezTo>
                  <a:pt x="7487" y="23"/>
                  <a:pt x="7476" y="24"/>
                  <a:pt x="7465" y="25"/>
                </a:cubicBezTo>
                <a:cubicBezTo>
                  <a:pt x="7356" y="38"/>
                  <a:pt x="7375" y="159"/>
                  <a:pt x="7308" y="171"/>
                </a:cubicBezTo>
                <a:cubicBezTo>
                  <a:pt x="7285" y="174"/>
                  <a:pt x="7262" y="175"/>
                  <a:pt x="7237" y="175"/>
                </a:cubicBezTo>
                <a:cubicBezTo>
                  <a:pt x="7014" y="175"/>
                  <a:pt x="6745" y="61"/>
                  <a:pt x="6523" y="61"/>
                </a:cubicBezTo>
                <a:cubicBezTo>
                  <a:pt x="6372" y="61"/>
                  <a:pt x="6242" y="114"/>
                  <a:pt x="6164" y="292"/>
                </a:cubicBezTo>
                <a:cubicBezTo>
                  <a:pt x="6107" y="246"/>
                  <a:pt x="6053" y="226"/>
                  <a:pt x="6002" y="226"/>
                </a:cubicBezTo>
                <a:cubicBezTo>
                  <a:pt x="5823" y="226"/>
                  <a:pt x="5693" y="477"/>
                  <a:pt x="5655" y="661"/>
                </a:cubicBezTo>
                <a:cubicBezTo>
                  <a:pt x="5609" y="625"/>
                  <a:pt x="5565" y="609"/>
                  <a:pt x="5525" y="609"/>
                </a:cubicBezTo>
                <a:cubicBezTo>
                  <a:pt x="5398" y="609"/>
                  <a:pt x="5311" y="768"/>
                  <a:pt x="5316" y="934"/>
                </a:cubicBezTo>
                <a:cubicBezTo>
                  <a:pt x="5299" y="931"/>
                  <a:pt x="5282" y="930"/>
                  <a:pt x="5266" y="930"/>
                </a:cubicBezTo>
                <a:cubicBezTo>
                  <a:pt x="5112" y="930"/>
                  <a:pt x="5008" y="1029"/>
                  <a:pt x="4898" y="1127"/>
                </a:cubicBezTo>
                <a:cubicBezTo>
                  <a:pt x="4717" y="1303"/>
                  <a:pt x="4826" y="1370"/>
                  <a:pt x="4747" y="1545"/>
                </a:cubicBezTo>
                <a:cubicBezTo>
                  <a:pt x="4644" y="1787"/>
                  <a:pt x="4662" y="1666"/>
                  <a:pt x="4475" y="1842"/>
                </a:cubicBezTo>
                <a:cubicBezTo>
                  <a:pt x="4353" y="1957"/>
                  <a:pt x="4178" y="1878"/>
                  <a:pt x="4238" y="2145"/>
                </a:cubicBezTo>
                <a:cubicBezTo>
                  <a:pt x="4075" y="2151"/>
                  <a:pt x="3948" y="2260"/>
                  <a:pt x="3863" y="2399"/>
                </a:cubicBezTo>
                <a:cubicBezTo>
                  <a:pt x="3835" y="2390"/>
                  <a:pt x="3812" y="2387"/>
                  <a:pt x="3792" y="2387"/>
                </a:cubicBezTo>
                <a:cubicBezTo>
                  <a:pt x="3723" y="2387"/>
                  <a:pt x="3685" y="2423"/>
                  <a:pt x="3597" y="2423"/>
                </a:cubicBezTo>
                <a:cubicBezTo>
                  <a:pt x="3573" y="2665"/>
                  <a:pt x="3452" y="2710"/>
                  <a:pt x="3316" y="2710"/>
                </a:cubicBezTo>
                <a:cubicBezTo>
                  <a:pt x="3245" y="2710"/>
                  <a:pt x="3169" y="2698"/>
                  <a:pt x="3100" y="2695"/>
                </a:cubicBezTo>
                <a:cubicBezTo>
                  <a:pt x="3069" y="2695"/>
                  <a:pt x="3012" y="2694"/>
                  <a:pt x="2951" y="2694"/>
                </a:cubicBezTo>
                <a:cubicBezTo>
                  <a:pt x="2859" y="2694"/>
                  <a:pt x="2756" y="2698"/>
                  <a:pt x="2713" y="2720"/>
                </a:cubicBezTo>
                <a:cubicBezTo>
                  <a:pt x="2513" y="2817"/>
                  <a:pt x="2628" y="2865"/>
                  <a:pt x="2525" y="2992"/>
                </a:cubicBezTo>
                <a:cubicBezTo>
                  <a:pt x="2374" y="3186"/>
                  <a:pt x="2204" y="3398"/>
                  <a:pt x="2138" y="3634"/>
                </a:cubicBezTo>
                <a:cubicBezTo>
                  <a:pt x="2077" y="3834"/>
                  <a:pt x="2083" y="4033"/>
                  <a:pt x="1950" y="4239"/>
                </a:cubicBezTo>
                <a:cubicBezTo>
                  <a:pt x="1683" y="4621"/>
                  <a:pt x="1314" y="4942"/>
                  <a:pt x="927" y="5269"/>
                </a:cubicBezTo>
                <a:cubicBezTo>
                  <a:pt x="836" y="5347"/>
                  <a:pt x="533" y="5626"/>
                  <a:pt x="394" y="5874"/>
                </a:cubicBezTo>
                <a:cubicBezTo>
                  <a:pt x="267" y="5959"/>
                  <a:pt x="134" y="6044"/>
                  <a:pt x="0" y="6122"/>
                </a:cubicBezTo>
                <a:lnTo>
                  <a:pt x="0" y="18062"/>
                </a:lnTo>
                <a:lnTo>
                  <a:pt x="39626" y="18062"/>
                </a:lnTo>
                <a:cubicBezTo>
                  <a:pt x="39608" y="18031"/>
                  <a:pt x="39572" y="18001"/>
                  <a:pt x="39542" y="17971"/>
                </a:cubicBezTo>
                <a:cubicBezTo>
                  <a:pt x="38609" y="17044"/>
                  <a:pt x="38185" y="16397"/>
                  <a:pt x="36896" y="15876"/>
                </a:cubicBezTo>
                <a:cubicBezTo>
                  <a:pt x="35534" y="15319"/>
                  <a:pt x="34474" y="14732"/>
                  <a:pt x="33457" y="14005"/>
                </a:cubicBezTo>
                <a:cubicBezTo>
                  <a:pt x="33433" y="13957"/>
                  <a:pt x="33409" y="13920"/>
                  <a:pt x="33384" y="13884"/>
                </a:cubicBezTo>
                <a:cubicBezTo>
                  <a:pt x="33320" y="13745"/>
                  <a:pt x="33341" y="13423"/>
                  <a:pt x="33164" y="13423"/>
                </a:cubicBezTo>
                <a:cubicBezTo>
                  <a:pt x="33141" y="13423"/>
                  <a:pt x="33113" y="13429"/>
                  <a:pt x="33082" y="13442"/>
                </a:cubicBezTo>
                <a:cubicBezTo>
                  <a:pt x="33039" y="13248"/>
                  <a:pt x="32888" y="13061"/>
                  <a:pt x="32912" y="12824"/>
                </a:cubicBezTo>
                <a:cubicBezTo>
                  <a:pt x="32918" y="12679"/>
                  <a:pt x="32930" y="12383"/>
                  <a:pt x="32761" y="12274"/>
                </a:cubicBezTo>
                <a:cubicBezTo>
                  <a:pt x="32711" y="12240"/>
                  <a:pt x="32676" y="12227"/>
                  <a:pt x="32649" y="12227"/>
                </a:cubicBezTo>
                <a:cubicBezTo>
                  <a:pt x="32564" y="12227"/>
                  <a:pt x="32567" y="12363"/>
                  <a:pt x="32488" y="12437"/>
                </a:cubicBezTo>
                <a:cubicBezTo>
                  <a:pt x="32461" y="12465"/>
                  <a:pt x="32443" y="12473"/>
                  <a:pt x="32429" y="12473"/>
                </a:cubicBezTo>
                <a:cubicBezTo>
                  <a:pt x="32407" y="12473"/>
                  <a:pt x="32395" y="12453"/>
                  <a:pt x="32372" y="12453"/>
                </a:cubicBezTo>
                <a:cubicBezTo>
                  <a:pt x="32364" y="12453"/>
                  <a:pt x="32354" y="12455"/>
                  <a:pt x="32343" y="12461"/>
                </a:cubicBezTo>
                <a:cubicBezTo>
                  <a:pt x="32276" y="12491"/>
                  <a:pt x="32276" y="12522"/>
                  <a:pt x="32204" y="12576"/>
                </a:cubicBezTo>
                <a:cubicBezTo>
                  <a:pt x="32121" y="12633"/>
                  <a:pt x="32066" y="12655"/>
                  <a:pt x="32026" y="12655"/>
                </a:cubicBezTo>
                <a:cubicBezTo>
                  <a:pt x="31906" y="12655"/>
                  <a:pt x="31935" y="12444"/>
                  <a:pt x="31762" y="12370"/>
                </a:cubicBezTo>
                <a:cubicBezTo>
                  <a:pt x="31798" y="12189"/>
                  <a:pt x="31556" y="12158"/>
                  <a:pt x="31471" y="12037"/>
                </a:cubicBezTo>
                <a:cubicBezTo>
                  <a:pt x="31425" y="11970"/>
                  <a:pt x="31335" y="11795"/>
                  <a:pt x="31258" y="11795"/>
                </a:cubicBezTo>
                <a:cubicBezTo>
                  <a:pt x="31224" y="11795"/>
                  <a:pt x="31193" y="11830"/>
                  <a:pt x="31168" y="11922"/>
                </a:cubicBezTo>
                <a:cubicBezTo>
                  <a:pt x="31066" y="11856"/>
                  <a:pt x="30920" y="11928"/>
                  <a:pt x="30805" y="11838"/>
                </a:cubicBezTo>
                <a:cubicBezTo>
                  <a:pt x="30690" y="11747"/>
                  <a:pt x="30745" y="11614"/>
                  <a:pt x="30714" y="11474"/>
                </a:cubicBezTo>
                <a:cubicBezTo>
                  <a:pt x="30690" y="11371"/>
                  <a:pt x="30630" y="11293"/>
                  <a:pt x="30599" y="11196"/>
                </a:cubicBezTo>
                <a:cubicBezTo>
                  <a:pt x="30563" y="11063"/>
                  <a:pt x="30648" y="11002"/>
                  <a:pt x="30436" y="10984"/>
                </a:cubicBezTo>
                <a:cubicBezTo>
                  <a:pt x="30466" y="10833"/>
                  <a:pt x="30309" y="10778"/>
                  <a:pt x="30194" y="10772"/>
                </a:cubicBezTo>
                <a:cubicBezTo>
                  <a:pt x="30188" y="10742"/>
                  <a:pt x="30169" y="10718"/>
                  <a:pt x="30169" y="10681"/>
                </a:cubicBezTo>
                <a:cubicBezTo>
                  <a:pt x="30114" y="10663"/>
                  <a:pt x="30051" y="10637"/>
                  <a:pt x="29986" y="10637"/>
                </a:cubicBezTo>
                <a:cubicBezTo>
                  <a:pt x="29967" y="10637"/>
                  <a:pt x="29947" y="10639"/>
                  <a:pt x="29927" y="10645"/>
                </a:cubicBezTo>
                <a:cubicBezTo>
                  <a:pt x="29964" y="10699"/>
                  <a:pt x="29951" y="10736"/>
                  <a:pt x="29958" y="10790"/>
                </a:cubicBezTo>
                <a:cubicBezTo>
                  <a:pt x="29947" y="10792"/>
                  <a:pt x="29936" y="10792"/>
                  <a:pt x="29926" y="10792"/>
                </a:cubicBezTo>
                <a:cubicBezTo>
                  <a:pt x="29831" y="10792"/>
                  <a:pt x="29781" y="10730"/>
                  <a:pt x="29691" y="10730"/>
                </a:cubicBezTo>
                <a:cubicBezTo>
                  <a:pt x="29676" y="10730"/>
                  <a:pt x="29660" y="10732"/>
                  <a:pt x="29643" y="10736"/>
                </a:cubicBezTo>
                <a:cubicBezTo>
                  <a:pt x="29629" y="10918"/>
                  <a:pt x="29544" y="11007"/>
                  <a:pt x="29405" y="11007"/>
                </a:cubicBezTo>
                <a:cubicBezTo>
                  <a:pt x="29358" y="11007"/>
                  <a:pt x="29306" y="10997"/>
                  <a:pt x="29249" y="10978"/>
                </a:cubicBezTo>
                <a:cubicBezTo>
                  <a:pt x="29231" y="10911"/>
                  <a:pt x="29225" y="10857"/>
                  <a:pt x="29201" y="10796"/>
                </a:cubicBezTo>
                <a:cubicBezTo>
                  <a:pt x="29183" y="10796"/>
                  <a:pt x="29164" y="10796"/>
                  <a:pt x="29146" y="10790"/>
                </a:cubicBezTo>
                <a:cubicBezTo>
                  <a:pt x="29170" y="10736"/>
                  <a:pt x="29183" y="10669"/>
                  <a:pt x="29177" y="10609"/>
                </a:cubicBezTo>
                <a:lnTo>
                  <a:pt x="29177" y="10609"/>
                </a:lnTo>
                <a:cubicBezTo>
                  <a:pt x="29171" y="10609"/>
                  <a:pt x="29165" y="10609"/>
                  <a:pt x="29160" y="10609"/>
                </a:cubicBezTo>
                <a:cubicBezTo>
                  <a:pt x="29052" y="10609"/>
                  <a:pt x="29022" y="10505"/>
                  <a:pt x="28915" y="10505"/>
                </a:cubicBezTo>
                <a:cubicBezTo>
                  <a:pt x="28909" y="10505"/>
                  <a:pt x="28904" y="10505"/>
                  <a:pt x="28898" y="10506"/>
                </a:cubicBezTo>
                <a:cubicBezTo>
                  <a:pt x="28898" y="10439"/>
                  <a:pt x="28898" y="10403"/>
                  <a:pt x="28953" y="10354"/>
                </a:cubicBezTo>
                <a:cubicBezTo>
                  <a:pt x="28807" y="10257"/>
                  <a:pt x="28953" y="10064"/>
                  <a:pt x="28771" y="9961"/>
                </a:cubicBezTo>
                <a:cubicBezTo>
                  <a:pt x="28771" y="9864"/>
                  <a:pt x="28771" y="9743"/>
                  <a:pt x="28862" y="9700"/>
                </a:cubicBezTo>
                <a:cubicBezTo>
                  <a:pt x="28801" y="9610"/>
                  <a:pt x="28807" y="9428"/>
                  <a:pt x="28741" y="9355"/>
                </a:cubicBezTo>
                <a:cubicBezTo>
                  <a:pt x="28732" y="9346"/>
                  <a:pt x="28720" y="9343"/>
                  <a:pt x="28706" y="9343"/>
                </a:cubicBezTo>
                <a:cubicBezTo>
                  <a:pt x="28677" y="9343"/>
                  <a:pt x="28639" y="9358"/>
                  <a:pt x="28606" y="9358"/>
                </a:cubicBezTo>
                <a:cubicBezTo>
                  <a:pt x="28593" y="9358"/>
                  <a:pt x="28581" y="9356"/>
                  <a:pt x="28571" y="9349"/>
                </a:cubicBezTo>
                <a:cubicBezTo>
                  <a:pt x="28535" y="9325"/>
                  <a:pt x="28511" y="9228"/>
                  <a:pt x="28498" y="9186"/>
                </a:cubicBezTo>
                <a:cubicBezTo>
                  <a:pt x="28468" y="9198"/>
                  <a:pt x="28402" y="9198"/>
                  <a:pt x="28365" y="9216"/>
                </a:cubicBezTo>
                <a:cubicBezTo>
                  <a:pt x="28365" y="9117"/>
                  <a:pt x="28328" y="9082"/>
                  <a:pt x="28282" y="9082"/>
                </a:cubicBezTo>
                <a:cubicBezTo>
                  <a:pt x="28235" y="9082"/>
                  <a:pt x="28178" y="9119"/>
                  <a:pt x="28141" y="9162"/>
                </a:cubicBezTo>
                <a:cubicBezTo>
                  <a:pt x="28056" y="9258"/>
                  <a:pt x="28056" y="9349"/>
                  <a:pt x="27899" y="9367"/>
                </a:cubicBezTo>
                <a:cubicBezTo>
                  <a:pt x="27893" y="9368"/>
                  <a:pt x="27887" y="9368"/>
                  <a:pt x="27881" y="9368"/>
                </a:cubicBezTo>
                <a:cubicBezTo>
                  <a:pt x="27825" y="9368"/>
                  <a:pt x="27787" y="9343"/>
                  <a:pt x="27754" y="9343"/>
                </a:cubicBezTo>
                <a:cubicBezTo>
                  <a:pt x="27742" y="9343"/>
                  <a:pt x="27723" y="9289"/>
                  <a:pt x="27687" y="9283"/>
                </a:cubicBezTo>
                <a:cubicBezTo>
                  <a:pt x="27651" y="9283"/>
                  <a:pt x="27639" y="9319"/>
                  <a:pt x="27608" y="9319"/>
                </a:cubicBezTo>
                <a:cubicBezTo>
                  <a:pt x="27572" y="9319"/>
                  <a:pt x="27512" y="9367"/>
                  <a:pt x="27439" y="9367"/>
                </a:cubicBezTo>
                <a:cubicBezTo>
                  <a:pt x="27386" y="9367"/>
                  <a:pt x="27365" y="9303"/>
                  <a:pt x="27300" y="9303"/>
                </a:cubicBezTo>
                <a:cubicBezTo>
                  <a:pt x="27291" y="9303"/>
                  <a:pt x="27281" y="9304"/>
                  <a:pt x="27269" y="9307"/>
                </a:cubicBezTo>
                <a:cubicBezTo>
                  <a:pt x="27324" y="9373"/>
                  <a:pt x="27288" y="9380"/>
                  <a:pt x="27288" y="9446"/>
                </a:cubicBezTo>
                <a:cubicBezTo>
                  <a:pt x="27263" y="9446"/>
                  <a:pt x="27239" y="9458"/>
                  <a:pt x="27215" y="9458"/>
                </a:cubicBezTo>
                <a:cubicBezTo>
                  <a:pt x="27227" y="9495"/>
                  <a:pt x="27227" y="9670"/>
                  <a:pt x="27154" y="9682"/>
                </a:cubicBezTo>
                <a:cubicBezTo>
                  <a:pt x="27149" y="9683"/>
                  <a:pt x="27144" y="9684"/>
                  <a:pt x="27139" y="9684"/>
                </a:cubicBezTo>
                <a:cubicBezTo>
                  <a:pt x="27068" y="9684"/>
                  <a:pt x="27055" y="9568"/>
                  <a:pt x="27004" y="9568"/>
                </a:cubicBezTo>
                <a:cubicBezTo>
                  <a:pt x="26988" y="9568"/>
                  <a:pt x="26969" y="9579"/>
                  <a:pt x="26942" y="9610"/>
                </a:cubicBezTo>
                <a:cubicBezTo>
                  <a:pt x="26894" y="9579"/>
                  <a:pt x="26840" y="9579"/>
                  <a:pt x="26779" y="9579"/>
                </a:cubicBezTo>
                <a:cubicBezTo>
                  <a:pt x="26773" y="9622"/>
                  <a:pt x="26749" y="9646"/>
                  <a:pt x="26724" y="9658"/>
                </a:cubicBezTo>
                <a:cubicBezTo>
                  <a:pt x="26463" y="9522"/>
                  <a:pt x="26214" y="9400"/>
                  <a:pt x="25969" y="9400"/>
                </a:cubicBezTo>
                <a:cubicBezTo>
                  <a:pt x="25823" y="9400"/>
                  <a:pt x="25677" y="9444"/>
                  <a:pt x="25532" y="9555"/>
                </a:cubicBezTo>
                <a:cubicBezTo>
                  <a:pt x="25515" y="9538"/>
                  <a:pt x="25499" y="9529"/>
                  <a:pt x="25472" y="9529"/>
                </a:cubicBezTo>
                <a:cubicBezTo>
                  <a:pt x="25450" y="9529"/>
                  <a:pt x="25421" y="9535"/>
                  <a:pt x="25380" y="9549"/>
                </a:cubicBezTo>
                <a:cubicBezTo>
                  <a:pt x="25356" y="9555"/>
                  <a:pt x="25356" y="9610"/>
                  <a:pt x="25314" y="9610"/>
                </a:cubicBezTo>
                <a:cubicBezTo>
                  <a:pt x="25271" y="9610"/>
                  <a:pt x="25296" y="9537"/>
                  <a:pt x="25265" y="9537"/>
                </a:cubicBezTo>
                <a:cubicBezTo>
                  <a:pt x="25199" y="9549"/>
                  <a:pt x="25211" y="9610"/>
                  <a:pt x="25138" y="9616"/>
                </a:cubicBezTo>
                <a:cubicBezTo>
                  <a:pt x="25138" y="9591"/>
                  <a:pt x="25120" y="9579"/>
                  <a:pt x="25120" y="9555"/>
                </a:cubicBezTo>
                <a:cubicBezTo>
                  <a:pt x="25094" y="9569"/>
                  <a:pt x="25070" y="9575"/>
                  <a:pt x="25051" y="9575"/>
                </a:cubicBezTo>
                <a:cubicBezTo>
                  <a:pt x="24978" y="9575"/>
                  <a:pt x="24956" y="9498"/>
                  <a:pt x="25033" y="9498"/>
                </a:cubicBezTo>
                <a:cubicBezTo>
                  <a:pt x="25041" y="9498"/>
                  <a:pt x="25049" y="9499"/>
                  <a:pt x="25060" y="9501"/>
                </a:cubicBezTo>
                <a:cubicBezTo>
                  <a:pt x="25078" y="9410"/>
                  <a:pt x="25150" y="9295"/>
                  <a:pt x="25084" y="9216"/>
                </a:cubicBezTo>
                <a:cubicBezTo>
                  <a:pt x="25053" y="9204"/>
                  <a:pt x="25035" y="9204"/>
                  <a:pt x="25011" y="9198"/>
                </a:cubicBezTo>
                <a:cubicBezTo>
                  <a:pt x="24969" y="9254"/>
                  <a:pt x="24929" y="9276"/>
                  <a:pt x="24878" y="9276"/>
                </a:cubicBezTo>
                <a:cubicBezTo>
                  <a:pt x="24841" y="9276"/>
                  <a:pt x="24798" y="9264"/>
                  <a:pt x="24745" y="9246"/>
                </a:cubicBezTo>
                <a:cubicBezTo>
                  <a:pt x="24720" y="9258"/>
                  <a:pt x="24696" y="9264"/>
                  <a:pt x="24684" y="9277"/>
                </a:cubicBezTo>
                <a:cubicBezTo>
                  <a:pt x="24690" y="9258"/>
                  <a:pt x="24684" y="9234"/>
                  <a:pt x="24690" y="9216"/>
                </a:cubicBezTo>
                <a:lnTo>
                  <a:pt x="24690" y="9216"/>
                </a:lnTo>
                <a:cubicBezTo>
                  <a:pt x="24676" y="9245"/>
                  <a:pt x="24653" y="9262"/>
                  <a:pt x="24636" y="9262"/>
                </a:cubicBezTo>
                <a:cubicBezTo>
                  <a:pt x="24617" y="9262"/>
                  <a:pt x="24605" y="9242"/>
                  <a:pt x="24618" y="9198"/>
                </a:cubicBezTo>
                <a:lnTo>
                  <a:pt x="24569" y="9198"/>
                </a:lnTo>
                <a:cubicBezTo>
                  <a:pt x="24569" y="9162"/>
                  <a:pt x="24581" y="9107"/>
                  <a:pt x="24605" y="9077"/>
                </a:cubicBezTo>
                <a:cubicBezTo>
                  <a:pt x="24636" y="9047"/>
                  <a:pt x="24733" y="9022"/>
                  <a:pt x="24745" y="9010"/>
                </a:cubicBezTo>
                <a:cubicBezTo>
                  <a:pt x="24769" y="8962"/>
                  <a:pt x="24708" y="8932"/>
                  <a:pt x="24696" y="8895"/>
                </a:cubicBezTo>
                <a:cubicBezTo>
                  <a:pt x="24690" y="8853"/>
                  <a:pt x="24690" y="8798"/>
                  <a:pt x="24696" y="8744"/>
                </a:cubicBezTo>
                <a:cubicBezTo>
                  <a:pt x="24694" y="8742"/>
                  <a:pt x="24691" y="8741"/>
                  <a:pt x="24687" y="8741"/>
                </a:cubicBezTo>
                <a:cubicBezTo>
                  <a:pt x="24679" y="8741"/>
                  <a:pt x="24668" y="8744"/>
                  <a:pt x="24660" y="8744"/>
                </a:cubicBezTo>
                <a:cubicBezTo>
                  <a:pt x="24660" y="8720"/>
                  <a:pt x="24654" y="8689"/>
                  <a:pt x="24660" y="8677"/>
                </a:cubicBezTo>
                <a:cubicBezTo>
                  <a:pt x="24647" y="8673"/>
                  <a:pt x="24636" y="8671"/>
                  <a:pt x="24625" y="8671"/>
                </a:cubicBezTo>
                <a:cubicBezTo>
                  <a:pt x="24591" y="8671"/>
                  <a:pt x="24567" y="8692"/>
                  <a:pt x="24539" y="8720"/>
                </a:cubicBezTo>
                <a:cubicBezTo>
                  <a:pt x="24545" y="8768"/>
                  <a:pt x="24539" y="8750"/>
                  <a:pt x="24521" y="8792"/>
                </a:cubicBezTo>
                <a:cubicBezTo>
                  <a:pt x="24509" y="8774"/>
                  <a:pt x="24490" y="8768"/>
                  <a:pt x="24484" y="8750"/>
                </a:cubicBezTo>
                <a:cubicBezTo>
                  <a:pt x="24430" y="8780"/>
                  <a:pt x="24448" y="8823"/>
                  <a:pt x="24400" y="8853"/>
                </a:cubicBezTo>
                <a:cubicBezTo>
                  <a:pt x="24400" y="8835"/>
                  <a:pt x="24400" y="8810"/>
                  <a:pt x="24394" y="8792"/>
                </a:cubicBezTo>
                <a:cubicBezTo>
                  <a:pt x="24363" y="8801"/>
                  <a:pt x="24331" y="8807"/>
                  <a:pt x="24298" y="8807"/>
                </a:cubicBezTo>
                <a:cubicBezTo>
                  <a:pt x="24286" y="8807"/>
                  <a:pt x="24273" y="8806"/>
                  <a:pt x="24260" y="8804"/>
                </a:cubicBezTo>
                <a:lnTo>
                  <a:pt x="24260" y="8804"/>
                </a:lnTo>
                <a:cubicBezTo>
                  <a:pt x="24272" y="8859"/>
                  <a:pt x="24248" y="8980"/>
                  <a:pt x="24200" y="9004"/>
                </a:cubicBezTo>
                <a:cubicBezTo>
                  <a:pt x="24200" y="8980"/>
                  <a:pt x="24188" y="8950"/>
                  <a:pt x="24188" y="8925"/>
                </a:cubicBezTo>
                <a:cubicBezTo>
                  <a:pt x="24165" y="8937"/>
                  <a:pt x="24142" y="8945"/>
                  <a:pt x="24122" y="8945"/>
                </a:cubicBezTo>
                <a:cubicBezTo>
                  <a:pt x="24099" y="8945"/>
                  <a:pt x="24082" y="8934"/>
                  <a:pt x="24079" y="8901"/>
                </a:cubicBezTo>
                <a:cubicBezTo>
                  <a:pt x="24067" y="8901"/>
                  <a:pt x="24061" y="8901"/>
                  <a:pt x="24055" y="8895"/>
                </a:cubicBezTo>
                <a:cubicBezTo>
                  <a:pt x="24048" y="8853"/>
                  <a:pt x="24048" y="8859"/>
                  <a:pt x="24000" y="8853"/>
                </a:cubicBezTo>
                <a:cubicBezTo>
                  <a:pt x="23987" y="8887"/>
                  <a:pt x="23963" y="8895"/>
                  <a:pt x="23936" y="8895"/>
                </a:cubicBezTo>
                <a:cubicBezTo>
                  <a:pt x="23913" y="8895"/>
                  <a:pt x="23886" y="8889"/>
                  <a:pt x="23861" y="8889"/>
                </a:cubicBezTo>
                <a:cubicBezTo>
                  <a:pt x="23848" y="8889"/>
                  <a:pt x="23836" y="8891"/>
                  <a:pt x="23824" y="8895"/>
                </a:cubicBezTo>
                <a:cubicBezTo>
                  <a:pt x="23818" y="8871"/>
                  <a:pt x="23806" y="8853"/>
                  <a:pt x="23794" y="8835"/>
                </a:cubicBezTo>
                <a:cubicBezTo>
                  <a:pt x="23782" y="8853"/>
                  <a:pt x="23746" y="8859"/>
                  <a:pt x="23734" y="8871"/>
                </a:cubicBezTo>
                <a:cubicBezTo>
                  <a:pt x="23746" y="8792"/>
                  <a:pt x="23697" y="8738"/>
                  <a:pt x="23715" y="8683"/>
                </a:cubicBezTo>
                <a:cubicBezTo>
                  <a:pt x="23703" y="8659"/>
                  <a:pt x="23685" y="8647"/>
                  <a:pt x="23661" y="8629"/>
                </a:cubicBezTo>
                <a:cubicBezTo>
                  <a:pt x="23643" y="8653"/>
                  <a:pt x="23637" y="8653"/>
                  <a:pt x="23625" y="8671"/>
                </a:cubicBezTo>
                <a:cubicBezTo>
                  <a:pt x="23625" y="8653"/>
                  <a:pt x="23625" y="8641"/>
                  <a:pt x="23613" y="8623"/>
                </a:cubicBezTo>
                <a:cubicBezTo>
                  <a:pt x="23610" y="8624"/>
                  <a:pt x="23607" y="8624"/>
                  <a:pt x="23604" y="8624"/>
                </a:cubicBezTo>
                <a:cubicBezTo>
                  <a:pt x="23555" y="8624"/>
                  <a:pt x="23450" y="8508"/>
                  <a:pt x="23397" y="8508"/>
                </a:cubicBezTo>
                <a:cubicBezTo>
                  <a:pt x="23374" y="8508"/>
                  <a:pt x="23361" y="8528"/>
                  <a:pt x="23364" y="8586"/>
                </a:cubicBezTo>
                <a:lnTo>
                  <a:pt x="23395" y="8586"/>
                </a:lnTo>
                <a:cubicBezTo>
                  <a:pt x="23401" y="8629"/>
                  <a:pt x="23389" y="8677"/>
                  <a:pt x="23352" y="8707"/>
                </a:cubicBezTo>
                <a:cubicBezTo>
                  <a:pt x="23352" y="8689"/>
                  <a:pt x="23352" y="8677"/>
                  <a:pt x="23340" y="8659"/>
                </a:cubicBezTo>
                <a:lnTo>
                  <a:pt x="23280" y="8659"/>
                </a:lnTo>
                <a:cubicBezTo>
                  <a:pt x="23273" y="8683"/>
                  <a:pt x="23261" y="8701"/>
                  <a:pt x="23249" y="8714"/>
                </a:cubicBezTo>
                <a:cubicBezTo>
                  <a:pt x="23237" y="8684"/>
                  <a:pt x="23209" y="8666"/>
                  <a:pt x="23180" y="8666"/>
                </a:cubicBezTo>
                <a:cubicBezTo>
                  <a:pt x="23167" y="8666"/>
                  <a:pt x="23153" y="8670"/>
                  <a:pt x="23140" y="8677"/>
                </a:cubicBezTo>
                <a:cubicBezTo>
                  <a:pt x="23140" y="8689"/>
                  <a:pt x="23122" y="8720"/>
                  <a:pt x="23122" y="8732"/>
                </a:cubicBezTo>
                <a:cubicBezTo>
                  <a:pt x="23122" y="8720"/>
                  <a:pt x="23110" y="8677"/>
                  <a:pt x="23110" y="8653"/>
                </a:cubicBezTo>
                <a:cubicBezTo>
                  <a:pt x="23104" y="8654"/>
                  <a:pt x="23098" y="8654"/>
                  <a:pt x="23093" y="8654"/>
                </a:cubicBezTo>
                <a:cubicBezTo>
                  <a:pt x="23059" y="8654"/>
                  <a:pt x="23033" y="8641"/>
                  <a:pt x="23007" y="8641"/>
                </a:cubicBezTo>
                <a:cubicBezTo>
                  <a:pt x="23019" y="8611"/>
                  <a:pt x="23001" y="8562"/>
                  <a:pt x="23001" y="8532"/>
                </a:cubicBezTo>
                <a:cubicBezTo>
                  <a:pt x="22989" y="8532"/>
                  <a:pt x="22971" y="8538"/>
                  <a:pt x="22959" y="8538"/>
                </a:cubicBezTo>
                <a:cubicBezTo>
                  <a:pt x="22940" y="8508"/>
                  <a:pt x="22928" y="8508"/>
                  <a:pt x="22928" y="8471"/>
                </a:cubicBezTo>
                <a:cubicBezTo>
                  <a:pt x="22916" y="8471"/>
                  <a:pt x="22898" y="8465"/>
                  <a:pt x="22898" y="8459"/>
                </a:cubicBezTo>
                <a:cubicBezTo>
                  <a:pt x="22898" y="8471"/>
                  <a:pt x="22898" y="8490"/>
                  <a:pt x="22886" y="8502"/>
                </a:cubicBezTo>
                <a:cubicBezTo>
                  <a:pt x="22879" y="8497"/>
                  <a:pt x="22869" y="8496"/>
                  <a:pt x="22858" y="8496"/>
                </a:cubicBezTo>
                <a:cubicBezTo>
                  <a:pt x="22847" y="8496"/>
                  <a:pt x="22834" y="8497"/>
                  <a:pt x="22823" y="8497"/>
                </a:cubicBezTo>
                <a:cubicBezTo>
                  <a:pt x="22817" y="8497"/>
                  <a:pt x="22811" y="8497"/>
                  <a:pt x="22807" y="8496"/>
                </a:cubicBezTo>
                <a:lnTo>
                  <a:pt x="22807" y="8538"/>
                </a:lnTo>
                <a:cubicBezTo>
                  <a:pt x="22778" y="8519"/>
                  <a:pt x="22756" y="8515"/>
                  <a:pt x="22735" y="8515"/>
                </a:cubicBezTo>
                <a:cubicBezTo>
                  <a:pt x="22721" y="8515"/>
                  <a:pt x="22708" y="8516"/>
                  <a:pt x="22693" y="8516"/>
                </a:cubicBezTo>
                <a:cubicBezTo>
                  <a:pt x="22675" y="8516"/>
                  <a:pt x="22656" y="8514"/>
                  <a:pt x="22632" y="8502"/>
                </a:cubicBezTo>
                <a:cubicBezTo>
                  <a:pt x="22638" y="8496"/>
                  <a:pt x="22644" y="8477"/>
                  <a:pt x="22656" y="8465"/>
                </a:cubicBezTo>
                <a:cubicBezTo>
                  <a:pt x="22632" y="8465"/>
                  <a:pt x="22583" y="8435"/>
                  <a:pt x="22553" y="8435"/>
                </a:cubicBezTo>
                <a:cubicBezTo>
                  <a:pt x="22553" y="8381"/>
                  <a:pt x="22583" y="8350"/>
                  <a:pt x="22595" y="8308"/>
                </a:cubicBezTo>
                <a:cubicBezTo>
                  <a:pt x="22595" y="8308"/>
                  <a:pt x="22547" y="8235"/>
                  <a:pt x="22547" y="8223"/>
                </a:cubicBezTo>
                <a:lnTo>
                  <a:pt x="22547" y="8223"/>
                </a:lnTo>
                <a:cubicBezTo>
                  <a:pt x="22556" y="8225"/>
                  <a:pt x="22564" y="8225"/>
                  <a:pt x="22573" y="8225"/>
                </a:cubicBezTo>
                <a:cubicBezTo>
                  <a:pt x="22629" y="8225"/>
                  <a:pt x="22677" y="8192"/>
                  <a:pt x="22698" y="8144"/>
                </a:cubicBezTo>
                <a:cubicBezTo>
                  <a:pt x="22711" y="8154"/>
                  <a:pt x="22722" y="8158"/>
                  <a:pt x="22731" y="8158"/>
                </a:cubicBezTo>
                <a:cubicBezTo>
                  <a:pt x="22769" y="8158"/>
                  <a:pt x="22778" y="8086"/>
                  <a:pt x="22783" y="8042"/>
                </a:cubicBezTo>
                <a:cubicBezTo>
                  <a:pt x="22783" y="8042"/>
                  <a:pt x="22759" y="8035"/>
                  <a:pt x="22759" y="8023"/>
                </a:cubicBezTo>
                <a:cubicBezTo>
                  <a:pt x="22910" y="7957"/>
                  <a:pt x="22753" y="7902"/>
                  <a:pt x="22777" y="7799"/>
                </a:cubicBezTo>
                <a:cubicBezTo>
                  <a:pt x="22735" y="7793"/>
                  <a:pt x="22716" y="7769"/>
                  <a:pt x="22674" y="7769"/>
                </a:cubicBezTo>
                <a:cubicBezTo>
                  <a:pt x="22686" y="7745"/>
                  <a:pt x="22668" y="7709"/>
                  <a:pt x="22668" y="7684"/>
                </a:cubicBezTo>
                <a:cubicBezTo>
                  <a:pt x="22644" y="7709"/>
                  <a:pt x="22626" y="7715"/>
                  <a:pt x="22601" y="7745"/>
                </a:cubicBezTo>
                <a:cubicBezTo>
                  <a:pt x="22583" y="7745"/>
                  <a:pt x="22577" y="7739"/>
                  <a:pt x="22565" y="7739"/>
                </a:cubicBezTo>
                <a:cubicBezTo>
                  <a:pt x="22571" y="7709"/>
                  <a:pt x="22553" y="7660"/>
                  <a:pt x="22553" y="7624"/>
                </a:cubicBezTo>
                <a:cubicBezTo>
                  <a:pt x="22526" y="7640"/>
                  <a:pt x="22494" y="7647"/>
                  <a:pt x="22470" y="7669"/>
                </a:cubicBezTo>
                <a:lnTo>
                  <a:pt x="22470" y="7669"/>
                </a:lnTo>
                <a:cubicBezTo>
                  <a:pt x="22434" y="7638"/>
                  <a:pt x="22464" y="7580"/>
                  <a:pt x="22511" y="7551"/>
                </a:cubicBezTo>
                <a:cubicBezTo>
                  <a:pt x="22547" y="7406"/>
                  <a:pt x="22353" y="7351"/>
                  <a:pt x="22371" y="7224"/>
                </a:cubicBezTo>
                <a:cubicBezTo>
                  <a:pt x="22361" y="7221"/>
                  <a:pt x="22351" y="7220"/>
                  <a:pt x="22342" y="7220"/>
                </a:cubicBezTo>
                <a:cubicBezTo>
                  <a:pt x="22276" y="7220"/>
                  <a:pt x="22262" y="7293"/>
                  <a:pt x="22262" y="7357"/>
                </a:cubicBezTo>
                <a:cubicBezTo>
                  <a:pt x="22244" y="7351"/>
                  <a:pt x="22232" y="7351"/>
                  <a:pt x="22214" y="7345"/>
                </a:cubicBezTo>
                <a:cubicBezTo>
                  <a:pt x="22217" y="7296"/>
                  <a:pt x="22194" y="7274"/>
                  <a:pt x="22168" y="7274"/>
                </a:cubicBezTo>
                <a:cubicBezTo>
                  <a:pt x="22134" y="7274"/>
                  <a:pt x="22093" y="7311"/>
                  <a:pt x="22093" y="7369"/>
                </a:cubicBezTo>
                <a:cubicBezTo>
                  <a:pt x="22091" y="7371"/>
                  <a:pt x="22087" y="7372"/>
                  <a:pt x="22083" y="7372"/>
                </a:cubicBezTo>
                <a:cubicBezTo>
                  <a:pt x="22075" y="7372"/>
                  <a:pt x="22065" y="7369"/>
                  <a:pt x="22057" y="7369"/>
                </a:cubicBezTo>
                <a:cubicBezTo>
                  <a:pt x="22032" y="7412"/>
                  <a:pt x="22032" y="7412"/>
                  <a:pt x="21978" y="7430"/>
                </a:cubicBezTo>
                <a:cubicBezTo>
                  <a:pt x="21972" y="7436"/>
                  <a:pt x="21990" y="7448"/>
                  <a:pt x="21978" y="7466"/>
                </a:cubicBezTo>
                <a:cubicBezTo>
                  <a:pt x="21911" y="7472"/>
                  <a:pt x="21929" y="7533"/>
                  <a:pt x="21869" y="7569"/>
                </a:cubicBezTo>
                <a:cubicBezTo>
                  <a:pt x="21942" y="7587"/>
                  <a:pt x="21960" y="7654"/>
                  <a:pt x="22020" y="7709"/>
                </a:cubicBezTo>
                <a:cubicBezTo>
                  <a:pt x="22015" y="7716"/>
                  <a:pt x="22011" y="7719"/>
                  <a:pt x="22008" y="7719"/>
                </a:cubicBezTo>
                <a:cubicBezTo>
                  <a:pt x="22003" y="7719"/>
                  <a:pt x="21999" y="7715"/>
                  <a:pt x="21996" y="7715"/>
                </a:cubicBezTo>
                <a:cubicBezTo>
                  <a:pt x="22026" y="7763"/>
                  <a:pt x="22020" y="7781"/>
                  <a:pt x="21978" y="7805"/>
                </a:cubicBezTo>
                <a:cubicBezTo>
                  <a:pt x="21972" y="7842"/>
                  <a:pt x="21966" y="7842"/>
                  <a:pt x="21942" y="7866"/>
                </a:cubicBezTo>
                <a:cubicBezTo>
                  <a:pt x="21933" y="7824"/>
                  <a:pt x="21910" y="7782"/>
                  <a:pt x="21885" y="7782"/>
                </a:cubicBezTo>
                <a:cubicBezTo>
                  <a:pt x="21874" y="7782"/>
                  <a:pt x="21862" y="7791"/>
                  <a:pt x="21851" y="7811"/>
                </a:cubicBezTo>
                <a:cubicBezTo>
                  <a:pt x="21847" y="7811"/>
                  <a:pt x="21843" y="7810"/>
                  <a:pt x="21839" y="7810"/>
                </a:cubicBezTo>
                <a:cubicBezTo>
                  <a:pt x="21806" y="7810"/>
                  <a:pt x="21775" y="7830"/>
                  <a:pt x="21748" y="7830"/>
                </a:cubicBezTo>
                <a:cubicBezTo>
                  <a:pt x="21753" y="7886"/>
                  <a:pt x="21723" y="7921"/>
                  <a:pt x="21670" y="7921"/>
                </a:cubicBezTo>
                <a:cubicBezTo>
                  <a:pt x="21666" y="7921"/>
                  <a:pt x="21661" y="7921"/>
                  <a:pt x="21657" y="7920"/>
                </a:cubicBezTo>
                <a:cubicBezTo>
                  <a:pt x="21645" y="7945"/>
                  <a:pt x="21633" y="7957"/>
                  <a:pt x="21627" y="7975"/>
                </a:cubicBezTo>
                <a:cubicBezTo>
                  <a:pt x="21602" y="7936"/>
                  <a:pt x="21481" y="7870"/>
                  <a:pt x="21403" y="7870"/>
                </a:cubicBezTo>
                <a:cubicBezTo>
                  <a:pt x="21383" y="7870"/>
                  <a:pt x="21366" y="7874"/>
                  <a:pt x="21354" y="7884"/>
                </a:cubicBezTo>
                <a:cubicBezTo>
                  <a:pt x="21330" y="7902"/>
                  <a:pt x="21354" y="7981"/>
                  <a:pt x="21330" y="8017"/>
                </a:cubicBezTo>
                <a:cubicBezTo>
                  <a:pt x="21300" y="8054"/>
                  <a:pt x="21215" y="8005"/>
                  <a:pt x="21233" y="8114"/>
                </a:cubicBezTo>
                <a:cubicBezTo>
                  <a:pt x="21239" y="8126"/>
                  <a:pt x="21263" y="8138"/>
                  <a:pt x="21269" y="8138"/>
                </a:cubicBezTo>
                <a:cubicBezTo>
                  <a:pt x="21215" y="8144"/>
                  <a:pt x="21148" y="8138"/>
                  <a:pt x="21142" y="8199"/>
                </a:cubicBezTo>
                <a:lnTo>
                  <a:pt x="21094" y="8199"/>
                </a:lnTo>
                <a:cubicBezTo>
                  <a:pt x="21112" y="8223"/>
                  <a:pt x="21112" y="8272"/>
                  <a:pt x="21118" y="8296"/>
                </a:cubicBezTo>
                <a:cubicBezTo>
                  <a:pt x="21114" y="8295"/>
                  <a:pt x="21109" y="8294"/>
                  <a:pt x="21103" y="8294"/>
                </a:cubicBezTo>
                <a:cubicBezTo>
                  <a:pt x="21044" y="8294"/>
                  <a:pt x="20916" y="8348"/>
                  <a:pt x="20888" y="8387"/>
                </a:cubicBezTo>
                <a:cubicBezTo>
                  <a:pt x="20869" y="8352"/>
                  <a:pt x="20845" y="8339"/>
                  <a:pt x="20816" y="8339"/>
                </a:cubicBezTo>
                <a:cubicBezTo>
                  <a:pt x="20799" y="8339"/>
                  <a:pt x="20781" y="8344"/>
                  <a:pt x="20761" y="8350"/>
                </a:cubicBezTo>
                <a:cubicBezTo>
                  <a:pt x="20737" y="8332"/>
                  <a:pt x="20719" y="8320"/>
                  <a:pt x="20700" y="8302"/>
                </a:cubicBezTo>
                <a:cubicBezTo>
                  <a:pt x="20700" y="8290"/>
                  <a:pt x="20694" y="8272"/>
                  <a:pt x="20694" y="8259"/>
                </a:cubicBezTo>
                <a:cubicBezTo>
                  <a:pt x="20646" y="8114"/>
                  <a:pt x="20664" y="8072"/>
                  <a:pt x="20761" y="7951"/>
                </a:cubicBezTo>
                <a:cubicBezTo>
                  <a:pt x="20827" y="7866"/>
                  <a:pt x="20870" y="7787"/>
                  <a:pt x="20888" y="7690"/>
                </a:cubicBezTo>
                <a:cubicBezTo>
                  <a:pt x="20906" y="7587"/>
                  <a:pt x="20906" y="7533"/>
                  <a:pt x="20906" y="7424"/>
                </a:cubicBezTo>
                <a:cubicBezTo>
                  <a:pt x="20906" y="7327"/>
                  <a:pt x="20967" y="7236"/>
                  <a:pt x="21021" y="7152"/>
                </a:cubicBezTo>
                <a:cubicBezTo>
                  <a:pt x="21026" y="7170"/>
                  <a:pt x="21041" y="7188"/>
                  <a:pt x="21053" y="7188"/>
                </a:cubicBezTo>
                <a:cubicBezTo>
                  <a:pt x="21057" y="7188"/>
                  <a:pt x="21061" y="7186"/>
                  <a:pt x="21064" y="7182"/>
                </a:cubicBezTo>
                <a:lnTo>
                  <a:pt x="21064" y="7182"/>
                </a:lnTo>
                <a:cubicBezTo>
                  <a:pt x="21054" y="7206"/>
                  <a:pt x="21075" y="7237"/>
                  <a:pt x="21099" y="7237"/>
                </a:cubicBezTo>
                <a:cubicBezTo>
                  <a:pt x="21105" y="7237"/>
                  <a:pt x="21112" y="7235"/>
                  <a:pt x="21118" y="7230"/>
                </a:cubicBezTo>
                <a:cubicBezTo>
                  <a:pt x="21123" y="7248"/>
                  <a:pt x="21141" y="7277"/>
                  <a:pt x="21152" y="7277"/>
                </a:cubicBezTo>
                <a:cubicBezTo>
                  <a:pt x="21156" y="7277"/>
                  <a:pt x="21159" y="7274"/>
                  <a:pt x="21160" y="7267"/>
                </a:cubicBezTo>
                <a:cubicBezTo>
                  <a:pt x="21171" y="7280"/>
                  <a:pt x="21186" y="7286"/>
                  <a:pt x="21200" y="7286"/>
                </a:cubicBezTo>
                <a:cubicBezTo>
                  <a:pt x="21218" y="7286"/>
                  <a:pt x="21233" y="7275"/>
                  <a:pt x="21233" y="7254"/>
                </a:cubicBezTo>
                <a:cubicBezTo>
                  <a:pt x="21238" y="7258"/>
                  <a:pt x="21244" y="7259"/>
                  <a:pt x="21251" y="7259"/>
                </a:cubicBezTo>
                <a:cubicBezTo>
                  <a:pt x="21270" y="7259"/>
                  <a:pt x="21291" y="7247"/>
                  <a:pt x="21282" y="7224"/>
                </a:cubicBezTo>
                <a:cubicBezTo>
                  <a:pt x="21306" y="7224"/>
                  <a:pt x="21354" y="7212"/>
                  <a:pt x="21336" y="7176"/>
                </a:cubicBezTo>
                <a:lnTo>
                  <a:pt x="21336" y="7176"/>
                </a:lnTo>
                <a:cubicBezTo>
                  <a:pt x="21344" y="7178"/>
                  <a:pt x="21352" y="7179"/>
                  <a:pt x="21359" y="7179"/>
                </a:cubicBezTo>
                <a:cubicBezTo>
                  <a:pt x="21374" y="7179"/>
                  <a:pt x="21385" y="7172"/>
                  <a:pt x="21372" y="7152"/>
                </a:cubicBezTo>
                <a:lnTo>
                  <a:pt x="21372" y="7152"/>
                </a:lnTo>
                <a:cubicBezTo>
                  <a:pt x="21380" y="7158"/>
                  <a:pt x="21387" y="7160"/>
                  <a:pt x="21394" y="7160"/>
                </a:cubicBezTo>
                <a:cubicBezTo>
                  <a:pt x="21412" y="7160"/>
                  <a:pt x="21421" y="7138"/>
                  <a:pt x="21403" y="7115"/>
                </a:cubicBezTo>
                <a:cubicBezTo>
                  <a:pt x="21445" y="7109"/>
                  <a:pt x="21457" y="7079"/>
                  <a:pt x="21427" y="7055"/>
                </a:cubicBezTo>
                <a:cubicBezTo>
                  <a:pt x="21451" y="7055"/>
                  <a:pt x="21457" y="7030"/>
                  <a:pt x="21451" y="7018"/>
                </a:cubicBezTo>
                <a:cubicBezTo>
                  <a:pt x="21487" y="7012"/>
                  <a:pt x="21493" y="6982"/>
                  <a:pt x="21475" y="6958"/>
                </a:cubicBezTo>
                <a:lnTo>
                  <a:pt x="21475" y="6958"/>
                </a:lnTo>
                <a:cubicBezTo>
                  <a:pt x="21480" y="6959"/>
                  <a:pt x="21484" y="6960"/>
                  <a:pt x="21487" y="6960"/>
                </a:cubicBezTo>
                <a:cubicBezTo>
                  <a:pt x="21510" y="6960"/>
                  <a:pt x="21503" y="6925"/>
                  <a:pt x="21487" y="6909"/>
                </a:cubicBezTo>
                <a:cubicBezTo>
                  <a:pt x="21512" y="6897"/>
                  <a:pt x="21493" y="6867"/>
                  <a:pt x="21481" y="6861"/>
                </a:cubicBezTo>
                <a:cubicBezTo>
                  <a:pt x="21493" y="6861"/>
                  <a:pt x="21506" y="6758"/>
                  <a:pt x="21475" y="6752"/>
                </a:cubicBezTo>
                <a:cubicBezTo>
                  <a:pt x="21475" y="6752"/>
                  <a:pt x="21457" y="6740"/>
                  <a:pt x="21457" y="6728"/>
                </a:cubicBezTo>
                <a:cubicBezTo>
                  <a:pt x="21463" y="6716"/>
                  <a:pt x="21457" y="6710"/>
                  <a:pt x="21445" y="6697"/>
                </a:cubicBezTo>
                <a:cubicBezTo>
                  <a:pt x="21445" y="6687"/>
                  <a:pt x="21431" y="6666"/>
                  <a:pt x="21419" y="6666"/>
                </a:cubicBezTo>
                <a:cubicBezTo>
                  <a:pt x="21417" y="6666"/>
                  <a:pt x="21416" y="6667"/>
                  <a:pt x="21415" y="6667"/>
                </a:cubicBezTo>
                <a:cubicBezTo>
                  <a:pt x="21415" y="6655"/>
                  <a:pt x="21415" y="6649"/>
                  <a:pt x="21397" y="6643"/>
                </a:cubicBezTo>
                <a:cubicBezTo>
                  <a:pt x="21415" y="6613"/>
                  <a:pt x="21403" y="6546"/>
                  <a:pt x="21372" y="6528"/>
                </a:cubicBezTo>
                <a:cubicBezTo>
                  <a:pt x="21391" y="6510"/>
                  <a:pt x="21372" y="6479"/>
                  <a:pt x="21360" y="6479"/>
                </a:cubicBezTo>
                <a:cubicBezTo>
                  <a:pt x="21372" y="6473"/>
                  <a:pt x="21360" y="6395"/>
                  <a:pt x="21336" y="6383"/>
                </a:cubicBezTo>
                <a:cubicBezTo>
                  <a:pt x="21328" y="6370"/>
                  <a:pt x="21313" y="6357"/>
                  <a:pt x="21299" y="6357"/>
                </a:cubicBezTo>
                <a:cubicBezTo>
                  <a:pt x="21293" y="6357"/>
                  <a:pt x="21287" y="6359"/>
                  <a:pt x="21282" y="6364"/>
                </a:cubicBezTo>
                <a:cubicBezTo>
                  <a:pt x="21278" y="6357"/>
                  <a:pt x="21272" y="6352"/>
                  <a:pt x="21265" y="6352"/>
                </a:cubicBezTo>
                <a:cubicBezTo>
                  <a:pt x="21261" y="6352"/>
                  <a:pt x="21256" y="6354"/>
                  <a:pt x="21251" y="6358"/>
                </a:cubicBezTo>
                <a:cubicBezTo>
                  <a:pt x="21247" y="6350"/>
                  <a:pt x="21240" y="6339"/>
                  <a:pt x="21230" y="6339"/>
                </a:cubicBezTo>
                <a:cubicBezTo>
                  <a:pt x="21225" y="6339"/>
                  <a:pt x="21221" y="6341"/>
                  <a:pt x="21215" y="6346"/>
                </a:cubicBezTo>
                <a:cubicBezTo>
                  <a:pt x="21211" y="6332"/>
                  <a:pt x="21201" y="6324"/>
                  <a:pt x="21192" y="6324"/>
                </a:cubicBezTo>
                <a:cubicBezTo>
                  <a:pt x="21186" y="6324"/>
                  <a:pt x="21181" y="6327"/>
                  <a:pt x="21179" y="6334"/>
                </a:cubicBezTo>
                <a:cubicBezTo>
                  <a:pt x="21175" y="6327"/>
                  <a:pt x="21167" y="6324"/>
                  <a:pt x="21160" y="6324"/>
                </a:cubicBezTo>
                <a:cubicBezTo>
                  <a:pt x="21155" y="6324"/>
                  <a:pt x="21151" y="6326"/>
                  <a:pt x="21148" y="6328"/>
                </a:cubicBezTo>
                <a:cubicBezTo>
                  <a:pt x="21136" y="6320"/>
                  <a:pt x="21123" y="6303"/>
                  <a:pt x="21111" y="6303"/>
                </a:cubicBezTo>
                <a:cubicBezTo>
                  <a:pt x="21105" y="6303"/>
                  <a:pt x="21100" y="6306"/>
                  <a:pt x="21094" y="6316"/>
                </a:cubicBezTo>
                <a:cubicBezTo>
                  <a:pt x="21087" y="6306"/>
                  <a:pt x="21075" y="6298"/>
                  <a:pt x="21062" y="6298"/>
                </a:cubicBezTo>
                <a:cubicBezTo>
                  <a:pt x="21052" y="6298"/>
                  <a:pt x="21041" y="6303"/>
                  <a:pt x="21033" y="6316"/>
                </a:cubicBezTo>
                <a:cubicBezTo>
                  <a:pt x="21033" y="6303"/>
                  <a:pt x="21020" y="6270"/>
                  <a:pt x="21006" y="6270"/>
                </a:cubicBezTo>
                <a:cubicBezTo>
                  <a:pt x="21001" y="6270"/>
                  <a:pt x="20996" y="6274"/>
                  <a:pt x="20991" y="6286"/>
                </a:cubicBezTo>
                <a:cubicBezTo>
                  <a:pt x="20979" y="6274"/>
                  <a:pt x="20970" y="6267"/>
                  <a:pt x="20960" y="6267"/>
                </a:cubicBezTo>
                <a:cubicBezTo>
                  <a:pt x="20955" y="6267"/>
                  <a:pt x="20949" y="6269"/>
                  <a:pt x="20943" y="6274"/>
                </a:cubicBezTo>
                <a:cubicBezTo>
                  <a:pt x="20935" y="6263"/>
                  <a:pt x="20921" y="6251"/>
                  <a:pt x="20908" y="6251"/>
                </a:cubicBezTo>
                <a:cubicBezTo>
                  <a:pt x="20900" y="6251"/>
                  <a:pt x="20893" y="6256"/>
                  <a:pt x="20888" y="6268"/>
                </a:cubicBezTo>
                <a:cubicBezTo>
                  <a:pt x="20884" y="6264"/>
                  <a:pt x="20879" y="6262"/>
                  <a:pt x="20875" y="6262"/>
                </a:cubicBezTo>
                <a:cubicBezTo>
                  <a:pt x="20865" y="6262"/>
                  <a:pt x="20856" y="6270"/>
                  <a:pt x="20852" y="6286"/>
                </a:cubicBezTo>
                <a:cubicBezTo>
                  <a:pt x="20870" y="6304"/>
                  <a:pt x="20840" y="6316"/>
                  <a:pt x="20840" y="6334"/>
                </a:cubicBezTo>
                <a:cubicBezTo>
                  <a:pt x="20822" y="6334"/>
                  <a:pt x="20799" y="6319"/>
                  <a:pt x="20778" y="6319"/>
                </a:cubicBezTo>
                <a:cubicBezTo>
                  <a:pt x="20770" y="6319"/>
                  <a:pt x="20762" y="6321"/>
                  <a:pt x="20755" y="6328"/>
                </a:cubicBezTo>
                <a:cubicBezTo>
                  <a:pt x="20744" y="6324"/>
                  <a:pt x="20725" y="6316"/>
                  <a:pt x="20713" y="6316"/>
                </a:cubicBezTo>
                <a:cubicBezTo>
                  <a:pt x="20706" y="6316"/>
                  <a:pt x="20700" y="6319"/>
                  <a:pt x="20700" y="6328"/>
                </a:cubicBezTo>
                <a:cubicBezTo>
                  <a:pt x="20694" y="6322"/>
                  <a:pt x="20687" y="6319"/>
                  <a:pt x="20681" y="6319"/>
                </a:cubicBezTo>
                <a:cubicBezTo>
                  <a:pt x="20675" y="6319"/>
                  <a:pt x="20670" y="6322"/>
                  <a:pt x="20670" y="6328"/>
                </a:cubicBezTo>
                <a:cubicBezTo>
                  <a:pt x="20668" y="6327"/>
                  <a:pt x="20666" y="6327"/>
                  <a:pt x="20663" y="6327"/>
                </a:cubicBezTo>
                <a:cubicBezTo>
                  <a:pt x="20652" y="6327"/>
                  <a:pt x="20640" y="6337"/>
                  <a:pt x="20640" y="6352"/>
                </a:cubicBezTo>
                <a:cubicBezTo>
                  <a:pt x="20636" y="6346"/>
                  <a:pt x="20630" y="6343"/>
                  <a:pt x="20624" y="6343"/>
                </a:cubicBezTo>
                <a:cubicBezTo>
                  <a:pt x="20614" y="6343"/>
                  <a:pt x="20603" y="6353"/>
                  <a:pt x="20603" y="6364"/>
                </a:cubicBezTo>
                <a:cubicBezTo>
                  <a:pt x="20599" y="6362"/>
                  <a:pt x="20595" y="6361"/>
                  <a:pt x="20590" y="6361"/>
                </a:cubicBezTo>
                <a:cubicBezTo>
                  <a:pt x="20570" y="6361"/>
                  <a:pt x="20550" y="6382"/>
                  <a:pt x="20555" y="6407"/>
                </a:cubicBezTo>
                <a:cubicBezTo>
                  <a:pt x="20551" y="6403"/>
                  <a:pt x="20547" y="6401"/>
                  <a:pt x="20543" y="6401"/>
                </a:cubicBezTo>
                <a:cubicBezTo>
                  <a:pt x="20526" y="6401"/>
                  <a:pt x="20509" y="6425"/>
                  <a:pt x="20519" y="6449"/>
                </a:cubicBezTo>
                <a:cubicBezTo>
                  <a:pt x="20512" y="6446"/>
                  <a:pt x="20507" y="6444"/>
                  <a:pt x="20502" y="6444"/>
                </a:cubicBezTo>
                <a:cubicBezTo>
                  <a:pt x="20489" y="6444"/>
                  <a:pt x="20482" y="6456"/>
                  <a:pt x="20482" y="6473"/>
                </a:cubicBezTo>
                <a:cubicBezTo>
                  <a:pt x="20464" y="6473"/>
                  <a:pt x="20452" y="6479"/>
                  <a:pt x="20452" y="6498"/>
                </a:cubicBezTo>
                <a:cubicBezTo>
                  <a:pt x="20448" y="6495"/>
                  <a:pt x="20444" y="6494"/>
                  <a:pt x="20440" y="6494"/>
                </a:cubicBezTo>
                <a:cubicBezTo>
                  <a:pt x="20427" y="6494"/>
                  <a:pt x="20417" y="6507"/>
                  <a:pt x="20422" y="6516"/>
                </a:cubicBezTo>
                <a:cubicBezTo>
                  <a:pt x="20416" y="6514"/>
                  <a:pt x="20410" y="6514"/>
                  <a:pt x="20403" y="6514"/>
                </a:cubicBezTo>
                <a:cubicBezTo>
                  <a:pt x="20381" y="6514"/>
                  <a:pt x="20355" y="6523"/>
                  <a:pt x="20355" y="6546"/>
                </a:cubicBezTo>
                <a:cubicBezTo>
                  <a:pt x="20331" y="6546"/>
                  <a:pt x="20325" y="6570"/>
                  <a:pt x="20331" y="6588"/>
                </a:cubicBezTo>
                <a:cubicBezTo>
                  <a:pt x="20326" y="6586"/>
                  <a:pt x="20321" y="6585"/>
                  <a:pt x="20317" y="6585"/>
                </a:cubicBezTo>
                <a:cubicBezTo>
                  <a:pt x="20299" y="6585"/>
                  <a:pt x="20296" y="6606"/>
                  <a:pt x="20301" y="6631"/>
                </a:cubicBezTo>
                <a:cubicBezTo>
                  <a:pt x="20277" y="6631"/>
                  <a:pt x="20264" y="6649"/>
                  <a:pt x="20264" y="6667"/>
                </a:cubicBezTo>
                <a:cubicBezTo>
                  <a:pt x="20261" y="6666"/>
                  <a:pt x="20258" y="6666"/>
                  <a:pt x="20255" y="6666"/>
                </a:cubicBezTo>
                <a:cubicBezTo>
                  <a:pt x="20236" y="6666"/>
                  <a:pt x="20224" y="6682"/>
                  <a:pt x="20234" y="6697"/>
                </a:cubicBezTo>
                <a:cubicBezTo>
                  <a:pt x="20204" y="6710"/>
                  <a:pt x="20204" y="6728"/>
                  <a:pt x="20192" y="6752"/>
                </a:cubicBezTo>
                <a:cubicBezTo>
                  <a:pt x="20180" y="6770"/>
                  <a:pt x="20143" y="6782"/>
                  <a:pt x="20174" y="6806"/>
                </a:cubicBezTo>
                <a:cubicBezTo>
                  <a:pt x="20155" y="6812"/>
                  <a:pt x="20155" y="6831"/>
                  <a:pt x="20162" y="6843"/>
                </a:cubicBezTo>
                <a:cubicBezTo>
                  <a:pt x="20143" y="6843"/>
                  <a:pt x="20131" y="6867"/>
                  <a:pt x="20143" y="6879"/>
                </a:cubicBezTo>
                <a:lnTo>
                  <a:pt x="20131" y="6879"/>
                </a:lnTo>
                <a:cubicBezTo>
                  <a:pt x="20122" y="6879"/>
                  <a:pt x="20099" y="6869"/>
                  <a:pt x="20081" y="6869"/>
                </a:cubicBezTo>
                <a:cubicBezTo>
                  <a:pt x="20075" y="6869"/>
                  <a:pt x="20069" y="6870"/>
                  <a:pt x="20065" y="6873"/>
                </a:cubicBezTo>
                <a:cubicBezTo>
                  <a:pt x="20060" y="6868"/>
                  <a:pt x="20051" y="6865"/>
                  <a:pt x="20042" y="6865"/>
                </a:cubicBezTo>
                <a:cubicBezTo>
                  <a:pt x="20028" y="6865"/>
                  <a:pt x="20015" y="6873"/>
                  <a:pt x="20022" y="6891"/>
                </a:cubicBezTo>
                <a:cubicBezTo>
                  <a:pt x="20018" y="6888"/>
                  <a:pt x="20014" y="6887"/>
                  <a:pt x="20011" y="6887"/>
                </a:cubicBezTo>
                <a:cubicBezTo>
                  <a:pt x="19998" y="6887"/>
                  <a:pt x="19989" y="6900"/>
                  <a:pt x="19980" y="6909"/>
                </a:cubicBezTo>
                <a:cubicBezTo>
                  <a:pt x="19976" y="6907"/>
                  <a:pt x="19970" y="6906"/>
                  <a:pt x="19964" y="6906"/>
                </a:cubicBezTo>
                <a:cubicBezTo>
                  <a:pt x="19951" y="6906"/>
                  <a:pt x="19938" y="6911"/>
                  <a:pt x="19938" y="6927"/>
                </a:cubicBezTo>
                <a:cubicBezTo>
                  <a:pt x="19919" y="6934"/>
                  <a:pt x="19913" y="6940"/>
                  <a:pt x="19919" y="6958"/>
                </a:cubicBezTo>
                <a:cubicBezTo>
                  <a:pt x="19901" y="6958"/>
                  <a:pt x="19889" y="6970"/>
                  <a:pt x="19907" y="6988"/>
                </a:cubicBezTo>
                <a:cubicBezTo>
                  <a:pt x="19889" y="6988"/>
                  <a:pt x="19883" y="6994"/>
                  <a:pt x="19889" y="7012"/>
                </a:cubicBezTo>
                <a:cubicBezTo>
                  <a:pt x="19884" y="7009"/>
                  <a:pt x="19879" y="7008"/>
                  <a:pt x="19873" y="7008"/>
                </a:cubicBezTo>
                <a:cubicBezTo>
                  <a:pt x="19858" y="7008"/>
                  <a:pt x="19842" y="7020"/>
                  <a:pt x="19847" y="7043"/>
                </a:cubicBezTo>
                <a:cubicBezTo>
                  <a:pt x="19822" y="7043"/>
                  <a:pt x="19798" y="7061"/>
                  <a:pt x="19810" y="7085"/>
                </a:cubicBezTo>
                <a:cubicBezTo>
                  <a:pt x="19780" y="7085"/>
                  <a:pt x="19780" y="7115"/>
                  <a:pt x="19798" y="7133"/>
                </a:cubicBezTo>
                <a:cubicBezTo>
                  <a:pt x="19795" y="7132"/>
                  <a:pt x="19791" y="7131"/>
                  <a:pt x="19788" y="7131"/>
                </a:cubicBezTo>
                <a:cubicBezTo>
                  <a:pt x="19768" y="7131"/>
                  <a:pt x="19770" y="7165"/>
                  <a:pt x="19786" y="7176"/>
                </a:cubicBezTo>
                <a:cubicBezTo>
                  <a:pt x="19750" y="7176"/>
                  <a:pt x="19756" y="7212"/>
                  <a:pt x="19762" y="7236"/>
                </a:cubicBezTo>
                <a:cubicBezTo>
                  <a:pt x="19732" y="7242"/>
                  <a:pt x="19732" y="7285"/>
                  <a:pt x="19738" y="7303"/>
                </a:cubicBezTo>
                <a:cubicBezTo>
                  <a:pt x="19720" y="7315"/>
                  <a:pt x="19701" y="7345"/>
                  <a:pt x="19732" y="7357"/>
                </a:cubicBezTo>
                <a:cubicBezTo>
                  <a:pt x="19726" y="7376"/>
                  <a:pt x="19732" y="7388"/>
                  <a:pt x="19738" y="7394"/>
                </a:cubicBezTo>
                <a:lnTo>
                  <a:pt x="19726" y="7412"/>
                </a:lnTo>
                <a:cubicBezTo>
                  <a:pt x="19707" y="7412"/>
                  <a:pt x="19671" y="7424"/>
                  <a:pt x="19671" y="7442"/>
                </a:cubicBezTo>
                <a:cubicBezTo>
                  <a:pt x="19647" y="7442"/>
                  <a:pt x="19641" y="7448"/>
                  <a:pt x="19635" y="7466"/>
                </a:cubicBezTo>
                <a:lnTo>
                  <a:pt x="19617" y="7515"/>
                </a:lnTo>
                <a:cubicBezTo>
                  <a:pt x="19617" y="7527"/>
                  <a:pt x="19617" y="7533"/>
                  <a:pt x="19628" y="7538"/>
                </a:cubicBezTo>
                <a:lnTo>
                  <a:pt x="19628" y="7538"/>
                </a:lnTo>
                <a:cubicBezTo>
                  <a:pt x="19428" y="7436"/>
                  <a:pt x="19223" y="7345"/>
                  <a:pt x="19072" y="7182"/>
                </a:cubicBezTo>
                <a:cubicBezTo>
                  <a:pt x="18860" y="6964"/>
                  <a:pt x="18666" y="6576"/>
                  <a:pt x="18357" y="6504"/>
                </a:cubicBezTo>
                <a:cubicBezTo>
                  <a:pt x="18345" y="6425"/>
                  <a:pt x="18309" y="6346"/>
                  <a:pt x="18248" y="6268"/>
                </a:cubicBezTo>
                <a:lnTo>
                  <a:pt x="18248" y="6268"/>
                </a:lnTo>
                <a:cubicBezTo>
                  <a:pt x="18297" y="6298"/>
                  <a:pt x="18345" y="6328"/>
                  <a:pt x="18394" y="6358"/>
                </a:cubicBezTo>
                <a:cubicBezTo>
                  <a:pt x="18444" y="6392"/>
                  <a:pt x="18515" y="6457"/>
                  <a:pt x="18583" y="6457"/>
                </a:cubicBezTo>
                <a:cubicBezTo>
                  <a:pt x="18588" y="6457"/>
                  <a:pt x="18594" y="6456"/>
                  <a:pt x="18599" y="6455"/>
                </a:cubicBezTo>
                <a:cubicBezTo>
                  <a:pt x="18460" y="6346"/>
                  <a:pt x="18327" y="6201"/>
                  <a:pt x="18188" y="6080"/>
                </a:cubicBezTo>
                <a:lnTo>
                  <a:pt x="18188" y="6080"/>
                </a:lnTo>
                <a:cubicBezTo>
                  <a:pt x="18218" y="6092"/>
                  <a:pt x="18254" y="6104"/>
                  <a:pt x="18285" y="6122"/>
                </a:cubicBezTo>
                <a:cubicBezTo>
                  <a:pt x="18327" y="6153"/>
                  <a:pt x="18345" y="6201"/>
                  <a:pt x="18388" y="6231"/>
                </a:cubicBezTo>
                <a:cubicBezTo>
                  <a:pt x="18369" y="6122"/>
                  <a:pt x="18273" y="6044"/>
                  <a:pt x="18206" y="5959"/>
                </a:cubicBezTo>
                <a:cubicBezTo>
                  <a:pt x="18345" y="5959"/>
                  <a:pt x="18478" y="6146"/>
                  <a:pt x="18521" y="6262"/>
                </a:cubicBezTo>
                <a:cubicBezTo>
                  <a:pt x="18521" y="6153"/>
                  <a:pt x="18436" y="6044"/>
                  <a:pt x="18406" y="5941"/>
                </a:cubicBezTo>
                <a:lnTo>
                  <a:pt x="18406" y="5941"/>
                </a:lnTo>
                <a:cubicBezTo>
                  <a:pt x="18497" y="6025"/>
                  <a:pt x="18648" y="6122"/>
                  <a:pt x="18678" y="6262"/>
                </a:cubicBezTo>
                <a:cubicBezTo>
                  <a:pt x="18690" y="6146"/>
                  <a:pt x="18575" y="6062"/>
                  <a:pt x="18557" y="5965"/>
                </a:cubicBezTo>
                <a:lnTo>
                  <a:pt x="18557" y="5965"/>
                </a:lnTo>
                <a:cubicBezTo>
                  <a:pt x="18721" y="6062"/>
                  <a:pt x="18811" y="6207"/>
                  <a:pt x="18902" y="6364"/>
                </a:cubicBezTo>
                <a:cubicBezTo>
                  <a:pt x="18932" y="6177"/>
                  <a:pt x="18739" y="6001"/>
                  <a:pt x="18606" y="5904"/>
                </a:cubicBezTo>
                <a:cubicBezTo>
                  <a:pt x="18708" y="5904"/>
                  <a:pt x="18860" y="5922"/>
                  <a:pt x="18945" y="5995"/>
                </a:cubicBezTo>
                <a:cubicBezTo>
                  <a:pt x="18920" y="5910"/>
                  <a:pt x="18739" y="5880"/>
                  <a:pt x="18666" y="5862"/>
                </a:cubicBezTo>
                <a:cubicBezTo>
                  <a:pt x="18575" y="5838"/>
                  <a:pt x="18454" y="5862"/>
                  <a:pt x="18369" y="5832"/>
                </a:cubicBezTo>
                <a:cubicBezTo>
                  <a:pt x="18466" y="5832"/>
                  <a:pt x="18690" y="5783"/>
                  <a:pt x="18763" y="5717"/>
                </a:cubicBezTo>
                <a:cubicBezTo>
                  <a:pt x="18740" y="5712"/>
                  <a:pt x="18716" y="5710"/>
                  <a:pt x="18692" y="5710"/>
                </a:cubicBezTo>
                <a:cubicBezTo>
                  <a:pt x="18610" y="5710"/>
                  <a:pt x="18522" y="5731"/>
                  <a:pt x="18442" y="5731"/>
                </a:cubicBezTo>
                <a:cubicBezTo>
                  <a:pt x="18366" y="5731"/>
                  <a:pt x="18296" y="5712"/>
                  <a:pt x="18242" y="5638"/>
                </a:cubicBezTo>
                <a:lnTo>
                  <a:pt x="18242" y="5638"/>
                </a:lnTo>
                <a:cubicBezTo>
                  <a:pt x="18268" y="5653"/>
                  <a:pt x="18299" y="5659"/>
                  <a:pt x="18332" y="5659"/>
                </a:cubicBezTo>
                <a:cubicBezTo>
                  <a:pt x="18393" y="5659"/>
                  <a:pt x="18457" y="5637"/>
                  <a:pt x="18497" y="5602"/>
                </a:cubicBezTo>
                <a:lnTo>
                  <a:pt x="18497" y="5602"/>
                </a:lnTo>
                <a:cubicBezTo>
                  <a:pt x="18491" y="5602"/>
                  <a:pt x="18486" y="5602"/>
                  <a:pt x="18481" y="5602"/>
                </a:cubicBezTo>
                <a:cubicBezTo>
                  <a:pt x="18397" y="5602"/>
                  <a:pt x="18329" y="5556"/>
                  <a:pt x="18266" y="5505"/>
                </a:cubicBezTo>
                <a:cubicBezTo>
                  <a:pt x="18280" y="5503"/>
                  <a:pt x="18293" y="5503"/>
                  <a:pt x="18305" y="5503"/>
                </a:cubicBezTo>
                <a:cubicBezTo>
                  <a:pt x="18453" y="5503"/>
                  <a:pt x="18587" y="5592"/>
                  <a:pt x="18727" y="5620"/>
                </a:cubicBezTo>
                <a:cubicBezTo>
                  <a:pt x="18618" y="5559"/>
                  <a:pt x="18527" y="5499"/>
                  <a:pt x="18406" y="5468"/>
                </a:cubicBezTo>
                <a:cubicBezTo>
                  <a:pt x="18303" y="5438"/>
                  <a:pt x="18188" y="5420"/>
                  <a:pt x="18091" y="5390"/>
                </a:cubicBezTo>
                <a:cubicBezTo>
                  <a:pt x="18126" y="5386"/>
                  <a:pt x="18159" y="5384"/>
                  <a:pt x="18192" y="5384"/>
                </a:cubicBezTo>
                <a:cubicBezTo>
                  <a:pt x="18270" y="5384"/>
                  <a:pt x="18342" y="5396"/>
                  <a:pt x="18424" y="5426"/>
                </a:cubicBezTo>
                <a:cubicBezTo>
                  <a:pt x="18363" y="5359"/>
                  <a:pt x="18248" y="5287"/>
                  <a:pt x="18164" y="5269"/>
                </a:cubicBezTo>
                <a:cubicBezTo>
                  <a:pt x="18179" y="5264"/>
                  <a:pt x="18196" y="5262"/>
                  <a:pt x="18214" y="5262"/>
                </a:cubicBezTo>
                <a:cubicBezTo>
                  <a:pt x="18290" y="5262"/>
                  <a:pt x="18385" y="5295"/>
                  <a:pt x="18448" y="5305"/>
                </a:cubicBezTo>
                <a:cubicBezTo>
                  <a:pt x="18484" y="5317"/>
                  <a:pt x="18515" y="5329"/>
                  <a:pt x="18545" y="5347"/>
                </a:cubicBezTo>
                <a:cubicBezTo>
                  <a:pt x="18484" y="5299"/>
                  <a:pt x="18430" y="5244"/>
                  <a:pt x="18333" y="5244"/>
                </a:cubicBezTo>
                <a:cubicBezTo>
                  <a:pt x="18406" y="5141"/>
                  <a:pt x="18630" y="5105"/>
                  <a:pt x="18751" y="5093"/>
                </a:cubicBezTo>
                <a:cubicBezTo>
                  <a:pt x="18728" y="5087"/>
                  <a:pt x="18704" y="5084"/>
                  <a:pt x="18678" y="5084"/>
                </a:cubicBezTo>
                <a:cubicBezTo>
                  <a:pt x="18538" y="5084"/>
                  <a:pt x="18372" y="5171"/>
                  <a:pt x="18248" y="5202"/>
                </a:cubicBezTo>
                <a:cubicBezTo>
                  <a:pt x="18303" y="5148"/>
                  <a:pt x="18436" y="5051"/>
                  <a:pt x="18484" y="4966"/>
                </a:cubicBezTo>
                <a:lnTo>
                  <a:pt x="18575" y="4990"/>
                </a:lnTo>
                <a:cubicBezTo>
                  <a:pt x="18551" y="4960"/>
                  <a:pt x="18527" y="4936"/>
                  <a:pt x="18497" y="4911"/>
                </a:cubicBezTo>
                <a:cubicBezTo>
                  <a:pt x="18424" y="4863"/>
                  <a:pt x="18327" y="4833"/>
                  <a:pt x="18242" y="4821"/>
                </a:cubicBezTo>
                <a:cubicBezTo>
                  <a:pt x="18400" y="4748"/>
                  <a:pt x="18587" y="4724"/>
                  <a:pt x="18727" y="4627"/>
                </a:cubicBezTo>
                <a:lnTo>
                  <a:pt x="18727" y="4627"/>
                </a:lnTo>
                <a:cubicBezTo>
                  <a:pt x="18569" y="4657"/>
                  <a:pt x="18394" y="4742"/>
                  <a:pt x="18236" y="4748"/>
                </a:cubicBezTo>
                <a:cubicBezTo>
                  <a:pt x="18297" y="4627"/>
                  <a:pt x="18515" y="4518"/>
                  <a:pt x="18630" y="4488"/>
                </a:cubicBezTo>
                <a:cubicBezTo>
                  <a:pt x="18515" y="4488"/>
                  <a:pt x="18418" y="4542"/>
                  <a:pt x="18303" y="4566"/>
                </a:cubicBezTo>
                <a:cubicBezTo>
                  <a:pt x="18388" y="4469"/>
                  <a:pt x="18527" y="4445"/>
                  <a:pt x="18618" y="4360"/>
                </a:cubicBezTo>
                <a:cubicBezTo>
                  <a:pt x="18612" y="4360"/>
                  <a:pt x="18606" y="4359"/>
                  <a:pt x="18601" y="4359"/>
                </a:cubicBezTo>
                <a:cubicBezTo>
                  <a:pt x="18510" y="4359"/>
                  <a:pt x="18425" y="4446"/>
                  <a:pt x="18339" y="4451"/>
                </a:cubicBezTo>
                <a:cubicBezTo>
                  <a:pt x="18424" y="4360"/>
                  <a:pt x="18497" y="4264"/>
                  <a:pt x="18599" y="4185"/>
                </a:cubicBezTo>
                <a:cubicBezTo>
                  <a:pt x="18672" y="4136"/>
                  <a:pt x="18763" y="4106"/>
                  <a:pt x="18842" y="4052"/>
                </a:cubicBezTo>
                <a:cubicBezTo>
                  <a:pt x="18832" y="4050"/>
                  <a:pt x="18823" y="4050"/>
                  <a:pt x="18814" y="4050"/>
                </a:cubicBezTo>
                <a:cubicBezTo>
                  <a:pt x="18634" y="4050"/>
                  <a:pt x="18502" y="4268"/>
                  <a:pt x="18363" y="4348"/>
                </a:cubicBezTo>
                <a:cubicBezTo>
                  <a:pt x="18357" y="4276"/>
                  <a:pt x="18363" y="4209"/>
                  <a:pt x="18363" y="4142"/>
                </a:cubicBezTo>
                <a:lnTo>
                  <a:pt x="18363" y="4142"/>
                </a:lnTo>
                <a:cubicBezTo>
                  <a:pt x="18309" y="4197"/>
                  <a:pt x="18254" y="4324"/>
                  <a:pt x="18224" y="4391"/>
                </a:cubicBezTo>
                <a:cubicBezTo>
                  <a:pt x="18218" y="4336"/>
                  <a:pt x="18248" y="4270"/>
                  <a:pt x="18224" y="4227"/>
                </a:cubicBezTo>
                <a:lnTo>
                  <a:pt x="18224" y="4227"/>
                </a:lnTo>
                <a:cubicBezTo>
                  <a:pt x="18164" y="4270"/>
                  <a:pt x="18121" y="4421"/>
                  <a:pt x="18073" y="4488"/>
                </a:cubicBezTo>
                <a:cubicBezTo>
                  <a:pt x="18036" y="4548"/>
                  <a:pt x="17982" y="4621"/>
                  <a:pt x="17921" y="4663"/>
                </a:cubicBezTo>
                <a:cubicBezTo>
                  <a:pt x="18030" y="4572"/>
                  <a:pt x="18036" y="4330"/>
                  <a:pt x="18030" y="4203"/>
                </a:cubicBezTo>
                <a:lnTo>
                  <a:pt x="18030" y="4203"/>
                </a:lnTo>
                <a:cubicBezTo>
                  <a:pt x="17952" y="4366"/>
                  <a:pt x="17873" y="4609"/>
                  <a:pt x="17722" y="4730"/>
                </a:cubicBezTo>
                <a:cubicBezTo>
                  <a:pt x="17740" y="4633"/>
                  <a:pt x="17770" y="4530"/>
                  <a:pt x="17800" y="4427"/>
                </a:cubicBezTo>
                <a:lnTo>
                  <a:pt x="17800" y="4427"/>
                </a:lnTo>
                <a:cubicBezTo>
                  <a:pt x="17764" y="4488"/>
                  <a:pt x="17728" y="4548"/>
                  <a:pt x="17679" y="4609"/>
                </a:cubicBezTo>
                <a:cubicBezTo>
                  <a:pt x="17679" y="4548"/>
                  <a:pt x="17703" y="4488"/>
                  <a:pt x="17703" y="4421"/>
                </a:cubicBezTo>
                <a:lnTo>
                  <a:pt x="17703" y="4421"/>
                </a:lnTo>
                <a:cubicBezTo>
                  <a:pt x="17697" y="4488"/>
                  <a:pt x="17631" y="4572"/>
                  <a:pt x="17582" y="4621"/>
                </a:cubicBezTo>
                <a:cubicBezTo>
                  <a:pt x="17576" y="4536"/>
                  <a:pt x="17661" y="4451"/>
                  <a:pt x="17661" y="4360"/>
                </a:cubicBezTo>
                <a:cubicBezTo>
                  <a:pt x="17667" y="4300"/>
                  <a:pt x="17649" y="4239"/>
                  <a:pt x="17631" y="4185"/>
                </a:cubicBezTo>
                <a:cubicBezTo>
                  <a:pt x="17613" y="4391"/>
                  <a:pt x="17552" y="4603"/>
                  <a:pt x="17395" y="4730"/>
                </a:cubicBezTo>
                <a:cubicBezTo>
                  <a:pt x="17419" y="4572"/>
                  <a:pt x="17467" y="4397"/>
                  <a:pt x="17492" y="4239"/>
                </a:cubicBezTo>
                <a:lnTo>
                  <a:pt x="17492" y="4239"/>
                </a:lnTo>
                <a:cubicBezTo>
                  <a:pt x="17407" y="4324"/>
                  <a:pt x="17407" y="4445"/>
                  <a:pt x="17364" y="4530"/>
                </a:cubicBezTo>
                <a:cubicBezTo>
                  <a:pt x="17358" y="4451"/>
                  <a:pt x="17340" y="4360"/>
                  <a:pt x="17304" y="4276"/>
                </a:cubicBezTo>
                <a:cubicBezTo>
                  <a:pt x="17316" y="4233"/>
                  <a:pt x="17334" y="4197"/>
                  <a:pt x="17334" y="4197"/>
                </a:cubicBezTo>
                <a:cubicBezTo>
                  <a:pt x="17286" y="4064"/>
                  <a:pt x="17183" y="4052"/>
                  <a:pt x="17134" y="3967"/>
                </a:cubicBezTo>
                <a:cubicBezTo>
                  <a:pt x="17056" y="3809"/>
                  <a:pt x="16977" y="3368"/>
                  <a:pt x="16844" y="3077"/>
                </a:cubicBezTo>
                <a:cubicBezTo>
                  <a:pt x="16874" y="3077"/>
                  <a:pt x="16916" y="3059"/>
                  <a:pt x="16922" y="3047"/>
                </a:cubicBezTo>
                <a:cubicBezTo>
                  <a:pt x="16935" y="3035"/>
                  <a:pt x="16935" y="3016"/>
                  <a:pt x="16941" y="3016"/>
                </a:cubicBezTo>
                <a:cubicBezTo>
                  <a:pt x="16944" y="3013"/>
                  <a:pt x="16947" y="3012"/>
                  <a:pt x="16952" y="3012"/>
                </a:cubicBezTo>
                <a:cubicBezTo>
                  <a:pt x="16964" y="3012"/>
                  <a:pt x="16981" y="3022"/>
                  <a:pt x="16995" y="3022"/>
                </a:cubicBezTo>
                <a:cubicBezTo>
                  <a:pt x="17007" y="3016"/>
                  <a:pt x="17001" y="2998"/>
                  <a:pt x="17031" y="2998"/>
                </a:cubicBezTo>
                <a:cubicBezTo>
                  <a:pt x="17056" y="2998"/>
                  <a:pt x="17062" y="2998"/>
                  <a:pt x="17074" y="3016"/>
                </a:cubicBezTo>
                <a:cubicBezTo>
                  <a:pt x="17086" y="3022"/>
                  <a:pt x="17068" y="3035"/>
                  <a:pt x="17092" y="3035"/>
                </a:cubicBezTo>
                <a:cubicBezTo>
                  <a:pt x="17104" y="3035"/>
                  <a:pt x="17116" y="3022"/>
                  <a:pt x="17098" y="3016"/>
                </a:cubicBezTo>
                <a:cubicBezTo>
                  <a:pt x="17104" y="3004"/>
                  <a:pt x="17128" y="2992"/>
                  <a:pt x="17116" y="2974"/>
                </a:cubicBezTo>
                <a:cubicBezTo>
                  <a:pt x="17110" y="2971"/>
                  <a:pt x="17104" y="2971"/>
                  <a:pt x="17099" y="2971"/>
                </a:cubicBezTo>
                <a:cubicBezTo>
                  <a:pt x="17093" y="2971"/>
                  <a:pt x="17089" y="2971"/>
                  <a:pt x="17086" y="2968"/>
                </a:cubicBezTo>
                <a:cubicBezTo>
                  <a:pt x="17074" y="2962"/>
                  <a:pt x="17074" y="2956"/>
                  <a:pt x="17068" y="2944"/>
                </a:cubicBezTo>
                <a:cubicBezTo>
                  <a:pt x="17062" y="2938"/>
                  <a:pt x="17056" y="2926"/>
                  <a:pt x="17037" y="2926"/>
                </a:cubicBezTo>
                <a:lnTo>
                  <a:pt x="17013" y="2926"/>
                </a:lnTo>
                <a:cubicBezTo>
                  <a:pt x="17007" y="2926"/>
                  <a:pt x="17007" y="2907"/>
                  <a:pt x="17007" y="2907"/>
                </a:cubicBezTo>
                <a:cubicBezTo>
                  <a:pt x="17001" y="2907"/>
                  <a:pt x="16977" y="2907"/>
                  <a:pt x="16977" y="2901"/>
                </a:cubicBezTo>
                <a:cubicBezTo>
                  <a:pt x="16965" y="2895"/>
                  <a:pt x="16971" y="2877"/>
                  <a:pt x="16953" y="2871"/>
                </a:cubicBezTo>
                <a:cubicBezTo>
                  <a:pt x="16949" y="2869"/>
                  <a:pt x="16940" y="2868"/>
                  <a:pt x="16929" y="2868"/>
                </a:cubicBezTo>
                <a:cubicBezTo>
                  <a:pt x="16908" y="2868"/>
                  <a:pt x="16878" y="2871"/>
                  <a:pt x="16862" y="2871"/>
                </a:cubicBezTo>
                <a:lnTo>
                  <a:pt x="16862" y="2847"/>
                </a:lnTo>
                <a:cubicBezTo>
                  <a:pt x="16856" y="2847"/>
                  <a:pt x="16856" y="2841"/>
                  <a:pt x="16850" y="2841"/>
                </a:cubicBezTo>
                <a:cubicBezTo>
                  <a:pt x="16852" y="2826"/>
                  <a:pt x="16845" y="2822"/>
                  <a:pt x="16834" y="2822"/>
                </a:cubicBezTo>
                <a:cubicBezTo>
                  <a:pt x="16823" y="2822"/>
                  <a:pt x="16810" y="2826"/>
                  <a:pt x="16800" y="2826"/>
                </a:cubicBezTo>
                <a:cubicBezTo>
                  <a:pt x="16795" y="2826"/>
                  <a:pt x="16791" y="2825"/>
                  <a:pt x="16789" y="2823"/>
                </a:cubicBezTo>
                <a:cubicBezTo>
                  <a:pt x="16775" y="2818"/>
                  <a:pt x="16779" y="2783"/>
                  <a:pt x="16761" y="2783"/>
                </a:cubicBezTo>
                <a:cubicBezTo>
                  <a:pt x="16756" y="2783"/>
                  <a:pt x="16750" y="2786"/>
                  <a:pt x="16741" y="2792"/>
                </a:cubicBezTo>
                <a:cubicBezTo>
                  <a:pt x="16729" y="2786"/>
                  <a:pt x="16704" y="2780"/>
                  <a:pt x="16692" y="2780"/>
                </a:cubicBezTo>
                <a:lnTo>
                  <a:pt x="16692" y="2804"/>
                </a:lnTo>
                <a:cubicBezTo>
                  <a:pt x="16668" y="2804"/>
                  <a:pt x="16614" y="2786"/>
                  <a:pt x="16614" y="2774"/>
                </a:cubicBezTo>
                <a:cubicBezTo>
                  <a:pt x="16606" y="2776"/>
                  <a:pt x="16600" y="2777"/>
                  <a:pt x="16596" y="2777"/>
                </a:cubicBezTo>
                <a:cubicBezTo>
                  <a:pt x="16588" y="2777"/>
                  <a:pt x="16585" y="2774"/>
                  <a:pt x="16577" y="2774"/>
                </a:cubicBezTo>
                <a:cubicBezTo>
                  <a:pt x="16571" y="2774"/>
                  <a:pt x="16571" y="2756"/>
                  <a:pt x="16571" y="2756"/>
                </a:cubicBezTo>
                <a:cubicBezTo>
                  <a:pt x="16567" y="2754"/>
                  <a:pt x="16564" y="2753"/>
                  <a:pt x="16561" y="2753"/>
                </a:cubicBezTo>
                <a:cubicBezTo>
                  <a:pt x="16555" y="2753"/>
                  <a:pt x="16551" y="2756"/>
                  <a:pt x="16547" y="2756"/>
                </a:cubicBezTo>
                <a:lnTo>
                  <a:pt x="16541" y="2750"/>
                </a:lnTo>
                <a:cubicBezTo>
                  <a:pt x="16543" y="2747"/>
                  <a:pt x="16546" y="2743"/>
                  <a:pt x="16548" y="2740"/>
                </a:cubicBezTo>
                <a:lnTo>
                  <a:pt x="16548" y="2740"/>
                </a:lnTo>
                <a:cubicBezTo>
                  <a:pt x="16554" y="2744"/>
                  <a:pt x="16563" y="2747"/>
                  <a:pt x="16571" y="2750"/>
                </a:cubicBezTo>
                <a:lnTo>
                  <a:pt x="16595" y="2750"/>
                </a:lnTo>
                <a:cubicBezTo>
                  <a:pt x="16602" y="2738"/>
                  <a:pt x="16614" y="2720"/>
                  <a:pt x="16632" y="2708"/>
                </a:cubicBezTo>
                <a:cubicBezTo>
                  <a:pt x="16637" y="2693"/>
                  <a:pt x="16649" y="2686"/>
                  <a:pt x="16657" y="2675"/>
                </a:cubicBezTo>
                <a:lnTo>
                  <a:pt x="16657" y="2675"/>
                </a:lnTo>
                <a:cubicBezTo>
                  <a:pt x="16626" y="2685"/>
                  <a:pt x="16600" y="2689"/>
                  <a:pt x="16589" y="2689"/>
                </a:cubicBezTo>
                <a:lnTo>
                  <a:pt x="16577" y="2702"/>
                </a:lnTo>
                <a:cubicBezTo>
                  <a:pt x="16572" y="2716"/>
                  <a:pt x="16559" y="2727"/>
                  <a:pt x="16548" y="2740"/>
                </a:cubicBezTo>
                <a:lnTo>
                  <a:pt x="16548" y="2740"/>
                </a:lnTo>
                <a:cubicBezTo>
                  <a:pt x="16541" y="2736"/>
                  <a:pt x="16538" y="2729"/>
                  <a:pt x="16541" y="2720"/>
                </a:cubicBezTo>
                <a:cubicBezTo>
                  <a:pt x="16553" y="2714"/>
                  <a:pt x="16541" y="2708"/>
                  <a:pt x="16547" y="2695"/>
                </a:cubicBezTo>
                <a:cubicBezTo>
                  <a:pt x="16547" y="2683"/>
                  <a:pt x="16553" y="2683"/>
                  <a:pt x="16565" y="2683"/>
                </a:cubicBezTo>
                <a:cubicBezTo>
                  <a:pt x="16577" y="2665"/>
                  <a:pt x="16602" y="2683"/>
                  <a:pt x="16577" y="2647"/>
                </a:cubicBezTo>
                <a:cubicBezTo>
                  <a:pt x="16582" y="2644"/>
                  <a:pt x="16586" y="2643"/>
                  <a:pt x="16590" y="2643"/>
                </a:cubicBezTo>
                <a:cubicBezTo>
                  <a:pt x="16602" y="2643"/>
                  <a:pt x="16612" y="2653"/>
                  <a:pt x="16626" y="2653"/>
                </a:cubicBezTo>
                <a:cubicBezTo>
                  <a:pt x="16644" y="2653"/>
                  <a:pt x="16644" y="2635"/>
                  <a:pt x="16662" y="2629"/>
                </a:cubicBezTo>
                <a:lnTo>
                  <a:pt x="16662" y="2665"/>
                </a:lnTo>
                <a:cubicBezTo>
                  <a:pt x="16661" y="2669"/>
                  <a:pt x="16659" y="2672"/>
                  <a:pt x="16657" y="2675"/>
                </a:cubicBezTo>
                <a:lnTo>
                  <a:pt x="16657" y="2675"/>
                </a:lnTo>
                <a:cubicBezTo>
                  <a:pt x="16661" y="2674"/>
                  <a:pt x="16664" y="2672"/>
                  <a:pt x="16668" y="2671"/>
                </a:cubicBezTo>
                <a:cubicBezTo>
                  <a:pt x="16671" y="2671"/>
                  <a:pt x="16673" y="2675"/>
                  <a:pt x="16674" y="2679"/>
                </a:cubicBezTo>
                <a:lnTo>
                  <a:pt x="16674" y="2679"/>
                </a:lnTo>
                <a:cubicBezTo>
                  <a:pt x="16670" y="2677"/>
                  <a:pt x="16668" y="2677"/>
                  <a:pt x="16668" y="2677"/>
                </a:cubicBezTo>
                <a:cubicBezTo>
                  <a:pt x="16662" y="2677"/>
                  <a:pt x="16662" y="2683"/>
                  <a:pt x="16668" y="2683"/>
                </a:cubicBezTo>
                <a:lnTo>
                  <a:pt x="16676" y="2683"/>
                </a:lnTo>
                <a:cubicBezTo>
                  <a:pt x="16676" y="2682"/>
                  <a:pt x="16675" y="2680"/>
                  <a:pt x="16674" y="2679"/>
                </a:cubicBezTo>
                <a:lnTo>
                  <a:pt x="16674" y="2679"/>
                </a:lnTo>
                <a:cubicBezTo>
                  <a:pt x="16677" y="2679"/>
                  <a:pt x="16681" y="2681"/>
                  <a:pt x="16686" y="2683"/>
                </a:cubicBezTo>
                <a:lnTo>
                  <a:pt x="16676" y="2683"/>
                </a:lnTo>
                <a:cubicBezTo>
                  <a:pt x="16677" y="2686"/>
                  <a:pt x="16679" y="2688"/>
                  <a:pt x="16680" y="2689"/>
                </a:cubicBezTo>
                <a:cubicBezTo>
                  <a:pt x="16692" y="2689"/>
                  <a:pt x="16680" y="2695"/>
                  <a:pt x="16698" y="2702"/>
                </a:cubicBezTo>
                <a:cubicBezTo>
                  <a:pt x="16704" y="2702"/>
                  <a:pt x="16704" y="2695"/>
                  <a:pt x="16711" y="2695"/>
                </a:cubicBezTo>
                <a:lnTo>
                  <a:pt x="16741" y="2695"/>
                </a:lnTo>
                <a:cubicBezTo>
                  <a:pt x="16771" y="2689"/>
                  <a:pt x="16771" y="2689"/>
                  <a:pt x="16771" y="2665"/>
                </a:cubicBezTo>
                <a:cubicBezTo>
                  <a:pt x="16787" y="2667"/>
                  <a:pt x="16804" y="2668"/>
                  <a:pt x="16819" y="2668"/>
                </a:cubicBezTo>
                <a:cubicBezTo>
                  <a:pt x="16850" y="2668"/>
                  <a:pt x="16874" y="2665"/>
                  <a:pt x="16874" y="2665"/>
                </a:cubicBezTo>
                <a:lnTo>
                  <a:pt x="16874" y="2659"/>
                </a:lnTo>
                <a:cubicBezTo>
                  <a:pt x="16874" y="2659"/>
                  <a:pt x="16852" y="2662"/>
                  <a:pt x="16822" y="2662"/>
                </a:cubicBezTo>
                <a:cubicBezTo>
                  <a:pt x="16807" y="2662"/>
                  <a:pt x="16789" y="2661"/>
                  <a:pt x="16771" y="2659"/>
                </a:cubicBezTo>
                <a:lnTo>
                  <a:pt x="16771" y="2653"/>
                </a:lnTo>
                <a:cubicBezTo>
                  <a:pt x="16781" y="2656"/>
                  <a:pt x="16792" y="2658"/>
                  <a:pt x="16801" y="2658"/>
                </a:cubicBezTo>
                <a:cubicBezTo>
                  <a:pt x="16814" y="2658"/>
                  <a:pt x="16823" y="2653"/>
                  <a:pt x="16819" y="2635"/>
                </a:cubicBezTo>
                <a:cubicBezTo>
                  <a:pt x="16836" y="2635"/>
                  <a:pt x="16860" y="2621"/>
                  <a:pt x="16876" y="2621"/>
                </a:cubicBezTo>
                <a:cubicBezTo>
                  <a:pt x="16884" y="2621"/>
                  <a:pt x="16890" y="2625"/>
                  <a:pt x="16892" y="2635"/>
                </a:cubicBezTo>
                <a:cubicBezTo>
                  <a:pt x="16910" y="2635"/>
                  <a:pt x="16916" y="2635"/>
                  <a:pt x="16922" y="2653"/>
                </a:cubicBezTo>
                <a:cubicBezTo>
                  <a:pt x="16928" y="2647"/>
                  <a:pt x="16931" y="2647"/>
                  <a:pt x="16934" y="2647"/>
                </a:cubicBezTo>
                <a:cubicBezTo>
                  <a:pt x="16936" y="2647"/>
                  <a:pt x="16938" y="2647"/>
                  <a:pt x="16941" y="2641"/>
                </a:cubicBezTo>
                <a:cubicBezTo>
                  <a:pt x="16944" y="2653"/>
                  <a:pt x="16951" y="2656"/>
                  <a:pt x="16959" y="2656"/>
                </a:cubicBezTo>
                <a:cubicBezTo>
                  <a:pt x="16966" y="2656"/>
                  <a:pt x="16974" y="2653"/>
                  <a:pt x="16977" y="2653"/>
                </a:cubicBezTo>
                <a:cubicBezTo>
                  <a:pt x="16995" y="2653"/>
                  <a:pt x="17001" y="2659"/>
                  <a:pt x="17013" y="2659"/>
                </a:cubicBezTo>
                <a:cubicBezTo>
                  <a:pt x="17019" y="2650"/>
                  <a:pt x="17025" y="2646"/>
                  <a:pt x="17031" y="2646"/>
                </a:cubicBezTo>
                <a:cubicBezTo>
                  <a:pt x="17036" y="2646"/>
                  <a:pt x="17040" y="2650"/>
                  <a:pt x="17043" y="2659"/>
                </a:cubicBezTo>
                <a:cubicBezTo>
                  <a:pt x="17062" y="2659"/>
                  <a:pt x="17062" y="2659"/>
                  <a:pt x="17068" y="2653"/>
                </a:cubicBezTo>
                <a:cubicBezTo>
                  <a:pt x="17056" y="2635"/>
                  <a:pt x="17031" y="2635"/>
                  <a:pt x="17025" y="2623"/>
                </a:cubicBezTo>
                <a:cubicBezTo>
                  <a:pt x="17025" y="2611"/>
                  <a:pt x="17031" y="2599"/>
                  <a:pt x="17031" y="2580"/>
                </a:cubicBezTo>
                <a:cubicBezTo>
                  <a:pt x="17056" y="2580"/>
                  <a:pt x="17074" y="2580"/>
                  <a:pt x="17092" y="2599"/>
                </a:cubicBezTo>
                <a:cubicBezTo>
                  <a:pt x="17092" y="2586"/>
                  <a:pt x="17098" y="2582"/>
                  <a:pt x="17105" y="2582"/>
                </a:cubicBezTo>
                <a:cubicBezTo>
                  <a:pt x="17112" y="2582"/>
                  <a:pt x="17119" y="2586"/>
                  <a:pt x="17122" y="2593"/>
                </a:cubicBezTo>
                <a:cubicBezTo>
                  <a:pt x="17134" y="2599"/>
                  <a:pt x="17116" y="2605"/>
                  <a:pt x="17146" y="2611"/>
                </a:cubicBezTo>
                <a:cubicBezTo>
                  <a:pt x="17154" y="2614"/>
                  <a:pt x="17162" y="2615"/>
                  <a:pt x="17170" y="2615"/>
                </a:cubicBezTo>
                <a:cubicBezTo>
                  <a:pt x="17192" y="2615"/>
                  <a:pt x="17208" y="2603"/>
                  <a:pt x="17195" y="2580"/>
                </a:cubicBezTo>
                <a:cubicBezTo>
                  <a:pt x="17183" y="2580"/>
                  <a:pt x="17165" y="2580"/>
                  <a:pt x="17152" y="2574"/>
                </a:cubicBezTo>
                <a:cubicBezTo>
                  <a:pt x="17165" y="2562"/>
                  <a:pt x="17177" y="2568"/>
                  <a:pt x="17195" y="2562"/>
                </a:cubicBezTo>
                <a:cubicBezTo>
                  <a:pt x="17213" y="2550"/>
                  <a:pt x="17225" y="2538"/>
                  <a:pt x="17237" y="2532"/>
                </a:cubicBezTo>
                <a:cubicBezTo>
                  <a:pt x="17243" y="2520"/>
                  <a:pt x="17237" y="2514"/>
                  <a:pt x="17237" y="2508"/>
                </a:cubicBezTo>
                <a:cubicBezTo>
                  <a:pt x="17237" y="2502"/>
                  <a:pt x="17255" y="2502"/>
                  <a:pt x="17255" y="2490"/>
                </a:cubicBezTo>
                <a:cubicBezTo>
                  <a:pt x="17274" y="2471"/>
                  <a:pt x="17243" y="2459"/>
                  <a:pt x="17243" y="2447"/>
                </a:cubicBezTo>
                <a:lnTo>
                  <a:pt x="17213" y="2447"/>
                </a:lnTo>
                <a:cubicBezTo>
                  <a:pt x="17213" y="2429"/>
                  <a:pt x="17219" y="2429"/>
                  <a:pt x="17237" y="2429"/>
                </a:cubicBezTo>
                <a:cubicBezTo>
                  <a:pt x="17216" y="2426"/>
                  <a:pt x="17198" y="2426"/>
                  <a:pt x="17180" y="2426"/>
                </a:cubicBezTo>
                <a:cubicBezTo>
                  <a:pt x="17163" y="2426"/>
                  <a:pt x="17146" y="2426"/>
                  <a:pt x="17128" y="2423"/>
                </a:cubicBezTo>
                <a:cubicBezTo>
                  <a:pt x="17152" y="2399"/>
                  <a:pt x="17237" y="2393"/>
                  <a:pt x="17219" y="2356"/>
                </a:cubicBezTo>
                <a:cubicBezTo>
                  <a:pt x="17207" y="2356"/>
                  <a:pt x="17183" y="2362"/>
                  <a:pt x="17165" y="2362"/>
                </a:cubicBezTo>
                <a:lnTo>
                  <a:pt x="17165" y="2350"/>
                </a:lnTo>
                <a:cubicBezTo>
                  <a:pt x="17161" y="2348"/>
                  <a:pt x="17158" y="2347"/>
                  <a:pt x="17155" y="2347"/>
                </a:cubicBezTo>
                <a:cubicBezTo>
                  <a:pt x="17142" y="2347"/>
                  <a:pt x="17132" y="2364"/>
                  <a:pt x="17122" y="2369"/>
                </a:cubicBezTo>
                <a:lnTo>
                  <a:pt x="17122" y="2356"/>
                </a:lnTo>
                <a:cubicBezTo>
                  <a:pt x="17117" y="2355"/>
                  <a:pt x="17111" y="2355"/>
                  <a:pt x="17106" y="2355"/>
                </a:cubicBezTo>
                <a:cubicBezTo>
                  <a:pt x="17096" y="2355"/>
                  <a:pt x="17087" y="2356"/>
                  <a:pt x="17079" y="2356"/>
                </a:cubicBezTo>
                <a:cubicBezTo>
                  <a:pt x="17072" y="2356"/>
                  <a:pt x="17066" y="2355"/>
                  <a:pt x="17062" y="2350"/>
                </a:cubicBezTo>
                <a:cubicBezTo>
                  <a:pt x="17074" y="2332"/>
                  <a:pt x="17092" y="2332"/>
                  <a:pt x="17104" y="2320"/>
                </a:cubicBezTo>
                <a:lnTo>
                  <a:pt x="17068" y="2320"/>
                </a:lnTo>
                <a:cubicBezTo>
                  <a:pt x="17092" y="2308"/>
                  <a:pt x="17092" y="2290"/>
                  <a:pt x="17098" y="2266"/>
                </a:cubicBezTo>
                <a:lnTo>
                  <a:pt x="17098" y="2266"/>
                </a:lnTo>
                <a:cubicBezTo>
                  <a:pt x="17074" y="2278"/>
                  <a:pt x="17062" y="2290"/>
                  <a:pt x="17031" y="2290"/>
                </a:cubicBezTo>
                <a:cubicBezTo>
                  <a:pt x="17037" y="2278"/>
                  <a:pt x="17037" y="2272"/>
                  <a:pt x="17043" y="2266"/>
                </a:cubicBezTo>
                <a:lnTo>
                  <a:pt x="17043" y="2266"/>
                </a:lnTo>
                <a:cubicBezTo>
                  <a:pt x="17034" y="2270"/>
                  <a:pt x="17022" y="2282"/>
                  <a:pt x="17011" y="2282"/>
                </a:cubicBezTo>
                <a:cubicBezTo>
                  <a:pt x="17007" y="2282"/>
                  <a:pt x="17004" y="2281"/>
                  <a:pt x="17001" y="2278"/>
                </a:cubicBezTo>
                <a:cubicBezTo>
                  <a:pt x="17001" y="2269"/>
                  <a:pt x="16991" y="2263"/>
                  <a:pt x="16981" y="2263"/>
                </a:cubicBezTo>
                <a:cubicBezTo>
                  <a:pt x="16978" y="2263"/>
                  <a:pt x="16974" y="2264"/>
                  <a:pt x="16971" y="2266"/>
                </a:cubicBezTo>
                <a:cubicBezTo>
                  <a:pt x="16964" y="2277"/>
                  <a:pt x="16952" y="2281"/>
                  <a:pt x="16940" y="2281"/>
                </a:cubicBezTo>
                <a:cubicBezTo>
                  <a:pt x="16918" y="2281"/>
                  <a:pt x="16897" y="2267"/>
                  <a:pt x="16904" y="2247"/>
                </a:cubicBezTo>
                <a:cubicBezTo>
                  <a:pt x="16874" y="2247"/>
                  <a:pt x="16862" y="2247"/>
                  <a:pt x="16856" y="2229"/>
                </a:cubicBezTo>
                <a:cubicBezTo>
                  <a:pt x="16848" y="2229"/>
                  <a:pt x="16837" y="2232"/>
                  <a:pt x="16827" y="2232"/>
                </a:cubicBezTo>
                <a:cubicBezTo>
                  <a:pt x="16822" y="2232"/>
                  <a:pt x="16817" y="2231"/>
                  <a:pt x="16813" y="2229"/>
                </a:cubicBezTo>
                <a:cubicBezTo>
                  <a:pt x="16795" y="2229"/>
                  <a:pt x="16789" y="2211"/>
                  <a:pt x="16771" y="2211"/>
                </a:cubicBezTo>
                <a:cubicBezTo>
                  <a:pt x="16753" y="2211"/>
                  <a:pt x="16735" y="2229"/>
                  <a:pt x="16711" y="2229"/>
                </a:cubicBezTo>
                <a:lnTo>
                  <a:pt x="16668" y="2266"/>
                </a:lnTo>
                <a:cubicBezTo>
                  <a:pt x="16644" y="2272"/>
                  <a:pt x="16632" y="2290"/>
                  <a:pt x="16632" y="2308"/>
                </a:cubicBezTo>
                <a:cubicBezTo>
                  <a:pt x="16638" y="2338"/>
                  <a:pt x="16668" y="2338"/>
                  <a:pt x="16662" y="2369"/>
                </a:cubicBezTo>
                <a:cubicBezTo>
                  <a:pt x="16674" y="2369"/>
                  <a:pt x="16680" y="2381"/>
                  <a:pt x="16674" y="2393"/>
                </a:cubicBezTo>
                <a:cubicBezTo>
                  <a:pt x="16650" y="2393"/>
                  <a:pt x="16650" y="2411"/>
                  <a:pt x="16650" y="2423"/>
                </a:cubicBezTo>
                <a:cubicBezTo>
                  <a:pt x="16632" y="2423"/>
                  <a:pt x="16614" y="2429"/>
                  <a:pt x="16614" y="2447"/>
                </a:cubicBezTo>
                <a:cubicBezTo>
                  <a:pt x="16608" y="2444"/>
                  <a:pt x="16598" y="2444"/>
                  <a:pt x="16589" y="2444"/>
                </a:cubicBezTo>
                <a:cubicBezTo>
                  <a:pt x="16579" y="2444"/>
                  <a:pt x="16568" y="2444"/>
                  <a:pt x="16559" y="2441"/>
                </a:cubicBezTo>
                <a:cubicBezTo>
                  <a:pt x="16549" y="2431"/>
                  <a:pt x="16551" y="2421"/>
                  <a:pt x="16536" y="2421"/>
                </a:cubicBezTo>
                <a:cubicBezTo>
                  <a:pt x="16533" y="2421"/>
                  <a:pt x="16528" y="2422"/>
                  <a:pt x="16523" y="2423"/>
                </a:cubicBezTo>
                <a:cubicBezTo>
                  <a:pt x="16523" y="2405"/>
                  <a:pt x="16519" y="2374"/>
                  <a:pt x="16503" y="2374"/>
                </a:cubicBezTo>
                <a:cubicBezTo>
                  <a:pt x="16497" y="2374"/>
                  <a:pt x="16490" y="2377"/>
                  <a:pt x="16480" y="2387"/>
                </a:cubicBezTo>
                <a:cubicBezTo>
                  <a:pt x="16484" y="2361"/>
                  <a:pt x="16478" y="2354"/>
                  <a:pt x="16468" y="2354"/>
                </a:cubicBezTo>
                <a:cubicBezTo>
                  <a:pt x="16459" y="2354"/>
                  <a:pt x="16446" y="2360"/>
                  <a:pt x="16432" y="2362"/>
                </a:cubicBezTo>
                <a:lnTo>
                  <a:pt x="16432" y="2381"/>
                </a:lnTo>
                <a:cubicBezTo>
                  <a:pt x="16390" y="2381"/>
                  <a:pt x="16378" y="2393"/>
                  <a:pt x="16402" y="2423"/>
                </a:cubicBezTo>
                <a:cubicBezTo>
                  <a:pt x="16390" y="2423"/>
                  <a:pt x="16371" y="2423"/>
                  <a:pt x="16359" y="2429"/>
                </a:cubicBezTo>
                <a:lnTo>
                  <a:pt x="16359" y="2447"/>
                </a:lnTo>
                <a:lnTo>
                  <a:pt x="16335" y="2447"/>
                </a:lnTo>
                <a:lnTo>
                  <a:pt x="16335" y="2417"/>
                </a:lnTo>
                <a:lnTo>
                  <a:pt x="16335" y="2145"/>
                </a:lnTo>
                <a:cubicBezTo>
                  <a:pt x="16337" y="2144"/>
                  <a:pt x="16339" y="2143"/>
                  <a:pt x="16341" y="2141"/>
                </a:cubicBezTo>
                <a:lnTo>
                  <a:pt x="16341" y="2141"/>
                </a:lnTo>
                <a:lnTo>
                  <a:pt x="16341" y="2145"/>
                </a:lnTo>
                <a:cubicBezTo>
                  <a:pt x="16359" y="2145"/>
                  <a:pt x="16371" y="2126"/>
                  <a:pt x="16390" y="2120"/>
                </a:cubicBezTo>
                <a:cubicBezTo>
                  <a:pt x="16402" y="2114"/>
                  <a:pt x="16420" y="2096"/>
                  <a:pt x="16432" y="2090"/>
                </a:cubicBezTo>
                <a:cubicBezTo>
                  <a:pt x="16432" y="2089"/>
                  <a:pt x="16433" y="2087"/>
                  <a:pt x="16434" y="2084"/>
                </a:cubicBezTo>
                <a:lnTo>
                  <a:pt x="16434" y="2084"/>
                </a:lnTo>
                <a:cubicBezTo>
                  <a:pt x="16418" y="2095"/>
                  <a:pt x="16403" y="2106"/>
                  <a:pt x="16390" y="2114"/>
                </a:cubicBezTo>
                <a:cubicBezTo>
                  <a:pt x="16369" y="2124"/>
                  <a:pt x="16353" y="2135"/>
                  <a:pt x="16341" y="2141"/>
                </a:cubicBezTo>
                <a:lnTo>
                  <a:pt x="16341" y="2141"/>
                </a:lnTo>
                <a:lnTo>
                  <a:pt x="16341" y="2084"/>
                </a:lnTo>
                <a:lnTo>
                  <a:pt x="16341" y="1969"/>
                </a:lnTo>
                <a:cubicBezTo>
                  <a:pt x="16347" y="1927"/>
                  <a:pt x="16371" y="1854"/>
                  <a:pt x="16390" y="1848"/>
                </a:cubicBezTo>
                <a:cubicBezTo>
                  <a:pt x="16420" y="1836"/>
                  <a:pt x="16450" y="1818"/>
                  <a:pt x="16468" y="1805"/>
                </a:cubicBezTo>
                <a:cubicBezTo>
                  <a:pt x="16493" y="1787"/>
                  <a:pt x="16493" y="1763"/>
                  <a:pt x="16511" y="1745"/>
                </a:cubicBezTo>
                <a:cubicBezTo>
                  <a:pt x="16523" y="1727"/>
                  <a:pt x="16547" y="1721"/>
                  <a:pt x="16559" y="1703"/>
                </a:cubicBezTo>
                <a:cubicBezTo>
                  <a:pt x="16583" y="1690"/>
                  <a:pt x="16589" y="1666"/>
                  <a:pt x="16632" y="1666"/>
                </a:cubicBezTo>
                <a:cubicBezTo>
                  <a:pt x="16662" y="1666"/>
                  <a:pt x="16680" y="1684"/>
                  <a:pt x="16711" y="1684"/>
                </a:cubicBezTo>
                <a:cubicBezTo>
                  <a:pt x="16771" y="1684"/>
                  <a:pt x="16826" y="1666"/>
                  <a:pt x="16880" y="1642"/>
                </a:cubicBezTo>
                <a:cubicBezTo>
                  <a:pt x="16891" y="1638"/>
                  <a:pt x="16903" y="1637"/>
                  <a:pt x="16916" y="1637"/>
                </a:cubicBezTo>
                <a:cubicBezTo>
                  <a:pt x="16947" y="1637"/>
                  <a:pt x="16983" y="1646"/>
                  <a:pt x="17013" y="1654"/>
                </a:cubicBezTo>
                <a:cubicBezTo>
                  <a:pt x="17062" y="1660"/>
                  <a:pt x="17116" y="1660"/>
                  <a:pt x="17165" y="1660"/>
                </a:cubicBezTo>
                <a:cubicBezTo>
                  <a:pt x="17213" y="1660"/>
                  <a:pt x="17255" y="1660"/>
                  <a:pt x="17304" y="1654"/>
                </a:cubicBezTo>
                <a:cubicBezTo>
                  <a:pt x="17304" y="1654"/>
                  <a:pt x="17310" y="1660"/>
                  <a:pt x="17310" y="1666"/>
                </a:cubicBezTo>
                <a:cubicBezTo>
                  <a:pt x="17310" y="1666"/>
                  <a:pt x="17316" y="1660"/>
                  <a:pt x="17328" y="1660"/>
                </a:cubicBezTo>
                <a:cubicBezTo>
                  <a:pt x="17328" y="1666"/>
                  <a:pt x="17328" y="1672"/>
                  <a:pt x="17334" y="1672"/>
                </a:cubicBezTo>
                <a:lnTo>
                  <a:pt x="17334" y="1684"/>
                </a:lnTo>
                <a:lnTo>
                  <a:pt x="17340" y="1684"/>
                </a:lnTo>
                <a:cubicBezTo>
                  <a:pt x="17340" y="1697"/>
                  <a:pt x="17358" y="1715"/>
                  <a:pt x="17370" y="1715"/>
                </a:cubicBezTo>
                <a:lnTo>
                  <a:pt x="17401" y="1642"/>
                </a:lnTo>
                <a:cubicBezTo>
                  <a:pt x="17395" y="1642"/>
                  <a:pt x="17389" y="1624"/>
                  <a:pt x="17376" y="1612"/>
                </a:cubicBezTo>
                <a:cubicBezTo>
                  <a:pt x="17370" y="1606"/>
                  <a:pt x="17364" y="1606"/>
                  <a:pt x="17364" y="1600"/>
                </a:cubicBezTo>
                <a:cubicBezTo>
                  <a:pt x="17360" y="1586"/>
                  <a:pt x="17359" y="1579"/>
                  <a:pt x="17366" y="1579"/>
                </a:cubicBezTo>
                <a:cubicBezTo>
                  <a:pt x="17369" y="1579"/>
                  <a:pt x="17372" y="1580"/>
                  <a:pt x="17376" y="1581"/>
                </a:cubicBezTo>
                <a:cubicBezTo>
                  <a:pt x="17390" y="1590"/>
                  <a:pt x="17390" y="1596"/>
                  <a:pt x="17394" y="1596"/>
                </a:cubicBezTo>
                <a:cubicBezTo>
                  <a:pt x="17396" y="1596"/>
                  <a:pt x="17397" y="1595"/>
                  <a:pt x="17401" y="1594"/>
                </a:cubicBezTo>
                <a:cubicBezTo>
                  <a:pt x="17401" y="1581"/>
                  <a:pt x="17401" y="1569"/>
                  <a:pt x="17395" y="1563"/>
                </a:cubicBezTo>
                <a:cubicBezTo>
                  <a:pt x="17392" y="1557"/>
                  <a:pt x="17384" y="1554"/>
                  <a:pt x="17375" y="1554"/>
                </a:cubicBezTo>
                <a:cubicBezTo>
                  <a:pt x="17366" y="1554"/>
                  <a:pt x="17355" y="1557"/>
                  <a:pt x="17346" y="1563"/>
                </a:cubicBezTo>
                <a:cubicBezTo>
                  <a:pt x="17352" y="1550"/>
                  <a:pt x="17350" y="1546"/>
                  <a:pt x="17344" y="1546"/>
                </a:cubicBezTo>
                <a:cubicBezTo>
                  <a:pt x="17338" y="1546"/>
                  <a:pt x="17326" y="1551"/>
                  <a:pt x="17316" y="1551"/>
                </a:cubicBezTo>
                <a:cubicBezTo>
                  <a:pt x="17316" y="1540"/>
                  <a:pt x="17311" y="1508"/>
                  <a:pt x="17286" y="1508"/>
                </a:cubicBezTo>
                <a:cubicBezTo>
                  <a:pt x="17284" y="1508"/>
                  <a:pt x="17282" y="1508"/>
                  <a:pt x="17280" y="1509"/>
                </a:cubicBezTo>
                <a:cubicBezTo>
                  <a:pt x="17268" y="1491"/>
                  <a:pt x="17268" y="1485"/>
                  <a:pt x="17255" y="1472"/>
                </a:cubicBezTo>
                <a:lnTo>
                  <a:pt x="17243" y="1479"/>
                </a:lnTo>
                <a:cubicBezTo>
                  <a:pt x="17237" y="1479"/>
                  <a:pt x="17225" y="1472"/>
                  <a:pt x="17225" y="1472"/>
                </a:cubicBezTo>
                <a:cubicBezTo>
                  <a:pt x="17213" y="1472"/>
                  <a:pt x="17219" y="1472"/>
                  <a:pt x="17207" y="1485"/>
                </a:cubicBezTo>
                <a:cubicBezTo>
                  <a:pt x="17183" y="1479"/>
                  <a:pt x="17177" y="1460"/>
                  <a:pt x="17152" y="1454"/>
                </a:cubicBezTo>
                <a:cubicBezTo>
                  <a:pt x="17152" y="1448"/>
                  <a:pt x="17159" y="1442"/>
                  <a:pt x="17165" y="1442"/>
                </a:cubicBezTo>
                <a:cubicBezTo>
                  <a:pt x="17173" y="1442"/>
                  <a:pt x="17183" y="1448"/>
                  <a:pt x="17193" y="1448"/>
                </a:cubicBezTo>
                <a:cubicBezTo>
                  <a:pt x="17198" y="1448"/>
                  <a:pt x="17203" y="1446"/>
                  <a:pt x="17207" y="1442"/>
                </a:cubicBezTo>
                <a:cubicBezTo>
                  <a:pt x="17207" y="1430"/>
                  <a:pt x="17195" y="1430"/>
                  <a:pt x="17195" y="1424"/>
                </a:cubicBezTo>
                <a:lnTo>
                  <a:pt x="17195" y="1412"/>
                </a:lnTo>
                <a:cubicBezTo>
                  <a:pt x="17195" y="1394"/>
                  <a:pt x="17195" y="1388"/>
                  <a:pt x="17177" y="1388"/>
                </a:cubicBezTo>
                <a:cubicBezTo>
                  <a:pt x="17183" y="1382"/>
                  <a:pt x="17152" y="1370"/>
                  <a:pt x="17146" y="1370"/>
                </a:cubicBezTo>
                <a:cubicBezTo>
                  <a:pt x="17128" y="1370"/>
                  <a:pt x="17116" y="1364"/>
                  <a:pt x="17104" y="1364"/>
                </a:cubicBezTo>
                <a:cubicBezTo>
                  <a:pt x="17092" y="1364"/>
                  <a:pt x="17086" y="1370"/>
                  <a:pt x="17068" y="1370"/>
                </a:cubicBezTo>
                <a:lnTo>
                  <a:pt x="17037" y="1370"/>
                </a:lnTo>
                <a:cubicBezTo>
                  <a:pt x="17037" y="1370"/>
                  <a:pt x="17037" y="1364"/>
                  <a:pt x="17043" y="1364"/>
                </a:cubicBezTo>
                <a:cubicBezTo>
                  <a:pt x="17048" y="1361"/>
                  <a:pt x="17051" y="1361"/>
                  <a:pt x="17054" y="1361"/>
                </a:cubicBezTo>
                <a:cubicBezTo>
                  <a:pt x="17059" y="1361"/>
                  <a:pt x="17062" y="1364"/>
                  <a:pt x="17062" y="1364"/>
                </a:cubicBezTo>
                <a:cubicBezTo>
                  <a:pt x="17068" y="1357"/>
                  <a:pt x="17062" y="1357"/>
                  <a:pt x="17068" y="1351"/>
                </a:cubicBezTo>
                <a:cubicBezTo>
                  <a:pt x="17071" y="1345"/>
                  <a:pt x="17072" y="1345"/>
                  <a:pt x="17075" y="1345"/>
                </a:cubicBezTo>
                <a:cubicBezTo>
                  <a:pt x="17077" y="1345"/>
                  <a:pt x="17080" y="1345"/>
                  <a:pt x="17086" y="1339"/>
                </a:cubicBezTo>
                <a:cubicBezTo>
                  <a:pt x="17094" y="1335"/>
                  <a:pt x="17106" y="1331"/>
                  <a:pt x="17119" y="1331"/>
                </a:cubicBezTo>
                <a:cubicBezTo>
                  <a:pt x="17124" y="1331"/>
                  <a:pt x="17129" y="1331"/>
                  <a:pt x="17134" y="1333"/>
                </a:cubicBezTo>
                <a:cubicBezTo>
                  <a:pt x="17146" y="1333"/>
                  <a:pt x="17152" y="1339"/>
                  <a:pt x="17159" y="1339"/>
                </a:cubicBezTo>
                <a:cubicBezTo>
                  <a:pt x="17165" y="1351"/>
                  <a:pt x="17165" y="1357"/>
                  <a:pt x="17177" y="1357"/>
                </a:cubicBezTo>
                <a:cubicBezTo>
                  <a:pt x="17183" y="1364"/>
                  <a:pt x="17219" y="1364"/>
                  <a:pt x="17225" y="1364"/>
                </a:cubicBezTo>
                <a:cubicBezTo>
                  <a:pt x="17225" y="1357"/>
                  <a:pt x="17225" y="1339"/>
                  <a:pt x="17219" y="1339"/>
                </a:cubicBezTo>
                <a:cubicBezTo>
                  <a:pt x="17213" y="1327"/>
                  <a:pt x="17207" y="1327"/>
                  <a:pt x="17219" y="1321"/>
                </a:cubicBezTo>
                <a:cubicBezTo>
                  <a:pt x="17227" y="1316"/>
                  <a:pt x="17234" y="1313"/>
                  <a:pt x="17241" y="1313"/>
                </a:cubicBezTo>
                <a:cubicBezTo>
                  <a:pt x="17249" y="1313"/>
                  <a:pt x="17258" y="1317"/>
                  <a:pt x="17268" y="1327"/>
                </a:cubicBezTo>
                <a:cubicBezTo>
                  <a:pt x="17274" y="1333"/>
                  <a:pt x="17274" y="1351"/>
                  <a:pt x="17286" y="1351"/>
                </a:cubicBezTo>
                <a:cubicBezTo>
                  <a:pt x="17280" y="1339"/>
                  <a:pt x="17280" y="1333"/>
                  <a:pt x="17280" y="1321"/>
                </a:cubicBezTo>
                <a:cubicBezTo>
                  <a:pt x="17280" y="1309"/>
                  <a:pt x="17274" y="1297"/>
                  <a:pt x="17274" y="1291"/>
                </a:cubicBezTo>
                <a:cubicBezTo>
                  <a:pt x="17274" y="1273"/>
                  <a:pt x="17268" y="1267"/>
                  <a:pt x="17255" y="1261"/>
                </a:cubicBezTo>
                <a:lnTo>
                  <a:pt x="17255" y="1230"/>
                </a:lnTo>
                <a:lnTo>
                  <a:pt x="17243" y="1230"/>
                </a:lnTo>
                <a:cubicBezTo>
                  <a:pt x="17237" y="1230"/>
                  <a:pt x="17237" y="1218"/>
                  <a:pt x="17225" y="1218"/>
                </a:cubicBezTo>
                <a:cubicBezTo>
                  <a:pt x="17213" y="1218"/>
                  <a:pt x="17195" y="1230"/>
                  <a:pt x="17183" y="1230"/>
                </a:cubicBezTo>
                <a:cubicBezTo>
                  <a:pt x="17179" y="1219"/>
                  <a:pt x="17168" y="1215"/>
                  <a:pt x="17156" y="1215"/>
                </a:cubicBezTo>
                <a:cubicBezTo>
                  <a:pt x="17148" y="1215"/>
                  <a:pt x="17141" y="1216"/>
                  <a:pt x="17134" y="1218"/>
                </a:cubicBezTo>
                <a:cubicBezTo>
                  <a:pt x="17122" y="1230"/>
                  <a:pt x="17122" y="1242"/>
                  <a:pt x="17116" y="1248"/>
                </a:cubicBezTo>
                <a:cubicBezTo>
                  <a:pt x="17105" y="1260"/>
                  <a:pt x="17096" y="1264"/>
                  <a:pt x="17086" y="1264"/>
                </a:cubicBezTo>
                <a:cubicBezTo>
                  <a:pt x="17080" y="1264"/>
                  <a:pt x="17074" y="1263"/>
                  <a:pt x="17068" y="1261"/>
                </a:cubicBezTo>
                <a:cubicBezTo>
                  <a:pt x="17062" y="1261"/>
                  <a:pt x="17068" y="1248"/>
                  <a:pt x="17068" y="1248"/>
                </a:cubicBezTo>
                <a:lnTo>
                  <a:pt x="17056" y="1248"/>
                </a:lnTo>
                <a:cubicBezTo>
                  <a:pt x="17043" y="1248"/>
                  <a:pt x="17037" y="1242"/>
                  <a:pt x="17031" y="1236"/>
                </a:cubicBezTo>
                <a:lnTo>
                  <a:pt x="17007" y="1236"/>
                </a:lnTo>
                <a:cubicBezTo>
                  <a:pt x="17001" y="1236"/>
                  <a:pt x="17001" y="1230"/>
                  <a:pt x="16983" y="1230"/>
                </a:cubicBezTo>
                <a:cubicBezTo>
                  <a:pt x="16977" y="1230"/>
                  <a:pt x="16971" y="1236"/>
                  <a:pt x="16965" y="1236"/>
                </a:cubicBezTo>
                <a:cubicBezTo>
                  <a:pt x="16947" y="1242"/>
                  <a:pt x="16941" y="1242"/>
                  <a:pt x="16922" y="1242"/>
                </a:cubicBezTo>
                <a:cubicBezTo>
                  <a:pt x="16910" y="1242"/>
                  <a:pt x="16916" y="1242"/>
                  <a:pt x="16910" y="1261"/>
                </a:cubicBezTo>
                <a:lnTo>
                  <a:pt x="16904" y="1267"/>
                </a:lnTo>
                <a:lnTo>
                  <a:pt x="16892" y="1267"/>
                </a:lnTo>
                <a:cubicBezTo>
                  <a:pt x="16886" y="1273"/>
                  <a:pt x="16892" y="1273"/>
                  <a:pt x="16880" y="1279"/>
                </a:cubicBezTo>
                <a:cubicBezTo>
                  <a:pt x="16877" y="1285"/>
                  <a:pt x="16871" y="1285"/>
                  <a:pt x="16864" y="1285"/>
                </a:cubicBezTo>
                <a:cubicBezTo>
                  <a:pt x="16857" y="1285"/>
                  <a:pt x="16850" y="1285"/>
                  <a:pt x="16844" y="1291"/>
                </a:cubicBezTo>
                <a:cubicBezTo>
                  <a:pt x="16832" y="1291"/>
                  <a:pt x="16844" y="1297"/>
                  <a:pt x="16832" y="1297"/>
                </a:cubicBezTo>
                <a:cubicBezTo>
                  <a:pt x="16832" y="1297"/>
                  <a:pt x="16828" y="1297"/>
                  <a:pt x="16823" y="1300"/>
                </a:cubicBezTo>
                <a:lnTo>
                  <a:pt x="16823" y="1300"/>
                </a:lnTo>
                <a:cubicBezTo>
                  <a:pt x="16822" y="1299"/>
                  <a:pt x="16821" y="1298"/>
                  <a:pt x="16819" y="1297"/>
                </a:cubicBezTo>
                <a:cubicBezTo>
                  <a:pt x="16826" y="1291"/>
                  <a:pt x="16850" y="1273"/>
                  <a:pt x="16832" y="1261"/>
                </a:cubicBezTo>
                <a:cubicBezTo>
                  <a:pt x="16829" y="1255"/>
                  <a:pt x="16824" y="1255"/>
                  <a:pt x="16819" y="1255"/>
                </a:cubicBezTo>
                <a:cubicBezTo>
                  <a:pt x="16813" y="1255"/>
                  <a:pt x="16807" y="1255"/>
                  <a:pt x="16801" y="1248"/>
                </a:cubicBezTo>
                <a:cubicBezTo>
                  <a:pt x="16795" y="1242"/>
                  <a:pt x="16795" y="1236"/>
                  <a:pt x="16789" y="1230"/>
                </a:cubicBezTo>
                <a:cubicBezTo>
                  <a:pt x="16783" y="1218"/>
                  <a:pt x="16771" y="1206"/>
                  <a:pt x="16759" y="1206"/>
                </a:cubicBezTo>
                <a:lnTo>
                  <a:pt x="16735" y="1206"/>
                </a:lnTo>
                <a:cubicBezTo>
                  <a:pt x="16729" y="1206"/>
                  <a:pt x="16729" y="1188"/>
                  <a:pt x="16729" y="1188"/>
                </a:cubicBezTo>
                <a:cubicBezTo>
                  <a:pt x="16723" y="1188"/>
                  <a:pt x="16698" y="1188"/>
                  <a:pt x="16698" y="1182"/>
                </a:cubicBezTo>
                <a:cubicBezTo>
                  <a:pt x="16680" y="1176"/>
                  <a:pt x="16692" y="1158"/>
                  <a:pt x="16674" y="1152"/>
                </a:cubicBezTo>
                <a:cubicBezTo>
                  <a:pt x="16670" y="1150"/>
                  <a:pt x="16661" y="1149"/>
                  <a:pt x="16651" y="1149"/>
                </a:cubicBezTo>
                <a:cubicBezTo>
                  <a:pt x="16629" y="1149"/>
                  <a:pt x="16600" y="1152"/>
                  <a:pt x="16583" y="1152"/>
                </a:cubicBezTo>
                <a:lnTo>
                  <a:pt x="16583" y="1127"/>
                </a:lnTo>
                <a:cubicBezTo>
                  <a:pt x="16577" y="1127"/>
                  <a:pt x="16577" y="1121"/>
                  <a:pt x="16571" y="1121"/>
                </a:cubicBezTo>
                <a:cubicBezTo>
                  <a:pt x="16574" y="1107"/>
                  <a:pt x="16567" y="1103"/>
                  <a:pt x="16557" y="1103"/>
                </a:cubicBezTo>
                <a:cubicBezTo>
                  <a:pt x="16544" y="1103"/>
                  <a:pt x="16525" y="1110"/>
                  <a:pt x="16515" y="1110"/>
                </a:cubicBezTo>
                <a:cubicBezTo>
                  <a:pt x="16513" y="1110"/>
                  <a:pt x="16512" y="1110"/>
                  <a:pt x="16511" y="1109"/>
                </a:cubicBezTo>
                <a:cubicBezTo>
                  <a:pt x="16497" y="1100"/>
                  <a:pt x="16497" y="1069"/>
                  <a:pt x="16482" y="1069"/>
                </a:cubicBezTo>
                <a:cubicBezTo>
                  <a:pt x="16477" y="1069"/>
                  <a:pt x="16471" y="1072"/>
                  <a:pt x="16462" y="1079"/>
                </a:cubicBezTo>
                <a:cubicBezTo>
                  <a:pt x="16450" y="1067"/>
                  <a:pt x="16426" y="1061"/>
                  <a:pt x="16408" y="1061"/>
                </a:cubicBezTo>
                <a:lnTo>
                  <a:pt x="16408" y="1085"/>
                </a:lnTo>
                <a:cubicBezTo>
                  <a:pt x="16390" y="1085"/>
                  <a:pt x="16335" y="1067"/>
                  <a:pt x="16335" y="1055"/>
                </a:cubicBezTo>
                <a:cubicBezTo>
                  <a:pt x="16327" y="1057"/>
                  <a:pt x="16322" y="1057"/>
                  <a:pt x="16318" y="1057"/>
                </a:cubicBezTo>
                <a:cubicBezTo>
                  <a:pt x="16310" y="1057"/>
                  <a:pt x="16307" y="1055"/>
                  <a:pt x="16299" y="1055"/>
                </a:cubicBezTo>
                <a:cubicBezTo>
                  <a:pt x="16287" y="1055"/>
                  <a:pt x="16287" y="1037"/>
                  <a:pt x="16287" y="1037"/>
                </a:cubicBezTo>
                <a:cubicBezTo>
                  <a:pt x="16285" y="1035"/>
                  <a:pt x="16283" y="1034"/>
                  <a:pt x="16281" y="1034"/>
                </a:cubicBezTo>
                <a:cubicBezTo>
                  <a:pt x="16277" y="1034"/>
                  <a:pt x="16273" y="1037"/>
                  <a:pt x="16269" y="1037"/>
                </a:cubicBezTo>
                <a:cubicBezTo>
                  <a:pt x="16256" y="1037"/>
                  <a:pt x="16256" y="1024"/>
                  <a:pt x="16250" y="1024"/>
                </a:cubicBezTo>
                <a:lnTo>
                  <a:pt x="16220" y="1024"/>
                </a:lnTo>
                <a:cubicBezTo>
                  <a:pt x="16208" y="1018"/>
                  <a:pt x="16184" y="1006"/>
                  <a:pt x="16190" y="994"/>
                </a:cubicBezTo>
                <a:cubicBezTo>
                  <a:pt x="16208" y="988"/>
                  <a:pt x="16190" y="976"/>
                  <a:pt x="16196" y="970"/>
                </a:cubicBezTo>
                <a:cubicBezTo>
                  <a:pt x="16208" y="964"/>
                  <a:pt x="16214" y="964"/>
                  <a:pt x="16220" y="964"/>
                </a:cubicBezTo>
                <a:cubicBezTo>
                  <a:pt x="16238" y="946"/>
                  <a:pt x="16256" y="964"/>
                  <a:pt x="16238" y="928"/>
                </a:cubicBezTo>
                <a:cubicBezTo>
                  <a:pt x="16241" y="925"/>
                  <a:pt x="16245" y="923"/>
                  <a:pt x="16248" y="923"/>
                </a:cubicBezTo>
                <a:cubicBezTo>
                  <a:pt x="16259" y="923"/>
                  <a:pt x="16272" y="934"/>
                  <a:pt x="16281" y="934"/>
                </a:cubicBezTo>
                <a:cubicBezTo>
                  <a:pt x="16305" y="934"/>
                  <a:pt x="16305" y="915"/>
                  <a:pt x="16317" y="909"/>
                </a:cubicBezTo>
                <a:lnTo>
                  <a:pt x="16317" y="909"/>
                </a:lnTo>
                <a:cubicBezTo>
                  <a:pt x="16317" y="934"/>
                  <a:pt x="16311" y="958"/>
                  <a:pt x="16347" y="964"/>
                </a:cubicBezTo>
                <a:cubicBezTo>
                  <a:pt x="16365" y="964"/>
                  <a:pt x="16378" y="958"/>
                  <a:pt x="16378" y="958"/>
                </a:cubicBezTo>
                <a:cubicBezTo>
                  <a:pt x="16402" y="958"/>
                  <a:pt x="16396" y="964"/>
                  <a:pt x="16408" y="970"/>
                </a:cubicBezTo>
                <a:cubicBezTo>
                  <a:pt x="16420" y="970"/>
                  <a:pt x="16408" y="976"/>
                  <a:pt x="16426" y="988"/>
                </a:cubicBezTo>
                <a:cubicBezTo>
                  <a:pt x="16432" y="988"/>
                  <a:pt x="16432" y="976"/>
                  <a:pt x="16438" y="976"/>
                </a:cubicBezTo>
                <a:lnTo>
                  <a:pt x="16468" y="976"/>
                </a:lnTo>
                <a:cubicBezTo>
                  <a:pt x="16511" y="970"/>
                  <a:pt x="16499" y="970"/>
                  <a:pt x="16499" y="934"/>
                </a:cubicBezTo>
                <a:lnTo>
                  <a:pt x="16499" y="934"/>
                </a:lnTo>
                <a:cubicBezTo>
                  <a:pt x="16508" y="936"/>
                  <a:pt x="16519" y="939"/>
                  <a:pt x="16528" y="939"/>
                </a:cubicBezTo>
                <a:cubicBezTo>
                  <a:pt x="16541" y="939"/>
                  <a:pt x="16551" y="933"/>
                  <a:pt x="16547" y="915"/>
                </a:cubicBezTo>
                <a:cubicBezTo>
                  <a:pt x="16563" y="915"/>
                  <a:pt x="16587" y="902"/>
                  <a:pt x="16604" y="902"/>
                </a:cubicBezTo>
                <a:cubicBezTo>
                  <a:pt x="16612" y="902"/>
                  <a:pt x="16618" y="905"/>
                  <a:pt x="16620" y="915"/>
                </a:cubicBezTo>
                <a:cubicBezTo>
                  <a:pt x="16638" y="915"/>
                  <a:pt x="16644" y="915"/>
                  <a:pt x="16650" y="934"/>
                </a:cubicBezTo>
                <a:cubicBezTo>
                  <a:pt x="16656" y="931"/>
                  <a:pt x="16659" y="931"/>
                  <a:pt x="16661" y="931"/>
                </a:cubicBezTo>
                <a:cubicBezTo>
                  <a:pt x="16664" y="931"/>
                  <a:pt x="16665" y="931"/>
                  <a:pt x="16668" y="928"/>
                </a:cubicBezTo>
                <a:cubicBezTo>
                  <a:pt x="16671" y="935"/>
                  <a:pt x="16677" y="938"/>
                  <a:pt x="16683" y="938"/>
                </a:cubicBezTo>
                <a:cubicBezTo>
                  <a:pt x="16692" y="938"/>
                  <a:pt x="16701" y="934"/>
                  <a:pt x="16704" y="934"/>
                </a:cubicBezTo>
                <a:cubicBezTo>
                  <a:pt x="16723" y="934"/>
                  <a:pt x="16729" y="940"/>
                  <a:pt x="16741" y="940"/>
                </a:cubicBezTo>
                <a:cubicBezTo>
                  <a:pt x="16747" y="934"/>
                  <a:pt x="16753" y="931"/>
                  <a:pt x="16758" y="931"/>
                </a:cubicBezTo>
                <a:cubicBezTo>
                  <a:pt x="16763" y="931"/>
                  <a:pt x="16768" y="934"/>
                  <a:pt x="16771" y="940"/>
                </a:cubicBezTo>
                <a:cubicBezTo>
                  <a:pt x="16789" y="940"/>
                  <a:pt x="16789" y="940"/>
                  <a:pt x="16795" y="934"/>
                </a:cubicBezTo>
                <a:cubicBezTo>
                  <a:pt x="16783" y="915"/>
                  <a:pt x="16759" y="915"/>
                  <a:pt x="16753" y="903"/>
                </a:cubicBezTo>
                <a:cubicBezTo>
                  <a:pt x="16753" y="897"/>
                  <a:pt x="16759" y="879"/>
                  <a:pt x="16759" y="867"/>
                </a:cubicBezTo>
                <a:cubicBezTo>
                  <a:pt x="16783" y="867"/>
                  <a:pt x="16801" y="867"/>
                  <a:pt x="16819" y="879"/>
                </a:cubicBezTo>
                <a:cubicBezTo>
                  <a:pt x="16819" y="868"/>
                  <a:pt x="16824" y="865"/>
                  <a:pt x="16830" y="865"/>
                </a:cubicBezTo>
                <a:cubicBezTo>
                  <a:pt x="16838" y="865"/>
                  <a:pt x="16846" y="870"/>
                  <a:pt x="16850" y="873"/>
                </a:cubicBezTo>
                <a:cubicBezTo>
                  <a:pt x="16862" y="879"/>
                  <a:pt x="16844" y="885"/>
                  <a:pt x="16874" y="897"/>
                </a:cubicBezTo>
                <a:cubicBezTo>
                  <a:pt x="16881" y="899"/>
                  <a:pt x="16888" y="899"/>
                  <a:pt x="16895" y="899"/>
                </a:cubicBezTo>
                <a:cubicBezTo>
                  <a:pt x="16918" y="899"/>
                  <a:pt x="16936" y="891"/>
                  <a:pt x="16922" y="867"/>
                </a:cubicBezTo>
                <a:cubicBezTo>
                  <a:pt x="16910" y="867"/>
                  <a:pt x="16892" y="867"/>
                  <a:pt x="16880" y="855"/>
                </a:cubicBezTo>
                <a:cubicBezTo>
                  <a:pt x="16892" y="843"/>
                  <a:pt x="16904" y="849"/>
                  <a:pt x="16922" y="843"/>
                </a:cubicBezTo>
                <a:cubicBezTo>
                  <a:pt x="16941" y="837"/>
                  <a:pt x="16953" y="819"/>
                  <a:pt x="16965" y="813"/>
                </a:cubicBezTo>
                <a:cubicBezTo>
                  <a:pt x="16971" y="807"/>
                  <a:pt x="16965" y="794"/>
                  <a:pt x="16965" y="788"/>
                </a:cubicBezTo>
                <a:cubicBezTo>
                  <a:pt x="16965" y="782"/>
                  <a:pt x="16983" y="782"/>
                  <a:pt x="16983" y="776"/>
                </a:cubicBezTo>
                <a:cubicBezTo>
                  <a:pt x="17001" y="752"/>
                  <a:pt x="16971" y="746"/>
                  <a:pt x="16971" y="728"/>
                </a:cubicBezTo>
                <a:lnTo>
                  <a:pt x="16941" y="728"/>
                </a:lnTo>
                <a:cubicBezTo>
                  <a:pt x="16941" y="716"/>
                  <a:pt x="16947" y="716"/>
                  <a:pt x="16965" y="716"/>
                </a:cubicBezTo>
                <a:cubicBezTo>
                  <a:pt x="16944" y="710"/>
                  <a:pt x="16925" y="710"/>
                  <a:pt x="16908" y="710"/>
                </a:cubicBezTo>
                <a:cubicBezTo>
                  <a:pt x="16891" y="710"/>
                  <a:pt x="16874" y="710"/>
                  <a:pt x="16856" y="704"/>
                </a:cubicBezTo>
                <a:cubicBezTo>
                  <a:pt x="16880" y="685"/>
                  <a:pt x="16965" y="673"/>
                  <a:pt x="16947" y="637"/>
                </a:cubicBezTo>
                <a:cubicBezTo>
                  <a:pt x="16935" y="637"/>
                  <a:pt x="16910" y="643"/>
                  <a:pt x="16892" y="643"/>
                </a:cubicBezTo>
                <a:lnTo>
                  <a:pt x="16892" y="631"/>
                </a:lnTo>
                <a:cubicBezTo>
                  <a:pt x="16890" y="630"/>
                  <a:pt x="16887" y="630"/>
                  <a:pt x="16885" y="630"/>
                </a:cubicBezTo>
                <a:cubicBezTo>
                  <a:pt x="16871" y="630"/>
                  <a:pt x="16860" y="645"/>
                  <a:pt x="16850" y="655"/>
                </a:cubicBezTo>
                <a:lnTo>
                  <a:pt x="16850" y="637"/>
                </a:lnTo>
                <a:cubicBezTo>
                  <a:pt x="16844" y="636"/>
                  <a:pt x="16839" y="635"/>
                  <a:pt x="16833" y="635"/>
                </a:cubicBezTo>
                <a:cubicBezTo>
                  <a:pt x="16824" y="635"/>
                  <a:pt x="16815" y="637"/>
                  <a:pt x="16807" y="637"/>
                </a:cubicBezTo>
                <a:cubicBezTo>
                  <a:pt x="16800" y="637"/>
                  <a:pt x="16794" y="635"/>
                  <a:pt x="16789" y="631"/>
                </a:cubicBezTo>
                <a:cubicBezTo>
                  <a:pt x="16801" y="613"/>
                  <a:pt x="16819" y="613"/>
                  <a:pt x="16832" y="601"/>
                </a:cubicBezTo>
                <a:lnTo>
                  <a:pt x="16795" y="601"/>
                </a:lnTo>
                <a:cubicBezTo>
                  <a:pt x="16819" y="595"/>
                  <a:pt x="16819" y="570"/>
                  <a:pt x="16826" y="546"/>
                </a:cubicBezTo>
                <a:lnTo>
                  <a:pt x="16826" y="546"/>
                </a:lnTo>
                <a:cubicBezTo>
                  <a:pt x="16801" y="564"/>
                  <a:pt x="16789" y="570"/>
                  <a:pt x="16759" y="570"/>
                </a:cubicBezTo>
                <a:cubicBezTo>
                  <a:pt x="16765" y="564"/>
                  <a:pt x="16765" y="552"/>
                  <a:pt x="16771" y="546"/>
                </a:cubicBezTo>
                <a:lnTo>
                  <a:pt x="16771" y="546"/>
                </a:lnTo>
                <a:cubicBezTo>
                  <a:pt x="16761" y="551"/>
                  <a:pt x="16746" y="566"/>
                  <a:pt x="16734" y="566"/>
                </a:cubicBezTo>
                <a:cubicBezTo>
                  <a:pt x="16732" y="566"/>
                  <a:pt x="16730" y="565"/>
                  <a:pt x="16729" y="564"/>
                </a:cubicBezTo>
                <a:cubicBezTo>
                  <a:pt x="16729" y="551"/>
                  <a:pt x="16718" y="544"/>
                  <a:pt x="16708" y="544"/>
                </a:cubicBezTo>
                <a:cubicBezTo>
                  <a:pt x="16705" y="544"/>
                  <a:pt x="16701" y="545"/>
                  <a:pt x="16698" y="546"/>
                </a:cubicBezTo>
                <a:cubicBezTo>
                  <a:pt x="16691" y="558"/>
                  <a:pt x="16677" y="564"/>
                  <a:pt x="16663" y="564"/>
                </a:cubicBezTo>
                <a:cubicBezTo>
                  <a:pt x="16643" y="564"/>
                  <a:pt x="16625" y="552"/>
                  <a:pt x="16632" y="534"/>
                </a:cubicBezTo>
                <a:cubicBezTo>
                  <a:pt x="16602" y="534"/>
                  <a:pt x="16589" y="534"/>
                  <a:pt x="16583" y="510"/>
                </a:cubicBezTo>
                <a:cubicBezTo>
                  <a:pt x="16575" y="510"/>
                  <a:pt x="16565" y="513"/>
                  <a:pt x="16555" y="513"/>
                </a:cubicBezTo>
                <a:cubicBezTo>
                  <a:pt x="16550" y="513"/>
                  <a:pt x="16545" y="512"/>
                  <a:pt x="16541" y="510"/>
                </a:cubicBezTo>
                <a:cubicBezTo>
                  <a:pt x="16523" y="510"/>
                  <a:pt x="16517" y="492"/>
                  <a:pt x="16499" y="492"/>
                </a:cubicBezTo>
                <a:cubicBezTo>
                  <a:pt x="16480" y="492"/>
                  <a:pt x="16462" y="510"/>
                  <a:pt x="16438" y="510"/>
                </a:cubicBezTo>
                <a:lnTo>
                  <a:pt x="16396" y="546"/>
                </a:lnTo>
                <a:cubicBezTo>
                  <a:pt x="16371" y="552"/>
                  <a:pt x="16359" y="570"/>
                  <a:pt x="16359" y="595"/>
                </a:cubicBezTo>
                <a:cubicBezTo>
                  <a:pt x="16365" y="625"/>
                  <a:pt x="16396" y="625"/>
                  <a:pt x="16390" y="655"/>
                </a:cubicBezTo>
                <a:cubicBezTo>
                  <a:pt x="16402" y="655"/>
                  <a:pt x="16408" y="661"/>
                  <a:pt x="16402" y="673"/>
                </a:cubicBezTo>
                <a:cubicBezTo>
                  <a:pt x="16378" y="673"/>
                  <a:pt x="16378" y="691"/>
                  <a:pt x="16378" y="704"/>
                </a:cubicBezTo>
                <a:cubicBezTo>
                  <a:pt x="16359" y="704"/>
                  <a:pt x="16341" y="716"/>
                  <a:pt x="16341" y="728"/>
                </a:cubicBezTo>
                <a:cubicBezTo>
                  <a:pt x="16335" y="725"/>
                  <a:pt x="16326" y="725"/>
                  <a:pt x="16316" y="725"/>
                </a:cubicBezTo>
                <a:cubicBezTo>
                  <a:pt x="16306" y="725"/>
                  <a:pt x="16296" y="725"/>
                  <a:pt x="16287" y="722"/>
                </a:cubicBezTo>
                <a:cubicBezTo>
                  <a:pt x="16276" y="717"/>
                  <a:pt x="16279" y="702"/>
                  <a:pt x="16261" y="702"/>
                </a:cubicBezTo>
                <a:cubicBezTo>
                  <a:pt x="16258" y="702"/>
                  <a:pt x="16255" y="703"/>
                  <a:pt x="16250" y="704"/>
                </a:cubicBezTo>
                <a:cubicBezTo>
                  <a:pt x="16250" y="690"/>
                  <a:pt x="16247" y="655"/>
                  <a:pt x="16229" y="655"/>
                </a:cubicBezTo>
                <a:cubicBezTo>
                  <a:pt x="16224" y="655"/>
                  <a:pt x="16217" y="659"/>
                  <a:pt x="16208" y="667"/>
                </a:cubicBezTo>
                <a:cubicBezTo>
                  <a:pt x="16211" y="643"/>
                  <a:pt x="16205" y="637"/>
                  <a:pt x="16193" y="637"/>
                </a:cubicBezTo>
                <a:cubicBezTo>
                  <a:pt x="16185" y="637"/>
                  <a:pt x="16173" y="640"/>
                  <a:pt x="16160" y="643"/>
                </a:cubicBezTo>
                <a:lnTo>
                  <a:pt x="16160" y="661"/>
                </a:lnTo>
                <a:cubicBezTo>
                  <a:pt x="16117" y="661"/>
                  <a:pt x="16105" y="673"/>
                  <a:pt x="16129" y="704"/>
                </a:cubicBezTo>
                <a:cubicBezTo>
                  <a:pt x="16117" y="704"/>
                  <a:pt x="16099" y="704"/>
                  <a:pt x="16087" y="716"/>
                </a:cubicBezTo>
                <a:lnTo>
                  <a:pt x="16087" y="728"/>
                </a:lnTo>
                <a:cubicBezTo>
                  <a:pt x="16081" y="729"/>
                  <a:pt x="16077" y="729"/>
                  <a:pt x="16073" y="729"/>
                </a:cubicBezTo>
                <a:cubicBezTo>
                  <a:pt x="16050" y="729"/>
                  <a:pt x="16067" y="714"/>
                  <a:pt x="16057" y="704"/>
                </a:cubicBezTo>
                <a:cubicBezTo>
                  <a:pt x="16054" y="703"/>
                  <a:pt x="16051" y="703"/>
                  <a:pt x="16049" y="703"/>
                </a:cubicBezTo>
                <a:cubicBezTo>
                  <a:pt x="16024" y="703"/>
                  <a:pt x="16016" y="728"/>
                  <a:pt x="16038" y="734"/>
                </a:cubicBezTo>
                <a:cubicBezTo>
                  <a:pt x="16008" y="734"/>
                  <a:pt x="16026" y="813"/>
                  <a:pt x="16038" y="825"/>
                </a:cubicBezTo>
                <a:cubicBezTo>
                  <a:pt x="16032" y="825"/>
                  <a:pt x="16026" y="825"/>
                  <a:pt x="16014" y="819"/>
                </a:cubicBezTo>
                <a:cubicBezTo>
                  <a:pt x="16008" y="837"/>
                  <a:pt x="15996" y="837"/>
                  <a:pt x="15984" y="849"/>
                </a:cubicBezTo>
                <a:cubicBezTo>
                  <a:pt x="15984" y="849"/>
                  <a:pt x="15996" y="873"/>
                  <a:pt x="15996" y="879"/>
                </a:cubicBezTo>
                <a:cubicBezTo>
                  <a:pt x="15972" y="879"/>
                  <a:pt x="15948" y="897"/>
                  <a:pt x="15966" y="909"/>
                </a:cubicBezTo>
                <a:cubicBezTo>
                  <a:pt x="15923" y="909"/>
                  <a:pt x="15917" y="915"/>
                  <a:pt x="15917" y="946"/>
                </a:cubicBezTo>
                <a:cubicBezTo>
                  <a:pt x="15893" y="946"/>
                  <a:pt x="15887" y="964"/>
                  <a:pt x="15887" y="976"/>
                </a:cubicBezTo>
                <a:lnTo>
                  <a:pt x="15857" y="976"/>
                </a:lnTo>
                <a:cubicBezTo>
                  <a:pt x="15857" y="996"/>
                  <a:pt x="15851" y="1003"/>
                  <a:pt x="15842" y="1003"/>
                </a:cubicBezTo>
                <a:cubicBezTo>
                  <a:pt x="15819" y="1003"/>
                  <a:pt x="15778" y="963"/>
                  <a:pt x="15751" y="963"/>
                </a:cubicBezTo>
                <a:cubicBezTo>
                  <a:pt x="15745" y="963"/>
                  <a:pt x="15740" y="965"/>
                  <a:pt x="15736" y="970"/>
                </a:cubicBezTo>
                <a:cubicBezTo>
                  <a:pt x="15731" y="970"/>
                  <a:pt x="15718" y="903"/>
                  <a:pt x="15694" y="903"/>
                </a:cubicBezTo>
                <a:cubicBezTo>
                  <a:pt x="15688" y="903"/>
                  <a:pt x="15682" y="906"/>
                  <a:pt x="15675" y="915"/>
                </a:cubicBezTo>
                <a:cubicBezTo>
                  <a:pt x="15669" y="909"/>
                  <a:pt x="15669" y="885"/>
                  <a:pt x="15645" y="885"/>
                </a:cubicBezTo>
                <a:lnTo>
                  <a:pt x="15645" y="909"/>
                </a:lnTo>
                <a:cubicBezTo>
                  <a:pt x="15641" y="911"/>
                  <a:pt x="15636" y="912"/>
                  <a:pt x="15629" y="912"/>
                </a:cubicBezTo>
                <a:cubicBezTo>
                  <a:pt x="15617" y="912"/>
                  <a:pt x="15603" y="909"/>
                  <a:pt x="15590" y="909"/>
                </a:cubicBezTo>
                <a:cubicBezTo>
                  <a:pt x="15590" y="915"/>
                  <a:pt x="15590" y="928"/>
                  <a:pt x="15603" y="934"/>
                </a:cubicBezTo>
                <a:lnTo>
                  <a:pt x="15554" y="934"/>
                </a:lnTo>
                <a:lnTo>
                  <a:pt x="15554" y="958"/>
                </a:lnTo>
                <a:cubicBezTo>
                  <a:pt x="15494" y="958"/>
                  <a:pt x="15530" y="970"/>
                  <a:pt x="15512" y="994"/>
                </a:cubicBezTo>
                <a:cubicBezTo>
                  <a:pt x="15494" y="1018"/>
                  <a:pt x="15451" y="994"/>
                  <a:pt x="15463" y="1031"/>
                </a:cubicBezTo>
                <a:lnTo>
                  <a:pt x="15421" y="1031"/>
                </a:lnTo>
                <a:cubicBezTo>
                  <a:pt x="15403" y="1049"/>
                  <a:pt x="15421" y="1061"/>
                  <a:pt x="15421" y="1079"/>
                </a:cubicBezTo>
                <a:cubicBezTo>
                  <a:pt x="15457" y="1085"/>
                  <a:pt x="15494" y="1079"/>
                  <a:pt x="15494" y="1121"/>
                </a:cubicBezTo>
                <a:cubicBezTo>
                  <a:pt x="15463" y="1121"/>
                  <a:pt x="15469" y="1152"/>
                  <a:pt x="15481" y="1170"/>
                </a:cubicBezTo>
                <a:cubicBezTo>
                  <a:pt x="15457" y="1170"/>
                  <a:pt x="15439" y="1176"/>
                  <a:pt x="15421" y="1176"/>
                </a:cubicBezTo>
                <a:cubicBezTo>
                  <a:pt x="15403" y="1176"/>
                  <a:pt x="15379" y="1182"/>
                  <a:pt x="15366" y="1188"/>
                </a:cubicBezTo>
                <a:cubicBezTo>
                  <a:pt x="15372" y="1206"/>
                  <a:pt x="15391" y="1212"/>
                  <a:pt x="15366" y="1230"/>
                </a:cubicBezTo>
                <a:cubicBezTo>
                  <a:pt x="15372" y="1236"/>
                  <a:pt x="15391" y="1242"/>
                  <a:pt x="15379" y="1261"/>
                </a:cubicBezTo>
                <a:cubicBezTo>
                  <a:pt x="15366" y="1267"/>
                  <a:pt x="15366" y="1267"/>
                  <a:pt x="15372" y="1279"/>
                </a:cubicBezTo>
                <a:lnTo>
                  <a:pt x="15409" y="1279"/>
                </a:lnTo>
                <a:cubicBezTo>
                  <a:pt x="15415" y="1291"/>
                  <a:pt x="15425" y="1294"/>
                  <a:pt x="15437" y="1294"/>
                </a:cubicBezTo>
                <a:cubicBezTo>
                  <a:pt x="15448" y="1294"/>
                  <a:pt x="15460" y="1291"/>
                  <a:pt x="15469" y="1291"/>
                </a:cubicBezTo>
                <a:cubicBezTo>
                  <a:pt x="15497" y="1296"/>
                  <a:pt x="15494" y="1322"/>
                  <a:pt x="15516" y="1322"/>
                </a:cubicBezTo>
                <a:cubicBezTo>
                  <a:pt x="15519" y="1322"/>
                  <a:pt x="15521" y="1322"/>
                  <a:pt x="15524" y="1321"/>
                </a:cubicBezTo>
                <a:lnTo>
                  <a:pt x="15524" y="1321"/>
                </a:lnTo>
                <a:cubicBezTo>
                  <a:pt x="15530" y="1351"/>
                  <a:pt x="15500" y="1357"/>
                  <a:pt x="15500" y="1388"/>
                </a:cubicBezTo>
                <a:cubicBezTo>
                  <a:pt x="15500" y="1418"/>
                  <a:pt x="15512" y="1400"/>
                  <a:pt x="15530" y="1418"/>
                </a:cubicBezTo>
                <a:cubicBezTo>
                  <a:pt x="15542" y="1424"/>
                  <a:pt x="15548" y="1442"/>
                  <a:pt x="15560" y="1448"/>
                </a:cubicBezTo>
                <a:cubicBezTo>
                  <a:pt x="15560" y="1443"/>
                  <a:pt x="15569" y="1429"/>
                  <a:pt x="15579" y="1429"/>
                </a:cubicBezTo>
                <a:cubicBezTo>
                  <a:pt x="15581" y="1429"/>
                  <a:pt x="15583" y="1429"/>
                  <a:pt x="15584" y="1430"/>
                </a:cubicBezTo>
                <a:cubicBezTo>
                  <a:pt x="15590" y="1430"/>
                  <a:pt x="15584" y="1448"/>
                  <a:pt x="15590" y="1454"/>
                </a:cubicBezTo>
                <a:cubicBezTo>
                  <a:pt x="15603" y="1470"/>
                  <a:pt x="15612" y="1473"/>
                  <a:pt x="15626" y="1473"/>
                </a:cubicBezTo>
                <a:cubicBezTo>
                  <a:pt x="15633" y="1473"/>
                  <a:pt x="15641" y="1472"/>
                  <a:pt x="15651" y="1472"/>
                </a:cubicBezTo>
                <a:cubicBezTo>
                  <a:pt x="15651" y="1460"/>
                  <a:pt x="15663" y="1454"/>
                  <a:pt x="15663" y="1448"/>
                </a:cubicBezTo>
                <a:lnTo>
                  <a:pt x="15693" y="1448"/>
                </a:lnTo>
                <a:cubicBezTo>
                  <a:pt x="15698" y="1434"/>
                  <a:pt x="15699" y="1381"/>
                  <a:pt x="15714" y="1381"/>
                </a:cubicBezTo>
                <a:cubicBezTo>
                  <a:pt x="15718" y="1381"/>
                  <a:pt x="15723" y="1385"/>
                  <a:pt x="15730" y="1394"/>
                </a:cubicBezTo>
                <a:lnTo>
                  <a:pt x="15730" y="1370"/>
                </a:lnTo>
                <a:cubicBezTo>
                  <a:pt x="15742" y="1370"/>
                  <a:pt x="15766" y="1382"/>
                  <a:pt x="15784" y="1382"/>
                </a:cubicBezTo>
                <a:cubicBezTo>
                  <a:pt x="15814" y="1382"/>
                  <a:pt x="15857" y="1382"/>
                  <a:pt x="15881" y="1394"/>
                </a:cubicBezTo>
                <a:cubicBezTo>
                  <a:pt x="15917" y="1418"/>
                  <a:pt x="15948" y="1442"/>
                  <a:pt x="15996" y="1448"/>
                </a:cubicBezTo>
                <a:cubicBezTo>
                  <a:pt x="16002" y="1450"/>
                  <a:pt x="16009" y="1451"/>
                  <a:pt x="16016" y="1451"/>
                </a:cubicBezTo>
                <a:cubicBezTo>
                  <a:pt x="16030" y="1451"/>
                  <a:pt x="16045" y="1448"/>
                  <a:pt x="16057" y="1448"/>
                </a:cubicBezTo>
                <a:cubicBezTo>
                  <a:pt x="16075" y="1454"/>
                  <a:pt x="16087" y="1472"/>
                  <a:pt x="16093" y="1485"/>
                </a:cubicBezTo>
                <a:cubicBezTo>
                  <a:pt x="16099" y="1503"/>
                  <a:pt x="16117" y="1509"/>
                  <a:pt x="16123" y="1521"/>
                </a:cubicBezTo>
                <a:cubicBezTo>
                  <a:pt x="16129" y="1539"/>
                  <a:pt x="16123" y="1551"/>
                  <a:pt x="16135" y="1569"/>
                </a:cubicBezTo>
                <a:cubicBezTo>
                  <a:pt x="16153" y="1581"/>
                  <a:pt x="16166" y="1600"/>
                  <a:pt x="16190" y="1612"/>
                </a:cubicBezTo>
                <a:cubicBezTo>
                  <a:pt x="16196" y="1624"/>
                  <a:pt x="16244" y="1684"/>
                  <a:pt x="16256" y="1727"/>
                </a:cubicBezTo>
                <a:lnTo>
                  <a:pt x="16256" y="1733"/>
                </a:lnTo>
                <a:cubicBezTo>
                  <a:pt x="16285" y="1802"/>
                  <a:pt x="16298" y="1860"/>
                  <a:pt x="16299" y="1924"/>
                </a:cubicBezTo>
                <a:lnTo>
                  <a:pt x="16299" y="1924"/>
                </a:lnTo>
                <a:lnTo>
                  <a:pt x="16256" y="1902"/>
                </a:lnTo>
                <a:cubicBezTo>
                  <a:pt x="16243" y="1892"/>
                  <a:pt x="16227" y="1883"/>
                  <a:pt x="16212" y="1872"/>
                </a:cubicBezTo>
                <a:lnTo>
                  <a:pt x="16212" y="1872"/>
                </a:lnTo>
                <a:cubicBezTo>
                  <a:pt x="16213" y="1875"/>
                  <a:pt x="16214" y="1877"/>
                  <a:pt x="16214" y="1878"/>
                </a:cubicBezTo>
                <a:cubicBezTo>
                  <a:pt x="16226" y="1896"/>
                  <a:pt x="16244" y="1902"/>
                  <a:pt x="16256" y="1908"/>
                </a:cubicBezTo>
                <a:cubicBezTo>
                  <a:pt x="16275" y="1914"/>
                  <a:pt x="16287" y="1927"/>
                  <a:pt x="16299" y="1933"/>
                </a:cubicBezTo>
                <a:cubicBezTo>
                  <a:pt x="16299" y="1930"/>
                  <a:pt x="16299" y="1927"/>
                  <a:pt x="16299" y="1924"/>
                </a:cubicBezTo>
                <a:lnTo>
                  <a:pt x="16299" y="1924"/>
                </a:lnTo>
                <a:lnTo>
                  <a:pt x="16305" y="1927"/>
                </a:lnTo>
                <a:cubicBezTo>
                  <a:pt x="16305" y="1969"/>
                  <a:pt x="16305" y="2017"/>
                  <a:pt x="16299" y="2060"/>
                </a:cubicBezTo>
                <a:cubicBezTo>
                  <a:pt x="16281" y="2187"/>
                  <a:pt x="16275" y="2266"/>
                  <a:pt x="16269" y="2453"/>
                </a:cubicBezTo>
                <a:cubicBezTo>
                  <a:pt x="16244" y="2441"/>
                  <a:pt x="16220" y="2417"/>
                  <a:pt x="16208" y="2393"/>
                </a:cubicBezTo>
                <a:cubicBezTo>
                  <a:pt x="16184" y="2356"/>
                  <a:pt x="16166" y="2326"/>
                  <a:pt x="16135" y="2296"/>
                </a:cubicBezTo>
                <a:cubicBezTo>
                  <a:pt x="16105" y="2266"/>
                  <a:pt x="16092" y="2244"/>
                  <a:pt x="16058" y="2244"/>
                </a:cubicBezTo>
                <a:cubicBezTo>
                  <a:pt x="16050" y="2244"/>
                  <a:pt x="16042" y="2245"/>
                  <a:pt x="16032" y="2247"/>
                </a:cubicBezTo>
                <a:cubicBezTo>
                  <a:pt x="16024" y="2250"/>
                  <a:pt x="16016" y="2251"/>
                  <a:pt x="16008" y="2251"/>
                </a:cubicBezTo>
                <a:cubicBezTo>
                  <a:pt x="15973" y="2251"/>
                  <a:pt x="15950" y="2230"/>
                  <a:pt x="15936" y="2205"/>
                </a:cubicBezTo>
                <a:cubicBezTo>
                  <a:pt x="15926" y="2194"/>
                  <a:pt x="15917" y="2181"/>
                  <a:pt x="15909" y="2168"/>
                </a:cubicBezTo>
                <a:lnTo>
                  <a:pt x="15909" y="2168"/>
                </a:lnTo>
                <a:cubicBezTo>
                  <a:pt x="15920" y="2173"/>
                  <a:pt x="15931" y="2177"/>
                  <a:pt x="15942" y="2181"/>
                </a:cubicBezTo>
                <a:cubicBezTo>
                  <a:pt x="15927" y="2156"/>
                  <a:pt x="15913" y="2127"/>
                  <a:pt x="15901" y="2099"/>
                </a:cubicBezTo>
                <a:lnTo>
                  <a:pt x="15901" y="2099"/>
                </a:lnTo>
                <a:cubicBezTo>
                  <a:pt x="15891" y="2125"/>
                  <a:pt x="15897" y="2148"/>
                  <a:pt x="15909" y="2168"/>
                </a:cubicBezTo>
                <a:lnTo>
                  <a:pt x="15909" y="2168"/>
                </a:lnTo>
                <a:cubicBezTo>
                  <a:pt x="15820" y="2130"/>
                  <a:pt x="15746" y="2068"/>
                  <a:pt x="15730" y="1987"/>
                </a:cubicBezTo>
                <a:cubicBezTo>
                  <a:pt x="15736" y="1987"/>
                  <a:pt x="15748" y="1987"/>
                  <a:pt x="15748" y="1969"/>
                </a:cubicBezTo>
                <a:cubicBezTo>
                  <a:pt x="15754" y="1969"/>
                  <a:pt x="15766" y="1969"/>
                  <a:pt x="15766" y="1981"/>
                </a:cubicBezTo>
                <a:cubicBezTo>
                  <a:pt x="15778" y="1981"/>
                  <a:pt x="15778" y="1969"/>
                  <a:pt x="15784" y="1963"/>
                </a:cubicBezTo>
                <a:cubicBezTo>
                  <a:pt x="15790" y="1969"/>
                  <a:pt x="15790" y="1969"/>
                  <a:pt x="15784" y="1981"/>
                </a:cubicBezTo>
                <a:cubicBezTo>
                  <a:pt x="15790" y="1984"/>
                  <a:pt x="15796" y="1986"/>
                  <a:pt x="15802" y="1986"/>
                </a:cubicBezTo>
                <a:cubicBezTo>
                  <a:pt x="15807" y="1986"/>
                  <a:pt x="15811" y="1984"/>
                  <a:pt x="15814" y="1981"/>
                </a:cubicBezTo>
                <a:cubicBezTo>
                  <a:pt x="15821" y="1969"/>
                  <a:pt x="15814" y="1969"/>
                  <a:pt x="15827" y="1969"/>
                </a:cubicBezTo>
                <a:lnTo>
                  <a:pt x="15845" y="1969"/>
                </a:lnTo>
                <a:cubicBezTo>
                  <a:pt x="15845" y="1969"/>
                  <a:pt x="15845" y="1963"/>
                  <a:pt x="15851" y="1963"/>
                </a:cubicBezTo>
                <a:lnTo>
                  <a:pt x="15881" y="1963"/>
                </a:lnTo>
                <a:cubicBezTo>
                  <a:pt x="15875" y="1987"/>
                  <a:pt x="15875" y="2017"/>
                  <a:pt x="15881" y="2042"/>
                </a:cubicBezTo>
                <a:cubicBezTo>
                  <a:pt x="15886" y="2059"/>
                  <a:pt x="15893" y="2079"/>
                  <a:pt x="15901" y="2099"/>
                </a:cubicBezTo>
                <a:lnTo>
                  <a:pt x="15901" y="2099"/>
                </a:lnTo>
                <a:cubicBezTo>
                  <a:pt x="15903" y="2096"/>
                  <a:pt x="15904" y="2093"/>
                  <a:pt x="15905" y="2090"/>
                </a:cubicBezTo>
                <a:cubicBezTo>
                  <a:pt x="15911" y="2078"/>
                  <a:pt x="15917" y="2066"/>
                  <a:pt x="15923" y="2054"/>
                </a:cubicBezTo>
                <a:lnTo>
                  <a:pt x="15923" y="2060"/>
                </a:lnTo>
                <a:cubicBezTo>
                  <a:pt x="15923" y="2078"/>
                  <a:pt x="15923" y="2066"/>
                  <a:pt x="15936" y="2084"/>
                </a:cubicBezTo>
                <a:cubicBezTo>
                  <a:pt x="15936" y="2084"/>
                  <a:pt x="15942" y="2084"/>
                  <a:pt x="15942" y="2090"/>
                </a:cubicBezTo>
                <a:cubicBezTo>
                  <a:pt x="15942" y="2090"/>
                  <a:pt x="15942" y="2096"/>
                  <a:pt x="15948" y="2108"/>
                </a:cubicBezTo>
                <a:cubicBezTo>
                  <a:pt x="15954" y="2120"/>
                  <a:pt x="15972" y="2120"/>
                  <a:pt x="15996" y="2120"/>
                </a:cubicBezTo>
                <a:cubicBezTo>
                  <a:pt x="16002" y="2114"/>
                  <a:pt x="15996" y="2096"/>
                  <a:pt x="15996" y="2090"/>
                </a:cubicBezTo>
                <a:cubicBezTo>
                  <a:pt x="16002" y="2090"/>
                  <a:pt x="16002" y="2078"/>
                  <a:pt x="16002" y="2066"/>
                </a:cubicBezTo>
                <a:cubicBezTo>
                  <a:pt x="16002" y="2063"/>
                  <a:pt x="16004" y="2063"/>
                  <a:pt x="16005" y="2063"/>
                </a:cubicBezTo>
                <a:cubicBezTo>
                  <a:pt x="16007" y="2063"/>
                  <a:pt x="16008" y="2063"/>
                  <a:pt x="16008" y="2060"/>
                </a:cubicBezTo>
                <a:cubicBezTo>
                  <a:pt x="16008" y="2054"/>
                  <a:pt x="16002" y="2054"/>
                  <a:pt x="16002" y="2048"/>
                </a:cubicBezTo>
                <a:cubicBezTo>
                  <a:pt x="16008" y="2048"/>
                  <a:pt x="16026" y="2048"/>
                  <a:pt x="16026" y="2036"/>
                </a:cubicBezTo>
                <a:cubicBezTo>
                  <a:pt x="16014" y="2036"/>
                  <a:pt x="16014" y="2029"/>
                  <a:pt x="16014" y="2023"/>
                </a:cubicBezTo>
                <a:cubicBezTo>
                  <a:pt x="16017" y="2022"/>
                  <a:pt x="16019" y="2022"/>
                  <a:pt x="16022" y="2022"/>
                </a:cubicBezTo>
                <a:cubicBezTo>
                  <a:pt x="16033" y="2022"/>
                  <a:pt x="16045" y="2029"/>
                  <a:pt x="16045" y="2029"/>
                </a:cubicBezTo>
                <a:lnTo>
                  <a:pt x="16063" y="2036"/>
                </a:lnTo>
                <a:cubicBezTo>
                  <a:pt x="16069" y="2036"/>
                  <a:pt x="16069" y="2036"/>
                  <a:pt x="16069" y="2029"/>
                </a:cubicBezTo>
                <a:cubicBezTo>
                  <a:pt x="16069" y="2029"/>
                  <a:pt x="16069" y="2023"/>
                  <a:pt x="16075" y="2023"/>
                </a:cubicBezTo>
                <a:cubicBezTo>
                  <a:pt x="16083" y="2023"/>
                  <a:pt x="16086" y="2026"/>
                  <a:pt x="16088" y="2026"/>
                </a:cubicBezTo>
                <a:cubicBezTo>
                  <a:pt x="16090" y="2026"/>
                  <a:pt x="16091" y="2025"/>
                  <a:pt x="16093" y="2023"/>
                </a:cubicBezTo>
                <a:cubicBezTo>
                  <a:pt x="16123" y="2017"/>
                  <a:pt x="16087" y="1999"/>
                  <a:pt x="16075" y="1993"/>
                </a:cubicBezTo>
                <a:lnTo>
                  <a:pt x="16069" y="1993"/>
                </a:lnTo>
                <a:lnTo>
                  <a:pt x="16069" y="1987"/>
                </a:lnTo>
                <a:cubicBezTo>
                  <a:pt x="16063" y="1975"/>
                  <a:pt x="16063" y="1987"/>
                  <a:pt x="16057" y="1969"/>
                </a:cubicBezTo>
                <a:cubicBezTo>
                  <a:pt x="16045" y="1945"/>
                  <a:pt x="16045" y="1945"/>
                  <a:pt x="16026" y="1945"/>
                </a:cubicBezTo>
                <a:cubicBezTo>
                  <a:pt x="16008" y="1945"/>
                  <a:pt x="15996" y="1945"/>
                  <a:pt x="15978" y="1939"/>
                </a:cubicBezTo>
                <a:cubicBezTo>
                  <a:pt x="15954" y="1939"/>
                  <a:pt x="15954" y="1933"/>
                  <a:pt x="15954" y="1914"/>
                </a:cubicBezTo>
                <a:cubicBezTo>
                  <a:pt x="15954" y="1908"/>
                  <a:pt x="15966" y="1908"/>
                  <a:pt x="15954" y="1902"/>
                </a:cubicBezTo>
                <a:lnTo>
                  <a:pt x="15948" y="1896"/>
                </a:lnTo>
                <a:cubicBezTo>
                  <a:pt x="15948" y="1896"/>
                  <a:pt x="15948" y="1884"/>
                  <a:pt x="15942" y="1884"/>
                </a:cubicBezTo>
                <a:cubicBezTo>
                  <a:pt x="15936" y="1878"/>
                  <a:pt x="15917" y="1878"/>
                  <a:pt x="15911" y="1872"/>
                </a:cubicBezTo>
                <a:cubicBezTo>
                  <a:pt x="15905" y="1866"/>
                  <a:pt x="15905" y="1866"/>
                  <a:pt x="15905" y="1854"/>
                </a:cubicBezTo>
                <a:lnTo>
                  <a:pt x="15893" y="1854"/>
                </a:lnTo>
                <a:cubicBezTo>
                  <a:pt x="15893" y="1854"/>
                  <a:pt x="15893" y="1848"/>
                  <a:pt x="15887" y="1848"/>
                </a:cubicBezTo>
                <a:cubicBezTo>
                  <a:pt x="15881" y="1836"/>
                  <a:pt x="15887" y="1842"/>
                  <a:pt x="15875" y="1836"/>
                </a:cubicBezTo>
                <a:cubicBezTo>
                  <a:pt x="15857" y="1824"/>
                  <a:pt x="15851" y="1824"/>
                  <a:pt x="15845" y="1818"/>
                </a:cubicBezTo>
                <a:cubicBezTo>
                  <a:pt x="15833" y="1812"/>
                  <a:pt x="15827" y="1812"/>
                  <a:pt x="15821" y="1805"/>
                </a:cubicBezTo>
                <a:lnTo>
                  <a:pt x="15772" y="1805"/>
                </a:lnTo>
                <a:cubicBezTo>
                  <a:pt x="15766" y="1805"/>
                  <a:pt x="15760" y="1812"/>
                  <a:pt x="15754" y="1812"/>
                </a:cubicBezTo>
                <a:lnTo>
                  <a:pt x="15736" y="1812"/>
                </a:lnTo>
                <a:cubicBezTo>
                  <a:pt x="15730" y="1812"/>
                  <a:pt x="15736" y="1818"/>
                  <a:pt x="15730" y="1818"/>
                </a:cubicBezTo>
                <a:cubicBezTo>
                  <a:pt x="15723" y="1819"/>
                  <a:pt x="15718" y="1820"/>
                  <a:pt x="15713" y="1820"/>
                </a:cubicBezTo>
                <a:cubicBezTo>
                  <a:pt x="15699" y="1820"/>
                  <a:pt x="15690" y="1814"/>
                  <a:pt x="15681" y="1805"/>
                </a:cubicBezTo>
                <a:cubicBezTo>
                  <a:pt x="15675" y="1787"/>
                  <a:pt x="15681" y="1781"/>
                  <a:pt x="15669" y="1763"/>
                </a:cubicBezTo>
                <a:cubicBezTo>
                  <a:pt x="15666" y="1760"/>
                  <a:pt x="15654" y="1756"/>
                  <a:pt x="15643" y="1756"/>
                </a:cubicBezTo>
                <a:cubicBezTo>
                  <a:pt x="15634" y="1756"/>
                  <a:pt x="15626" y="1758"/>
                  <a:pt x="15621" y="1763"/>
                </a:cubicBezTo>
                <a:cubicBezTo>
                  <a:pt x="15609" y="1763"/>
                  <a:pt x="15590" y="1751"/>
                  <a:pt x="15578" y="1751"/>
                </a:cubicBezTo>
                <a:lnTo>
                  <a:pt x="15560" y="1751"/>
                </a:lnTo>
                <a:cubicBezTo>
                  <a:pt x="15560" y="1751"/>
                  <a:pt x="15554" y="1751"/>
                  <a:pt x="15548" y="1745"/>
                </a:cubicBezTo>
                <a:cubicBezTo>
                  <a:pt x="15548" y="1751"/>
                  <a:pt x="15542" y="1763"/>
                  <a:pt x="15542" y="1775"/>
                </a:cubicBezTo>
                <a:cubicBezTo>
                  <a:pt x="15530" y="1781"/>
                  <a:pt x="15524" y="1787"/>
                  <a:pt x="15518" y="1805"/>
                </a:cubicBezTo>
                <a:cubicBezTo>
                  <a:pt x="15512" y="1812"/>
                  <a:pt x="15512" y="1824"/>
                  <a:pt x="15500" y="1836"/>
                </a:cubicBezTo>
                <a:cubicBezTo>
                  <a:pt x="15500" y="1842"/>
                  <a:pt x="15500" y="1854"/>
                  <a:pt x="15488" y="1854"/>
                </a:cubicBezTo>
                <a:cubicBezTo>
                  <a:pt x="15500" y="1854"/>
                  <a:pt x="15512" y="1842"/>
                  <a:pt x="15518" y="1836"/>
                </a:cubicBezTo>
                <a:cubicBezTo>
                  <a:pt x="15523" y="1828"/>
                  <a:pt x="15530" y="1824"/>
                  <a:pt x="15537" y="1824"/>
                </a:cubicBezTo>
                <a:cubicBezTo>
                  <a:pt x="15545" y="1824"/>
                  <a:pt x="15554" y="1829"/>
                  <a:pt x="15560" y="1836"/>
                </a:cubicBezTo>
                <a:cubicBezTo>
                  <a:pt x="15578" y="1842"/>
                  <a:pt x="15572" y="1842"/>
                  <a:pt x="15560" y="1854"/>
                </a:cubicBezTo>
                <a:cubicBezTo>
                  <a:pt x="15554" y="1866"/>
                  <a:pt x="15548" y="1872"/>
                  <a:pt x="15548" y="1878"/>
                </a:cubicBezTo>
                <a:cubicBezTo>
                  <a:pt x="15554" y="1878"/>
                  <a:pt x="15590" y="1884"/>
                  <a:pt x="15603" y="1884"/>
                </a:cubicBezTo>
                <a:cubicBezTo>
                  <a:pt x="15609" y="1884"/>
                  <a:pt x="15615" y="1878"/>
                  <a:pt x="15621" y="1872"/>
                </a:cubicBezTo>
                <a:cubicBezTo>
                  <a:pt x="15633" y="1872"/>
                  <a:pt x="15639" y="1866"/>
                  <a:pt x="15645" y="1866"/>
                </a:cubicBezTo>
                <a:cubicBezTo>
                  <a:pt x="15669" y="1866"/>
                  <a:pt x="15681" y="1872"/>
                  <a:pt x="15699" y="1878"/>
                </a:cubicBezTo>
                <a:cubicBezTo>
                  <a:pt x="15702" y="1881"/>
                  <a:pt x="15704" y="1881"/>
                  <a:pt x="15705" y="1881"/>
                </a:cubicBezTo>
                <a:cubicBezTo>
                  <a:pt x="15707" y="1881"/>
                  <a:pt x="15708" y="1881"/>
                  <a:pt x="15712" y="1884"/>
                </a:cubicBezTo>
                <a:cubicBezTo>
                  <a:pt x="15724" y="1896"/>
                  <a:pt x="15712" y="1896"/>
                  <a:pt x="15724" y="1902"/>
                </a:cubicBezTo>
                <a:cubicBezTo>
                  <a:pt x="15724" y="1902"/>
                  <a:pt x="15730" y="1902"/>
                  <a:pt x="15736" y="1908"/>
                </a:cubicBezTo>
                <a:cubicBezTo>
                  <a:pt x="15736" y="1908"/>
                  <a:pt x="15736" y="1914"/>
                  <a:pt x="15742" y="1914"/>
                </a:cubicBezTo>
                <a:cubicBezTo>
                  <a:pt x="15736" y="1914"/>
                  <a:pt x="15724" y="1908"/>
                  <a:pt x="15712" y="1908"/>
                </a:cubicBezTo>
                <a:cubicBezTo>
                  <a:pt x="15699" y="1902"/>
                  <a:pt x="15693" y="1896"/>
                  <a:pt x="15675" y="1896"/>
                </a:cubicBezTo>
                <a:lnTo>
                  <a:pt x="15633" y="1896"/>
                </a:lnTo>
                <a:cubicBezTo>
                  <a:pt x="15621" y="1896"/>
                  <a:pt x="15590" y="1896"/>
                  <a:pt x="15590" y="1908"/>
                </a:cubicBezTo>
                <a:cubicBezTo>
                  <a:pt x="15578" y="1908"/>
                  <a:pt x="15572" y="1914"/>
                  <a:pt x="15572" y="1927"/>
                </a:cubicBezTo>
                <a:lnTo>
                  <a:pt x="15572" y="1939"/>
                </a:lnTo>
                <a:cubicBezTo>
                  <a:pt x="15572" y="1945"/>
                  <a:pt x="15554" y="1945"/>
                  <a:pt x="15560" y="1957"/>
                </a:cubicBezTo>
                <a:cubicBezTo>
                  <a:pt x="15560" y="1963"/>
                  <a:pt x="15568" y="1964"/>
                  <a:pt x="15577" y="1964"/>
                </a:cubicBezTo>
                <a:cubicBezTo>
                  <a:pt x="15586" y="1964"/>
                  <a:pt x="15596" y="1963"/>
                  <a:pt x="15603" y="1963"/>
                </a:cubicBezTo>
                <a:cubicBezTo>
                  <a:pt x="15615" y="1963"/>
                  <a:pt x="15609" y="1975"/>
                  <a:pt x="15615" y="1987"/>
                </a:cubicBezTo>
                <a:cubicBezTo>
                  <a:pt x="15590" y="1987"/>
                  <a:pt x="15578" y="1999"/>
                  <a:pt x="15554" y="2005"/>
                </a:cubicBezTo>
                <a:cubicBezTo>
                  <a:pt x="15548" y="1993"/>
                  <a:pt x="15554" y="1993"/>
                  <a:pt x="15542" y="1993"/>
                </a:cubicBezTo>
                <a:lnTo>
                  <a:pt x="15518" y="1993"/>
                </a:lnTo>
                <a:cubicBezTo>
                  <a:pt x="15518" y="1993"/>
                  <a:pt x="15512" y="1987"/>
                  <a:pt x="15500" y="1987"/>
                </a:cubicBezTo>
                <a:cubicBezTo>
                  <a:pt x="15488" y="1999"/>
                  <a:pt x="15488" y="2017"/>
                  <a:pt x="15469" y="2023"/>
                </a:cubicBezTo>
                <a:cubicBezTo>
                  <a:pt x="15466" y="2020"/>
                  <a:pt x="15463" y="2019"/>
                  <a:pt x="15460" y="2019"/>
                </a:cubicBezTo>
                <a:cubicBezTo>
                  <a:pt x="15444" y="2019"/>
                  <a:pt x="15427" y="2050"/>
                  <a:pt x="15427" y="2060"/>
                </a:cubicBezTo>
                <a:cubicBezTo>
                  <a:pt x="15423" y="2060"/>
                  <a:pt x="15411" y="2046"/>
                  <a:pt x="15403" y="2046"/>
                </a:cubicBezTo>
                <a:cubicBezTo>
                  <a:pt x="15399" y="2046"/>
                  <a:pt x="15397" y="2050"/>
                  <a:pt x="15397" y="2060"/>
                </a:cubicBezTo>
                <a:cubicBezTo>
                  <a:pt x="15392" y="2060"/>
                  <a:pt x="15375" y="2052"/>
                  <a:pt x="15360" y="2052"/>
                </a:cubicBezTo>
                <a:cubicBezTo>
                  <a:pt x="15356" y="2052"/>
                  <a:pt x="15352" y="2052"/>
                  <a:pt x="15348" y="2054"/>
                </a:cubicBezTo>
                <a:cubicBezTo>
                  <a:pt x="15342" y="2060"/>
                  <a:pt x="15342" y="2078"/>
                  <a:pt x="15336" y="2078"/>
                </a:cubicBezTo>
                <a:cubicBezTo>
                  <a:pt x="15339" y="2080"/>
                  <a:pt x="15342" y="2080"/>
                  <a:pt x="15344" y="2080"/>
                </a:cubicBezTo>
                <a:cubicBezTo>
                  <a:pt x="15350" y="2080"/>
                  <a:pt x="15353" y="2075"/>
                  <a:pt x="15366" y="2066"/>
                </a:cubicBezTo>
                <a:cubicBezTo>
                  <a:pt x="15370" y="2065"/>
                  <a:pt x="15372" y="2065"/>
                  <a:pt x="15375" y="2065"/>
                </a:cubicBezTo>
                <a:cubicBezTo>
                  <a:pt x="15387" y="2065"/>
                  <a:pt x="15378" y="2079"/>
                  <a:pt x="15372" y="2084"/>
                </a:cubicBezTo>
                <a:cubicBezTo>
                  <a:pt x="15366" y="2090"/>
                  <a:pt x="15360" y="2090"/>
                  <a:pt x="15348" y="2096"/>
                </a:cubicBezTo>
                <a:cubicBezTo>
                  <a:pt x="15342" y="2108"/>
                  <a:pt x="15336" y="2120"/>
                  <a:pt x="15318" y="2120"/>
                </a:cubicBezTo>
                <a:lnTo>
                  <a:pt x="15336" y="2187"/>
                </a:lnTo>
                <a:cubicBezTo>
                  <a:pt x="15348" y="2187"/>
                  <a:pt x="15372" y="2181"/>
                  <a:pt x="15372" y="2169"/>
                </a:cubicBezTo>
                <a:lnTo>
                  <a:pt x="15379" y="2169"/>
                </a:lnTo>
                <a:lnTo>
                  <a:pt x="15379" y="2157"/>
                </a:lnTo>
                <a:cubicBezTo>
                  <a:pt x="15391" y="2157"/>
                  <a:pt x="15391" y="2151"/>
                  <a:pt x="15397" y="2145"/>
                </a:cubicBezTo>
                <a:lnTo>
                  <a:pt x="15403" y="2151"/>
                </a:lnTo>
                <a:cubicBezTo>
                  <a:pt x="15403" y="2145"/>
                  <a:pt x="15403" y="2145"/>
                  <a:pt x="15409" y="2145"/>
                </a:cubicBezTo>
                <a:cubicBezTo>
                  <a:pt x="15451" y="2157"/>
                  <a:pt x="15494" y="2169"/>
                  <a:pt x="15542" y="2175"/>
                </a:cubicBezTo>
                <a:cubicBezTo>
                  <a:pt x="15584" y="2181"/>
                  <a:pt x="15639" y="2187"/>
                  <a:pt x="15681" y="2187"/>
                </a:cubicBezTo>
                <a:cubicBezTo>
                  <a:pt x="15697" y="2187"/>
                  <a:pt x="15714" y="2186"/>
                  <a:pt x="15731" y="2186"/>
                </a:cubicBezTo>
                <a:cubicBezTo>
                  <a:pt x="15763" y="2186"/>
                  <a:pt x="15794" y="2189"/>
                  <a:pt x="15814" y="2205"/>
                </a:cubicBezTo>
                <a:cubicBezTo>
                  <a:pt x="15857" y="2235"/>
                  <a:pt x="15905" y="2266"/>
                  <a:pt x="15966" y="2272"/>
                </a:cubicBezTo>
                <a:cubicBezTo>
                  <a:pt x="15972" y="2273"/>
                  <a:pt x="15979" y="2273"/>
                  <a:pt x="15985" y="2273"/>
                </a:cubicBezTo>
                <a:cubicBezTo>
                  <a:pt x="16002" y="2273"/>
                  <a:pt x="16018" y="2270"/>
                  <a:pt x="16031" y="2270"/>
                </a:cubicBezTo>
                <a:cubicBezTo>
                  <a:pt x="16036" y="2270"/>
                  <a:pt x="16041" y="2270"/>
                  <a:pt x="16045" y="2272"/>
                </a:cubicBezTo>
                <a:cubicBezTo>
                  <a:pt x="16075" y="2278"/>
                  <a:pt x="16087" y="2302"/>
                  <a:pt x="16099" y="2320"/>
                </a:cubicBezTo>
                <a:lnTo>
                  <a:pt x="16147" y="2362"/>
                </a:lnTo>
                <a:cubicBezTo>
                  <a:pt x="16153" y="2387"/>
                  <a:pt x="16147" y="2399"/>
                  <a:pt x="16160" y="2423"/>
                </a:cubicBezTo>
                <a:cubicBezTo>
                  <a:pt x="16178" y="2447"/>
                  <a:pt x="16208" y="2471"/>
                  <a:pt x="16226" y="2484"/>
                </a:cubicBezTo>
                <a:cubicBezTo>
                  <a:pt x="16238" y="2490"/>
                  <a:pt x="16244" y="2520"/>
                  <a:pt x="16244" y="2550"/>
                </a:cubicBezTo>
                <a:cubicBezTo>
                  <a:pt x="16244" y="2580"/>
                  <a:pt x="16238" y="2611"/>
                  <a:pt x="16238" y="2641"/>
                </a:cubicBezTo>
                <a:cubicBezTo>
                  <a:pt x="16214" y="2641"/>
                  <a:pt x="16196" y="2653"/>
                  <a:pt x="16208" y="2683"/>
                </a:cubicBezTo>
                <a:cubicBezTo>
                  <a:pt x="16196" y="2683"/>
                  <a:pt x="16190" y="2683"/>
                  <a:pt x="16184" y="2689"/>
                </a:cubicBezTo>
                <a:cubicBezTo>
                  <a:pt x="16166" y="2683"/>
                  <a:pt x="16153" y="2671"/>
                  <a:pt x="16135" y="2659"/>
                </a:cubicBezTo>
                <a:cubicBezTo>
                  <a:pt x="16135" y="2653"/>
                  <a:pt x="16117" y="2611"/>
                  <a:pt x="16093" y="2574"/>
                </a:cubicBezTo>
                <a:cubicBezTo>
                  <a:pt x="16099" y="2568"/>
                  <a:pt x="16105" y="2520"/>
                  <a:pt x="16099" y="2490"/>
                </a:cubicBezTo>
                <a:lnTo>
                  <a:pt x="16093" y="2490"/>
                </a:lnTo>
                <a:cubicBezTo>
                  <a:pt x="16099" y="2520"/>
                  <a:pt x="16093" y="2562"/>
                  <a:pt x="16087" y="2574"/>
                </a:cubicBezTo>
                <a:cubicBezTo>
                  <a:pt x="16069" y="2550"/>
                  <a:pt x="16057" y="2532"/>
                  <a:pt x="16045" y="2520"/>
                </a:cubicBezTo>
                <a:lnTo>
                  <a:pt x="16038" y="2532"/>
                </a:lnTo>
                <a:cubicBezTo>
                  <a:pt x="16061" y="2549"/>
                  <a:pt x="16100" y="2619"/>
                  <a:pt x="16119" y="2653"/>
                </a:cubicBezTo>
                <a:lnTo>
                  <a:pt x="16119" y="2653"/>
                </a:lnTo>
                <a:cubicBezTo>
                  <a:pt x="16140" y="2666"/>
                  <a:pt x="16160" y="2678"/>
                  <a:pt x="16178" y="2689"/>
                </a:cubicBezTo>
                <a:lnTo>
                  <a:pt x="16178" y="2702"/>
                </a:lnTo>
                <a:lnTo>
                  <a:pt x="16147" y="2702"/>
                </a:lnTo>
                <a:cubicBezTo>
                  <a:pt x="16147" y="2722"/>
                  <a:pt x="16142" y="2729"/>
                  <a:pt x="16132" y="2729"/>
                </a:cubicBezTo>
                <a:cubicBezTo>
                  <a:pt x="16110" y="2729"/>
                  <a:pt x="16069" y="2688"/>
                  <a:pt x="16042" y="2688"/>
                </a:cubicBezTo>
                <a:cubicBezTo>
                  <a:pt x="16036" y="2688"/>
                  <a:pt x="16030" y="2691"/>
                  <a:pt x="16026" y="2695"/>
                </a:cubicBezTo>
                <a:cubicBezTo>
                  <a:pt x="16017" y="2695"/>
                  <a:pt x="16007" y="2628"/>
                  <a:pt x="15984" y="2628"/>
                </a:cubicBezTo>
                <a:cubicBezTo>
                  <a:pt x="15979" y="2628"/>
                  <a:pt x="15973" y="2632"/>
                  <a:pt x="15966" y="2641"/>
                </a:cubicBezTo>
                <a:cubicBezTo>
                  <a:pt x="15954" y="2635"/>
                  <a:pt x="15954" y="2611"/>
                  <a:pt x="15936" y="2611"/>
                </a:cubicBezTo>
                <a:lnTo>
                  <a:pt x="15936" y="2635"/>
                </a:lnTo>
                <a:cubicBezTo>
                  <a:pt x="15929" y="2637"/>
                  <a:pt x="15923" y="2638"/>
                  <a:pt x="15916" y="2638"/>
                </a:cubicBezTo>
                <a:cubicBezTo>
                  <a:pt x="15903" y="2638"/>
                  <a:pt x="15889" y="2635"/>
                  <a:pt x="15881" y="2635"/>
                </a:cubicBezTo>
                <a:cubicBezTo>
                  <a:pt x="15881" y="2641"/>
                  <a:pt x="15881" y="2653"/>
                  <a:pt x="15887" y="2659"/>
                </a:cubicBezTo>
                <a:lnTo>
                  <a:pt x="15845" y="2659"/>
                </a:lnTo>
                <a:lnTo>
                  <a:pt x="15845" y="2683"/>
                </a:lnTo>
                <a:cubicBezTo>
                  <a:pt x="15784" y="2683"/>
                  <a:pt x="15821" y="2695"/>
                  <a:pt x="15796" y="2720"/>
                </a:cubicBezTo>
                <a:cubicBezTo>
                  <a:pt x="15784" y="2744"/>
                  <a:pt x="15736" y="2720"/>
                  <a:pt x="15754" y="2756"/>
                </a:cubicBezTo>
                <a:lnTo>
                  <a:pt x="15705" y="2756"/>
                </a:lnTo>
                <a:cubicBezTo>
                  <a:pt x="15693" y="2774"/>
                  <a:pt x="15705" y="2786"/>
                  <a:pt x="15705" y="2804"/>
                </a:cubicBezTo>
                <a:cubicBezTo>
                  <a:pt x="15742" y="2811"/>
                  <a:pt x="15784" y="2804"/>
                  <a:pt x="15784" y="2847"/>
                </a:cubicBezTo>
                <a:cubicBezTo>
                  <a:pt x="15754" y="2847"/>
                  <a:pt x="15760" y="2877"/>
                  <a:pt x="15766" y="2895"/>
                </a:cubicBezTo>
                <a:cubicBezTo>
                  <a:pt x="15742" y="2895"/>
                  <a:pt x="15730" y="2901"/>
                  <a:pt x="15705" y="2901"/>
                </a:cubicBezTo>
                <a:cubicBezTo>
                  <a:pt x="15693" y="2901"/>
                  <a:pt x="15669" y="2907"/>
                  <a:pt x="15651" y="2913"/>
                </a:cubicBezTo>
                <a:cubicBezTo>
                  <a:pt x="15651" y="2926"/>
                  <a:pt x="15663" y="2932"/>
                  <a:pt x="15663" y="2938"/>
                </a:cubicBezTo>
                <a:cubicBezTo>
                  <a:pt x="15645" y="2944"/>
                  <a:pt x="15633" y="2956"/>
                  <a:pt x="15609" y="2956"/>
                </a:cubicBezTo>
                <a:lnTo>
                  <a:pt x="15560" y="2992"/>
                </a:lnTo>
                <a:cubicBezTo>
                  <a:pt x="15542" y="2998"/>
                  <a:pt x="15524" y="3016"/>
                  <a:pt x="15524" y="3035"/>
                </a:cubicBezTo>
                <a:cubicBezTo>
                  <a:pt x="15530" y="3065"/>
                  <a:pt x="15560" y="3065"/>
                  <a:pt x="15554" y="3095"/>
                </a:cubicBezTo>
                <a:cubicBezTo>
                  <a:pt x="15572" y="3095"/>
                  <a:pt x="15578" y="3107"/>
                  <a:pt x="15572" y="3119"/>
                </a:cubicBezTo>
                <a:cubicBezTo>
                  <a:pt x="15548" y="3119"/>
                  <a:pt x="15548" y="3137"/>
                  <a:pt x="15548" y="3150"/>
                </a:cubicBezTo>
                <a:cubicBezTo>
                  <a:pt x="15524" y="3150"/>
                  <a:pt x="15512" y="3156"/>
                  <a:pt x="15512" y="3174"/>
                </a:cubicBezTo>
                <a:cubicBezTo>
                  <a:pt x="15503" y="3171"/>
                  <a:pt x="15492" y="3171"/>
                  <a:pt x="15482" y="3171"/>
                </a:cubicBezTo>
                <a:cubicBezTo>
                  <a:pt x="15472" y="3171"/>
                  <a:pt x="15463" y="3171"/>
                  <a:pt x="15457" y="3168"/>
                </a:cubicBezTo>
                <a:cubicBezTo>
                  <a:pt x="15442" y="3158"/>
                  <a:pt x="15448" y="3148"/>
                  <a:pt x="15434" y="3148"/>
                </a:cubicBezTo>
                <a:cubicBezTo>
                  <a:pt x="15431" y="3148"/>
                  <a:pt x="15426" y="3148"/>
                  <a:pt x="15421" y="3150"/>
                </a:cubicBezTo>
                <a:cubicBezTo>
                  <a:pt x="15421" y="3132"/>
                  <a:pt x="15414" y="3100"/>
                  <a:pt x="15396" y="3100"/>
                </a:cubicBezTo>
                <a:cubicBezTo>
                  <a:pt x="15390" y="3100"/>
                  <a:pt x="15382" y="3104"/>
                  <a:pt x="15372" y="3113"/>
                </a:cubicBezTo>
                <a:cubicBezTo>
                  <a:pt x="15376" y="3088"/>
                  <a:pt x="15372" y="3081"/>
                  <a:pt x="15364" y="3081"/>
                </a:cubicBezTo>
                <a:cubicBezTo>
                  <a:pt x="15356" y="3081"/>
                  <a:pt x="15344" y="3086"/>
                  <a:pt x="15330" y="3089"/>
                </a:cubicBezTo>
                <a:lnTo>
                  <a:pt x="15330" y="3107"/>
                </a:lnTo>
                <a:cubicBezTo>
                  <a:pt x="15300" y="3107"/>
                  <a:pt x="15282" y="3113"/>
                  <a:pt x="15282" y="3125"/>
                </a:cubicBezTo>
                <a:lnTo>
                  <a:pt x="15251" y="3125"/>
                </a:lnTo>
                <a:cubicBezTo>
                  <a:pt x="15251" y="3113"/>
                  <a:pt x="15257" y="3113"/>
                  <a:pt x="15276" y="3113"/>
                </a:cubicBezTo>
                <a:cubicBezTo>
                  <a:pt x="15257" y="3110"/>
                  <a:pt x="15241" y="3110"/>
                  <a:pt x="15223" y="3110"/>
                </a:cubicBezTo>
                <a:cubicBezTo>
                  <a:pt x="15206" y="3110"/>
                  <a:pt x="15188" y="3110"/>
                  <a:pt x="15167" y="3107"/>
                </a:cubicBezTo>
                <a:cubicBezTo>
                  <a:pt x="15191" y="3083"/>
                  <a:pt x="15276" y="3077"/>
                  <a:pt x="15257" y="3035"/>
                </a:cubicBezTo>
                <a:cubicBezTo>
                  <a:pt x="15245" y="3035"/>
                  <a:pt x="15221" y="3047"/>
                  <a:pt x="15209" y="3047"/>
                </a:cubicBezTo>
                <a:lnTo>
                  <a:pt x="15209" y="3028"/>
                </a:lnTo>
                <a:cubicBezTo>
                  <a:pt x="15206" y="3028"/>
                  <a:pt x="15204" y="3028"/>
                  <a:pt x="15202" y="3028"/>
                </a:cubicBezTo>
                <a:cubicBezTo>
                  <a:pt x="15183" y="3028"/>
                  <a:pt x="15177" y="3047"/>
                  <a:pt x="15161" y="3053"/>
                </a:cubicBezTo>
                <a:lnTo>
                  <a:pt x="15161" y="3035"/>
                </a:lnTo>
                <a:cubicBezTo>
                  <a:pt x="15157" y="3034"/>
                  <a:pt x="15153" y="3033"/>
                  <a:pt x="15150" y="3033"/>
                </a:cubicBezTo>
                <a:cubicBezTo>
                  <a:pt x="15139" y="3033"/>
                  <a:pt x="15129" y="3037"/>
                  <a:pt x="15120" y="3037"/>
                </a:cubicBezTo>
                <a:cubicBezTo>
                  <a:pt x="15113" y="3037"/>
                  <a:pt x="15106" y="3035"/>
                  <a:pt x="15100" y="3028"/>
                </a:cubicBezTo>
                <a:cubicBezTo>
                  <a:pt x="15118" y="3016"/>
                  <a:pt x="15130" y="3016"/>
                  <a:pt x="15148" y="2998"/>
                </a:cubicBezTo>
                <a:lnTo>
                  <a:pt x="15106" y="2998"/>
                </a:lnTo>
                <a:cubicBezTo>
                  <a:pt x="15130" y="2992"/>
                  <a:pt x="15130" y="2968"/>
                  <a:pt x="15136" y="2944"/>
                </a:cubicBezTo>
                <a:lnTo>
                  <a:pt x="15136" y="2944"/>
                </a:lnTo>
                <a:cubicBezTo>
                  <a:pt x="15118" y="2962"/>
                  <a:pt x="15100" y="2968"/>
                  <a:pt x="15070" y="2968"/>
                </a:cubicBezTo>
                <a:cubicBezTo>
                  <a:pt x="15076" y="2962"/>
                  <a:pt x="15076" y="2956"/>
                  <a:pt x="15088" y="2944"/>
                </a:cubicBezTo>
                <a:lnTo>
                  <a:pt x="15088" y="2944"/>
                </a:lnTo>
                <a:cubicBezTo>
                  <a:pt x="15073" y="2954"/>
                  <a:pt x="15062" y="2963"/>
                  <a:pt x="15049" y="2963"/>
                </a:cubicBezTo>
                <a:cubicBezTo>
                  <a:pt x="15046" y="2963"/>
                  <a:pt x="15043" y="2963"/>
                  <a:pt x="15039" y="2962"/>
                </a:cubicBezTo>
                <a:cubicBezTo>
                  <a:pt x="15039" y="2948"/>
                  <a:pt x="15033" y="2941"/>
                  <a:pt x="15022" y="2941"/>
                </a:cubicBezTo>
                <a:cubicBezTo>
                  <a:pt x="15018" y="2941"/>
                  <a:pt x="15014" y="2942"/>
                  <a:pt x="15009" y="2944"/>
                </a:cubicBezTo>
                <a:cubicBezTo>
                  <a:pt x="15004" y="2956"/>
                  <a:pt x="14992" y="2961"/>
                  <a:pt x="14978" y="2961"/>
                </a:cubicBezTo>
                <a:cubicBezTo>
                  <a:pt x="14959" y="2961"/>
                  <a:pt x="14939" y="2950"/>
                  <a:pt x="14943" y="2932"/>
                </a:cubicBezTo>
                <a:cubicBezTo>
                  <a:pt x="14912" y="2932"/>
                  <a:pt x="14906" y="2932"/>
                  <a:pt x="14894" y="2907"/>
                </a:cubicBezTo>
                <a:lnTo>
                  <a:pt x="14876" y="2907"/>
                </a:lnTo>
                <a:cubicBezTo>
                  <a:pt x="14894" y="2574"/>
                  <a:pt x="14906" y="2205"/>
                  <a:pt x="14834" y="1945"/>
                </a:cubicBezTo>
                <a:cubicBezTo>
                  <a:pt x="14773" y="2096"/>
                  <a:pt x="14737" y="2247"/>
                  <a:pt x="14725" y="2399"/>
                </a:cubicBezTo>
                <a:lnTo>
                  <a:pt x="14682" y="2399"/>
                </a:lnTo>
                <a:cubicBezTo>
                  <a:pt x="14682" y="2393"/>
                  <a:pt x="14682" y="2387"/>
                  <a:pt x="14676" y="2381"/>
                </a:cubicBezTo>
                <a:cubicBezTo>
                  <a:pt x="14679" y="2375"/>
                  <a:pt x="14685" y="2370"/>
                  <a:pt x="14692" y="2368"/>
                </a:cubicBezTo>
                <a:lnTo>
                  <a:pt x="14692" y="2368"/>
                </a:lnTo>
                <a:cubicBezTo>
                  <a:pt x="14699" y="2369"/>
                  <a:pt x="14707" y="2369"/>
                  <a:pt x="14713" y="2369"/>
                </a:cubicBezTo>
                <a:cubicBezTo>
                  <a:pt x="14709" y="2367"/>
                  <a:pt x="14706" y="2366"/>
                  <a:pt x="14702" y="2366"/>
                </a:cubicBezTo>
                <a:cubicBezTo>
                  <a:pt x="14699" y="2366"/>
                  <a:pt x="14695" y="2367"/>
                  <a:pt x="14692" y="2368"/>
                </a:cubicBezTo>
                <a:lnTo>
                  <a:pt x="14692" y="2368"/>
                </a:lnTo>
                <a:cubicBezTo>
                  <a:pt x="14684" y="2367"/>
                  <a:pt x="14676" y="2366"/>
                  <a:pt x="14670" y="2362"/>
                </a:cubicBezTo>
                <a:cubicBezTo>
                  <a:pt x="14664" y="2338"/>
                  <a:pt x="14652" y="2308"/>
                  <a:pt x="14652" y="2290"/>
                </a:cubicBezTo>
                <a:cubicBezTo>
                  <a:pt x="14682" y="2272"/>
                  <a:pt x="14700" y="2247"/>
                  <a:pt x="14694" y="2217"/>
                </a:cubicBezTo>
                <a:cubicBezTo>
                  <a:pt x="14676" y="2217"/>
                  <a:pt x="14664" y="2229"/>
                  <a:pt x="14640" y="2229"/>
                </a:cubicBezTo>
                <a:cubicBezTo>
                  <a:pt x="14585" y="2036"/>
                  <a:pt x="14525" y="1866"/>
                  <a:pt x="14452" y="1727"/>
                </a:cubicBezTo>
                <a:cubicBezTo>
                  <a:pt x="14434" y="1872"/>
                  <a:pt x="14434" y="2005"/>
                  <a:pt x="14452" y="2145"/>
                </a:cubicBezTo>
                <a:lnTo>
                  <a:pt x="14392" y="2145"/>
                </a:lnTo>
                <a:cubicBezTo>
                  <a:pt x="14434" y="2126"/>
                  <a:pt x="14440" y="2090"/>
                  <a:pt x="14440" y="2048"/>
                </a:cubicBezTo>
                <a:lnTo>
                  <a:pt x="14440" y="2048"/>
                </a:lnTo>
                <a:cubicBezTo>
                  <a:pt x="14401" y="2064"/>
                  <a:pt x="14378" y="2091"/>
                  <a:pt x="14324" y="2091"/>
                </a:cubicBezTo>
                <a:cubicBezTo>
                  <a:pt x="14318" y="2091"/>
                  <a:pt x="14313" y="2091"/>
                  <a:pt x="14307" y="2090"/>
                </a:cubicBezTo>
                <a:cubicBezTo>
                  <a:pt x="14313" y="2084"/>
                  <a:pt x="14319" y="2060"/>
                  <a:pt x="14331" y="2054"/>
                </a:cubicBezTo>
                <a:lnTo>
                  <a:pt x="14331" y="2054"/>
                </a:lnTo>
                <a:cubicBezTo>
                  <a:pt x="14304" y="2059"/>
                  <a:pt x="14281" y="2085"/>
                  <a:pt x="14241" y="2085"/>
                </a:cubicBezTo>
                <a:cubicBezTo>
                  <a:pt x="14237" y="2085"/>
                  <a:pt x="14233" y="2085"/>
                  <a:pt x="14228" y="2084"/>
                </a:cubicBezTo>
                <a:cubicBezTo>
                  <a:pt x="14238" y="2061"/>
                  <a:pt x="14214" y="2052"/>
                  <a:pt x="14189" y="2052"/>
                </a:cubicBezTo>
                <a:cubicBezTo>
                  <a:pt x="14182" y="2052"/>
                  <a:pt x="14174" y="2052"/>
                  <a:pt x="14168" y="2054"/>
                </a:cubicBezTo>
                <a:cubicBezTo>
                  <a:pt x="14156" y="2076"/>
                  <a:pt x="14132" y="2086"/>
                  <a:pt x="14107" y="2086"/>
                </a:cubicBezTo>
                <a:cubicBezTo>
                  <a:pt x="14066" y="2086"/>
                  <a:pt x="14023" y="2059"/>
                  <a:pt x="14034" y="2017"/>
                </a:cubicBezTo>
                <a:lnTo>
                  <a:pt x="13986" y="2017"/>
                </a:lnTo>
                <a:cubicBezTo>
                  <a:pt x="13986" y="1999"/>
                  <a:pt x="13986" y="1975"/>
                  <a:pt x="14004" y="1963"/>
                </a:cubicBezTo>
                <a:cubicBezTo>
                  <a:pt x="14010" y="1957"/>
                  <a:pt x="14034" y="1957"/>
                  <a:pt x="14041" y="1939"/>
                </a:cubicBezTo>
                <a:cubicBezTo>
                  <a:pt x="14059" y="1927"/>
                  <a:pt x="14047" y="1908"/>
                  <a:pt x="14047" y="1896"/>
                </a:cubicBezTo>
                <a:cubicBezTo>
                  <a:pt x="14059" y="1866"/>
                  <a:pt x="14077" y="1836"/>
                  <a:pt x="14029" y="1824"/>
                </a:cubicBezTo>
                <a:lnTo>
                  <a:pt x="14029" y="1824"/>
                </a:lnTo>
                <a:cubicBezTo>
                  <a:pt x="14030" y="1825"/>
                  <a:pt x="13987" y="1842"/>
                  <a:pt x="13998" y="1842"/>
                </a:cubicBezTo>
                <a:cubicBezTo>
                  <a:pt x="13980" y="1848"/>
                  <a:pt x="13956" y="1836"/>
                  <a:pt x="13968" y="1866"/>
                </a:cubicBezTo>
                <a:cubicBezTo>
                  <a:pt x="13938" y="1854"/>
                  <a:pt x="13889" y="1854"/>
                  <a:pt x="13877" y="1824"/>
                </a:cubicBezTo>
                <a:cubicBezTo>
                  <a:pt x="13892" y="1824"/>
                  <a:pt x="13911" y="1825"/>
                  <a:pt x="13930" y="1825"/>
                </a:cubicBezTo>
                <a:cubicBezTo>
                  <a:pt x="13969" y="1825"/>
                  <a:pt x="14006" y="1817"/>
                  <a:pt x="13998" y="1763"/>
                </a:cubicBezTo>
                <a:cubicBezTo>
                  <a:pt x="13972" y="1763"/>
                  <a:pt x="13951" y="1776"/>
                  <a:pt x="13926" y="1776"/>
                </a:cubicBezTo>
                <a:cubicBezTo>
                  <a:pt x="13922" y="1776"/>
                  <a:pt x="13918" y="1776"/>
                  <a:pt x="13913" y="1775"/>
                </a:cubicBezTo>
                <a:cubicBezTo>
                  <a:pt x="13913" y="1763"/>
                  <a:pt x="13913" y="1751"/>
                  <a:pt x="13907" y="1745"/>
                </a:cubicBezTo>
                <a:lnTo>
                  <a:pt x="13907" y="1745"/>
                </a:lnTo>
                <a:cubicBezTo>
                  <a:pt x="13920" y="1747"/>
                  <a:pt x="13933" y="1750"/>
                  <a:pt x="13945" y="1750"/>
                </a:cubicBezTo>
                <a:cubicBezTo>
                  <a:pt x="13962" y="1750"/>
                  <a:pt x="13976" y="1745"/>
                  <a:pt x="13980" y="1727"/>
                </a:cubicBezTo>
                <a:cubicBezTo>
                  <a:pt x="13986" y="1721"/>
                  <a:pt x="13986" y="1721"/>
                  <a:pt x="13986" y="1703"/>
                </a:cubicBezTo>
                <a:lnTo>
                  <a:pt x="14016" y="1703"/>
                </a:lnTo>
                <a:cubicBezTo>
                  <a:pt x="14022" y="1705"/>
                  <a:pt x="14033" y="1706"/>
                  <a:pt x="14047" y="1706"/>
                </a:cubicBezTo>
                <a:cubicBezTo>
                  <a:pt x="14067" y="1706"/>
                  <a:pt x="14093" y="1704"/>
                  <a:pt x="14118" y="1704"/>
                </a:cubicBezTo>
                <a:cubicBezTo>
                  <a:pt x="14160" y="1704"/>
                  <a:pt x="14198" y="1709"/>
                  <a:pt x="14198" y="1733"/>
                </a:cubicBezTo>
                <a:cubicBezTo>
                  <a:pt x="14156" y="1743"/>
                  <a:pt x="14186" y="1758"/>
                  <a:pt x="14215" y="1758"/>
                </a:cubicBezTo>
                <a:cubicBezTo>
                  <a:pt x="14220" y="1758"/>
                  <a:pt x="14224" y="1758"/>
                  <a:pt x="14228" y="1757"/>
                </a:cubicBezTo>
                <a:lnTo>
                  <a:pt x="14228" y="1757"/>
                </a:lnTo>
                <a:cubicBezTo>
                  <a:pt x="14225" y="1776"/>
                  <a:pt x="14246" y="1789"/>
                  <a:pt x="14263" y="1789"/>
                </a:cubicBezTo>
                <a:cubicBezTo>
                  <a:pt x="14277" y="1789"/>
                  <a:pt x="14288" y="1780"/>
                  <a:pt x="14277" y="1757"/>
                </a:cubicBezTo>
                <a:lnTo>
                  <a:pt x="14343" y="1757"/>
                </a:lnTo>
                <a:cubicBezTo>
                  <a:pt x="14361" y="1721"/>
                  <a:pt x="14307" y="1715"/>
                  <a:pt x="14301" y="1690"/>
                </a:cubicBezTo>
                <a:lnTo>
                  <a:pt x="14307" y="1636"/>
                </a:lnTo>
                <a:cubicBezTo>
                  <a:pt x="14313" y="1624"/>
                  <a:pt x="14331" y="1612"/>
                  <a:pt x="14349" y="1606"/>
                </a:cubicBezTo>
                <a:cubicBezTo>
                  <a:pt x="14359" y="1585"/>
                  <a:pt x="14327" y="1540"/>
                  <a:pt x="14352" y="1540"/>
                </a:cubicBezTo>
                <a:cubicBezTo>
                  <a:pt x="14357" y="1540"/>
                  <a:pt x="14364" y="1541"/>
                  <a:pt x="14373" y="1545"/>
                </a:cubicBezTo>
                <a:cubicBezTo>
                  <a:pt x="14367" y="1569"/>
                  <a:pt x="14380" y="1594"/>
                  <a:pt x="14422" y="1594"/>
                </a:cubicBezTo>
                <a:cubicBezTo>
                  <a:pt x="14422" y="1575"/>
                  <a:pt x="14428" y="1563"/>
                  <a:pt x="14428" y="1545"/>
                </a:cubicBezTo>
                <a:cubicBezTo>
                  <a:pt x="14428" y="1533"/>
                  <a:pt x="14404" y="1515"/>
                  <a:pt x="14422" y="1491"/>
                </a:cubicBezTo>
                <a:cubicBezTo>
                  <a:pt x="14428" y="1472"/>
                  <a:pt x="14452" y="1472"/>
                  <a:pt x="14452" y="1448"/>
                </a:cubicBezTo>
                <a:cubicBezTo>
                  <a:pt x="14452" y="1431"/>
                  <a:pt x="14446" y="1411"/>
                  <a:pt x="14432" y="1411"/>
                </a:cubicBezTo>
                <a:cubicBezTo>
                  <a:pt x="14426" y="1411"/>
                  <a:pt x="14419" y="1415"/>
                  <a:pt x="14410" y="1424"/>
                </a:cubicBezTo>
                <a:cubicBezTo>
                  <a:pt x="14382" y="1424"/>
                  <a:pt x="14345" y="1421"/>
                  <a:pt x="14313" y="1421"/>
                </a:cubicBezTo>
                <a:cubicBezTo>
                  <a:pt x="14297" y="1421"/>
                  <a:pt x="14283" y="1422"/>
                  <a:pt x="14271" y="1424"/>
                </a:cubicBezTo>
                <a:cubicBezTo>
                  <a:pt x="14252" y="1430"/>
                  <a:pt x="14228" y="1430"/>
                  <a:pt x="14222" y="1454"/>
                </a:cubicBezTo>
                <a:cubicBezTo>
                  <a:pt x="14216" y="1479"/>
                  <a:pt x="14240" y="1479"/>
                  <a:pt x="14240" y="1503"/>
                </a:cubicBezTo>
                <a:cubicBezTo>
                  <a:pt x="14236" y="1503"/>
                  <a:pt x="14232" y="1504"/>
                  <a:pt x="14229" y="1504"/>
                </a:cubicBezTo>
                <a:cubicBezTo>
                  <a:pt x="14193" y="1504"/>
                  <a:pt x="14197" y="1476"/>
                  <a:pt x="14192" y="1454"/>
                </a:cubicBezTo>
                <a:lnTo>
                  <a:pt x="14192" y="1412"/>
                </a:lnTo>
                <a:cubicBezTo>
                  <a:pt x="14186" y="1370"/>
                  <a:pt x="14198" y="1382"/>
                  <a:pt x="14216" y="1351"/>
                </a:cubicBezTo>
                <a:cubicBezTo>
                  <a:pt x="14228" y="1351"/>
                  <a:pt x="14240" y="1351"/>
                  <a:pt x="14252" y="1357"/>
                </a:cubicBezTo>
                <a:cubicBezTo>
                  <a:pt x="14252" y="1351"/>
                  <a:pt x="14258" y="1339"/>
                  <a:pt x="14258" y="1333"/>
                </a:cubicBezTo>
                <a:cubicBezTo>
                  <a:pt x="14267" y="1345"/>
                  <a:pt x="14278" y="1351"/>
                  <a:pt x="14288" y="1351"/>
                </a:cubicBezTo>
                <a:cubicBezTo>
                  <a:pt x="14300" y="1351"/>
                  <a:pt x="14310" y="1343"/>
                  <a:pt x="14313" y="1327"/>
                </a:cubicBezTo>
                <a:cubicBezTo>
                  <a:pt x="14337" y="1327"/>
                  <a:pt x="14398" y="1333"/>
                  <a:pt x="14398" y="1357"/>
                </a:cubicBezTo>
                <a:cubicBezTo>
                  <a:pt x="14404" y="1351"/>
                  <a:pt x="14410" y="1357"/>
                  <a:pt x="14422" y="1333"/>
                </a:cubicBezTo>
                <a:cubicBezTo>
                  <a:pt x="14428" y="1339"/>
                  <a:pt x="14434" y="1357"/>
                  <a:pt x="14440" y="1364"/>
                </a:cubicBezTo>
                <a:cubicBezTo>
                  <a:pt x="14448" y="1358"/>
                  <a:pt x="14458" y="1357"/>
                  <a:pt x="14468" y="1357"/>
                </a:cubicBezTo>
                <a:cubicBezTo>
                  <a:pt x="14483" y="1357"/>
                  <a:pt x="14499" y="1360"/>
                  <a:pt x="14513" y="1364"/>
                </a:cubicBezTo>
                <a:cubicBezTo>
                  <a:pt x="14495" y="1339"/>
                  <a:pt x="14482" y="1327"/>
                  <a:pt x="14501" y="1303"/>
                </a:cubicBezTo>
                <a:cubicBezTo>
                  <a:pt x="14489" y="1291"/>
                  <a:pt x="14470" y="1273"/>
                  <a:pt x="14458" y="1267"/>
                </a:cubicBezTo>
                <a:cubicBezTo>
                  <a:pt x="14464" y="1267"/>
                  <a:pt x="14470" y="1248"/>
                  <a:pt x="14470" y="1248"/>
                </a:cubicBezTo>
                <a:cubicBezTo>
                  <a:pt x="14458" y="1242"/>
                  <a:pt x="14452" y="1236"/>
                  <a:pt x="14434" y="1236"/>
                </a:cubicBezTo>
                <a:cubicBezTo>
                  <a:pt x="14428" y="1206"/>
                  <a:pt x="14470" y="1212"/>
                  <a:pt x="14470" y="1188"/>
                </a:cubicBezTo>
                <a:cubicBezTo>
                  <a:pt x="14470" y="1176"/>
                  <a:pt x="14440" y="1158"/>
                  <a:pt x="14440" y="1139"/>
                </a:cubicBezTo>
                <a:cubicBezTo>
                  <a:pt x="14464" y="1139"/>
                  <a:pt x="14489" y="1139"/>
                  <a:pt x="14495" y="1152"/>
                </a:cubicBezTo>
                <a:lnTo>
                  <a:pt x="14543" y="1152"/>
                </a:lnTo>
                <a:lnTo>
                  <a:pt x="14543" y="1146"/>
                </a:lnTo>
                <a:cubicBezTo>
                  <a:pt x="14546" y="1146"/>
                  <a:pt x="14549" y="1146"/>
                  <a:pt x="14552" y="1146"/>
                </a:cubicBezTo>
                <a:cubicBezTo>
                  <a:pt x="14578" y="1146"/>
                  <a:pt x="14572" y="1120"/>
                  <a:pt x="14561" y="1109"/>
                </a:cubicBezTo>
                <a:cubicBezTo>
                  <a:pt x="14561" y="1109"/>
                  <a:pt x="14531" y="1097"/>
                  <a:pt x="14531" y="1091"/>
                </a:cubicBezTo>
                <a:lnTo>
                  <a:pt x="14531" y="1061"/>
                </a:lnTo>
                <a:cubicBezTo>
                  <a:pt x="14513" y="1061"/>
                  <a:pt x="14489" y="1061"/>
                  <a:pt x="14489" y="1037"/>
                </a:cubicBezTo>
                <a:cubicBezTo>
                  <a:pt x="14458" y="1031"/>
                  <a:pt x="14470" y="1000"/>
                  <a:pt x="14470" y="976"/>
                </a:cubicBezTo>
                <a:cubicBezTo>
                  <a:pt x="14466" y="976"/>
                  <a:pt x="14460" y="973"/>
                  <a:pt x="14450" y="973"/>
                </a:cubicBezTo>
                <a:cubicBezTo>
                  <a:pt x="14445" y="973"/>
                  <a:pt x="14440" y="974"/>
                  <a:pt x="14434" y="976"/>
                </a:cubicBezTo>
                <a:lnTo>
                  <a:pt x="14434" y="928"/>
                </a:lnTo>
                <a:cubicBezTo>
                  <a:pt x="14425" y="924"/>
                  <a:pt x="14416" y="923"/>
                  <a:pt x="14409" y="923"/>
                </a:cubicBezTo>
                <a:cubicBezTo>
                  <a:pt x="14387" y="923"/>
                  <a:pt x="14373" y="935"/>
                  <a:pt x="14373" y="958"/>
                </a:cubicBezTo>
                <a:cubicBezTo>
                  <a:pt x="14361" y="934"/>
                  <a:pt x="14349" y="915"/>
                  <a:pt x="14361" y="897"/>
                </a:cubicBezTo>
                <a:lnTo>
                  <a:pt x="14343" y="897"/>
                </a:lnTo>
                <a:cubicBezTo>
                  <a:pt x="14343" y="903"/>
                  <a:pt x="14337" y="909"/>
                  <a:pt x="14343" y="915"/>
                </a:cubicBezTo>
                <a:cubicBezTo>
                  <a:pt x="14319" y="903"/>
                  <a:pt x="14331" y="873"/>
                  <a:pt x="14301" y="873"/>
                </a:cubicBezTo>
                <a:cubicBezTo>
                  <a:pt x="14289" y="901"/>
                  <a:pt x="14261" y="935"/>
                  <a:pt x="14233" y="935"/>
                </a:cubicBezTo>
                <a:cubicBezTo>
                  <a:pt x="14218" y="935"/>
                  <a:pt x="14204" y="926"/>
                  <a:pt x="14192" y="903"/>
                </a:cubicBezTo>
                <a:cubicBezTo>
                  <a:pt x="14192" y="903"/>
                  <a:pt x="14186" y="909"/>
                  <a:pt x="14186" y="915"/>
                </a:cubicBezTo>
                <a:lnTo>
                  <a:pt x="14156" y="915"/>
                </a:lnTo>
                <a:cubicBezTo>
                  <a:pt x="14149" y="897"/>
                  <a:pt x="14162" y="879"/>
                  <a:pt x="14131" y="867"/>
                </a:cubicBezTo>
                <a:cubicBezTo>
                  <a:pt x="14124" y="864"/>
                  <a:pt x="14118" y="862"/>
                  <a:pt x="14112" y="862"/>
                </a:cubicBezTo>
                <a:cubicBezTo>
                  <a:pt x="14098" y="862"/>
                  <a:pt x="14089" y="871"/>
                  <a:pt x="14089" y="879"/>
                </a:cubicBezTo>
                <a:cubicBezTo>
                  <a:pt x="14086" y="879"/>
                  <a:pt x="14083" y="878"/>
                  <a:pt x="14080" y="878"/>
                </a:cubicBezTo>
                <a:cubicBezTo>
                  <a:pt x="14055" y="878"/>
                  <a:pt x="14041" y="899"/>
                  <a:pt x="14041" y="915"/>
                </a:cubicBezTo>
                <a:cubicBezTo>
                  <a:pt x="14010" y="915"/>
                  <a:pt x="13980" y="928"/>
                  <a:pt x="13950" y="928"/>
                </a:cubicBezTo>
                <a:cubicBezTo>
                  <a:pt x="13944" y="946"/>
                  <a:pt x="14010" y="970"/>
                  <a:pt x="14034" y="988"/>
                </a:cubicBezTo>
                <a:lnTo>
                  <a:pt x="14034" y="994"/>
                </a:lnTo>
                <a:cubicBezTo>
                  <a:pt x="14014" y="994"/>
                  <a:pt x="13994" y="997"/>
                  <a:pt x="13976" y="997"/>
                </a:cubicBezTo>
                <a:cubicBezTo>
                  <a:pt x="13967" y="997"/>
                  <a:pt x="13958" y="996"/>
                  <a:pt x="13950" y="994"/>
                </a:cubicBezTo>
                <a:lnTo>
                  <a:pt x="13950" y="1018"/>
                </a:lnTo>
                <a:cubicBezTo>
                  <a:pt x="13925" y="1006"/>
                  <a:pt x="13907" y="1000"/>
                  <a:pt x="13877" y="1000"/>
                </a:cubicBezTo>
                <a:cubicBezTo>
                  <a:pt x="13863" y="1036"/>
                  <a:pt x="13891" y="1040"/>
                  <a:pt x="13923" y="1040"/>
                </a:cubicBezTo>
                <a:cubicBezTo>
                  <a:pt x="13934" y="1040"/>
                  <a:pt x="13946" y="1040"/>
                  <a:pt x="13957" y="1040"/>
                </a:cubicBezTo>
                <a:cubicBezTo>
                  <a:pt x="13984" y="1040"/>
                  <a:pt x="14005" y="1043"/>
                  <a:pt x="13998" y="1067"/>
                </a:cubicBezTo>
                <a:cubicBezTo>
                  <a:pt x="13974" y="1067"/>
                  <a:pt x="13938" y="1067"/>
                  <a:pt x="13938" y="1091"/>
                </a:cubicBezTo>
                <a:cubicBezTo>
                  <a:pt x="13925" y="1091"/>
                  <a:pt x="13913" y="1091"/>
                  <a:pt x="13907" y="1085"/>
                </a:cubicBezTo>
                <a:lnTo>
                  <a:pt x="13907" y="1127"/>
                </a:lnTo>
                <a:cubicBezTo>
                  <a:pt x="13877" y="1121"/>
                  <a:pt x="13895" y="1091"/>
                  <a:pt x="13883" y="1079"/>
                </a:cubicBezTo>
                <a:cubicBezTo>
                  <a:pt x="13867" y="1063"/>
                  <a:pt x="13845" y="1060"/>
                  <a:pt x="13822" y="1060"/>
                </a:cubicBezTo>
                <a:cubicBezTo>
                  <a:pt x="13810" y="1060"/>
                  <a:pt x="13798" y="1061"/>
                  <a:pt x="13786" y="1061"/>
                </a:cubicBezTo>
                <a:cubicBezTo>
                  <a:pt x="13790" y="1040"/>
                  <a:pt x="13778" y="1023"/>
                  <a:pt x="13764" y="1023"/>
                </a:cubicBezTo>
                <a:cubicBezTo>
                  <a:pt x="13757" y="1023"/>
                  <a:pt x="13750" y="1027"/>
                  <a:pt x="13744" y="1037"/>
                </a:cubicBezTo>
                <a:cubicBezTo>
                  <a:pt x="13739" y="1010"/>
                  <a:pt x="13738" y="993"/>
                  <a:pt x="13702" y="993"/>
                </a:cubicBezTo>
                <a:cubicBezTo>
                  <a:pt x="13696" y="993"/>
                  <a:pt x="13690" y="993"/>
                  <a:pt x="13683" y="994"/>
                </a:cubicBezTo>
                <a:cubicBezTo>
                  <a:pt x="13677" y="1000"/>
                  <a:pt x="13665" y="1006"/>
                  <a:pt x="13665" y="1018"/>
                </a:cubicBezTo>
                <a:cubicBezTo>
                  <a:pt x="13653" y="964"/>
                  <a:pt x="13641" y="988"/>
                  <a:pt x="13586" y="976"/>
                </a:cubicBezTo>
                <a:cubicBezTo>
                  <a:pt x="13592" y="934"/>
                  <a:pt x="13514" y="934"/>
                  <a:pt x="13465" y="928"/>
                </a:cubicBezTo>
                <a:cubicBezTo>
                  <a:pt x="13460" y="933"/>
                  <a:pt x="13450" y="935"/>
                  <a:pt x="13437" y="935"/>
                </a:cubicBezTo>
                <a:cubicBezTo>
                  <a:pt x="13406" y="935"/>
                  <a:pt x="13357" y="923"/>
                  <a:pt x="13322" y="923"/>
                </a:cubicBezTo>
                <a:cubicBezTo>
                  <a:pt x="13292" y="923"/>
                  <a:pt x="13271" y="932"/>
                  <a:pt x="13278" y="964"/>
                </a:cubicBezTo>
                <a:cubicBezTo>
                  <a:pt x="13278" y="976"/>
                  <a:pt x="13314" y="994"/>
                  <a:pt x="13320" y="1018"/>
                </a:cubicBezTo>
                <a:cubicBezTo>
                  <a:pt x="13338" y="1037"/>
                  <a:pt x="13344" y="1067"/>
                  <a:pt x="13338" y="1097"/>
                </a:cubicBezTo>
                <a:lnTo>
                  <a:pt x="13278" y="1097"/>
                </a:lnTo>
                <a:cubicBezTo>
                  <a:pt x="13302" y="1109"/>
                  <a:pt x="13338" y="1121"/>
                  <a:pt x="13344" y="1146"/>
                </a:cubicBezTo>
                <a:cubicBezTo>
                  <a:pt x="13332" y="1152"/>
                  <a:pt x="13320" y="1152"/>
                  <a:pt x="13320" y="1170"/>
                </a:cubicBezTo>
                <a:cubicBezTo>
                  <a:pt x="13308" y="1158"/>
                  <a:pt x="13290" y="1139"/>
                  <a:pt x="13278" y="1127"/>
                </a:cubicBezTo>
                <a:cubicBezTo>
                  <a:pt x="13253" y="1121"/>
                  <a:pt x="13229" y="1121"/>
                  <a:pt x="13211" y="1121"/>
                </a:cubicBezTo>
                <a:cubicBezTo>
                  <a:pt x="13259" y="1139"/>
                  <a:pt x="13284" y="1158"/>
                  <a:pt x="13259" y="1206"/>
                </a:cubicBezTo>
                <a:cubicBezTo>
                  <a:pt x="13241" y="1188"/>
                  <a:pt x="13217" y="1200"/>
                  <a:pt x="13199" y="1182"/>
                </a:cubicBezTo>
                <a:lnTo>
                  <a:pt x="13199" y="1182"/>
                </a:lnTo>
                <a:cubicBezTo>
                  <a:pt x="13193" y="1200"/>
                  <a:pt x="13193" y="1212"/>
                  <a:pt x="13211" y="1218"/>
                </a:cubicBezTo>
                <a:cubicBezTo>
                  <a:pt x="13211" y="1236"/>
                  <a:pt x="13199" y="1248"/>
                  <a:pt x="13199" y="1267"/>
                </a:cubicBezTo>
                <a:cubicBezTo>
                  <a:pt x="13181" y="1267"/>
                  <a:pt x="13163" y="1248"/>
                  <a:pt x="13151" y="1248"/>
                </a:cubicBezTo>
                <a:cubicBezTo>
                  <a:pt x="13129" y="1248"/>
                  <a:pt x="13127" y="1268"/>
                  <a:pt x="13105" y="1268"/>
                </a:cubicBezTo>
                <a:cubicBezTo>
                  <a:pt x="13102" y="1268"/>
                  <a:pt x="13099" y="1267"/>
                  <a:pt x="13096" y="1267"/>
                </a:cubicBezTo>
                <a:cubicBezTo>
                  <a:pt x="13098" y="1243"/>
                  <a:pt x="13089" y="1235"/>
                  <a:pt x="13076" y="1235"/>
                </a:cubicBezTo>
                <a:cubicBezTo>
                  <a:pt x="13056" y="1235"/>
                  <a:pt x="13026" y="1253"/>
                  <a:pt x="13011" y="1261"/>
                </a:cubicBezTo>
                <a:cubicBezTo>
                  <a:pt x="13011" y="1248"/>
                  <a:pt x="13005" y="1236"/>
                  <a:pt x="12987" y="1230"/>
                </a:cubicBezTo>
                <a:cubicBezTo>
                  <a:pt x="12961" y="1236"/>
                  <a:pt x="12953" y="1263"/>
                  <a:pt x="12928" y="1263"/>
                </a:cubicBezTo>
                <a:cubicBezTo>
                  <a:pt x="12924" y="1263"/>
                  <a:pt x="12920" y="1262"/>
                  <a:pt x="12914" y="1261"/>
                </a:cubicBezTo>
                <a:cubicBezTo>
                  <a:pt x="12890" y="1248"/>
                  <a:pt x="12896" y="1236"/>
                  <a:pt x="12890" y="1230"/>
                </a:cubicBezTo>
                <a:cubicBezTo>
                  <a:pt x="12884" y="1227"/>
                  <a:pt x="12880" y="1226"/>
                  <a:pt x="12876" y="1226"/>
                </a:cubicBezTo>
                <a:cubicBezTo>
                  <a:pt x="12865" y="1226"/>
                  <a:pt x="12863" y="1238"/>
                  <a:pt x="12854" y="1242"/>
                </a:cubicBezTo>
                <a:cubicBezTo>
                  <a:pt x="12846" y="1244"/>
                  <a:pt x="12837" y="1245"/>
                  <a:pt x="12829" y="1245"/>
                </a:cubicBezTo>
                <a:cubicBezTo>
                  <a:pt x="12800" y="1245"/>
                  <a:pt x="12771" y="1236"/>
                  <a:pt x="12757" y="1212"/>
                </a:cubicBezTo>
                <a:cubicBezTo>
                  <a:pt x="12744" y="1194"/>
                  <a:pt x="12737" y="1170"/>
                  <a:pt x="12720" y="1170"/>
                </a:cubicBezTo>
                <a:cubicBezTo>
                  <a:pt x="12714" y="1170"/>
                  <a:pt x="12706" y="1174"/>
                  <a:pt x="12696" y="1182"/>
                </a:cubicBezTo>
                <a:cubicBezTo>
                  <a:pt x="12678" y="1200"/>
                  <a:pt x="12696" y="1236"/>
                  <a:pt x="12672" y="1248"/>
                </a:cubicBezTo>
                <a:cubicBezTo>
                  <a:pt x="12654" y="1261"/>
                  <a:pt x="12642" y="1261"/>
                  <a:pt x="12636" y="1267"/>
                </a:cubicBezTo>
                <a:cubicBezTo>
                  <a:pt x="12618" y="1279"/>
                  <a:pt x="12624" y="1297"/>
                  <a:pt x="12618" y="1309"/>
                </a:cubicBezTo>
                <a:cubicBezTo>
                  <a:pt x="12612" y="1339"/>
                  <a:pt x="12588" y="1369"/>
                  <a:pt x="12641" y="1382"/>
                </a:cubicBezTo>
                <a:lnTo>
                  <a:pt x="12641" y="1382"/>
                </a:lnTo>
                <a:cubicBezTo>
                  <a:pt x="12640" y="1380"/>
                  <a:pt x="12678" y="1364"/>
                  <a:pt x="12672" y="1364"/>
                </a:cubicBezTo>
                <a:cubicBezTo>
                  <a:pt x="12684" y="1357"/>
                  <a:pt x="12709" y="1370"/>
                  <a:pt x="12709" y="1339"/>
                </a:cubicBezTo>
                <a:cubicBezTo>
                  <a:pt x="12739" y="1351"/>
                  <a:pt x="12787" y="1351"/>
                  <a:pt x="12799" y="1382"/>
                </a:cubicBezTo>
                <a:cubicBezTo>
                  <a:pt x="12780" y="1382"/>
                  <a:pt x="12758" y="1379"/>
                  <a:pt x="12737" y="1379"/>
                </a:cubicBezTo>
                <a:cubicBezTo>
                  <a:pt x="12700" y="1379"/>
                  <a:pt x="12668" y="1387"/>
                  <a:pt x="12672" y="1430"/>
                </a:cubicBezTo>
                <a:cubicBezTo>
                  <a:pt x="12679" y="1433"/>
                  <a:pt x="12685" y="1434"/>
                  <a:pt x="12691" y="1434"/>
                </a:cubicBezTo>
                <a:cubicBezTo>
                  <a:pt x="12707" y="1434"/>
                  <a:pt x="12722" y="1427"/>
                  <a:pt x="12738" y="1427"/>
                </a:cubicBezTo>
                <a:cubicBezTo>
                  <a:pt x="12744" y="1427"/>
                  <a:pt x="12751" y="1428"/>
                  <a:pt x="12757" y="1430"/>
                </a:cubicBezTo>
                <a:cubicBezTo>
                  <a:pt x="12757" y="1448"/>
                  <a:pt x="12757" y="1454"/>
                  <a:pt x="12763" y="1472"/>
                </a:cubicBezTo>
                <a:cubicBezTo>
                  <a:pt x="12757" y="1460"/>
                  <a:pt x="12733" y="1460"/>
                  <a:pt x="12727" y="1454"/>
                </a:cubicBezTo>
                <a:cubicBezTo>
                  <a:pt x="12709" y="1472"/>
                  <a:pt x="12672" y="1460"/>
                  <a:pt x="12678" y="1503"/>
                </a:cubicBezTo>
                <a:lnTo>
                  <a:pt x="12642" y="1503"/>
                </a:lnTo>
                <a:lnTo>
                  <a:pt x="12642" y="1551"/>
                </a:lnTo>
                <a:cubicBezTo>
                  <a:pt x="12624" y="1551"/>
                  <a:pt x="12581" y="1551"/>
                  <a:pt x="12545" y="1563"/>
                </a:cubicBezTo>
                <a:cubicBezTo>
                  <a:pt x="12521" y="1551"/>
                  <a:pt x="12491" y="1539"/>
                  <a:pt x="12460" y="1539"/>
                </a:cubicBezTo>
                <a:lnTo>
                  <a:pt x="12460" y="1533"/>
                </a:lnTo>
                <a:cubicBezTo>
                  <a:pt x="12507" y="1523"/>
                  <a:pt x="12473" y="1508"/>
                  <a:pt x="12443" y="1508"/>
                </a:cubicBezTo>
                <a:cubicBezTo>
                  <a:pt x="12439" y="1508"/>
                  <a:pt x="12434" y="1508"/>
                  <a:pt x="12430" y="1509"/>
                </a:cubicBezTo>
                <a:cubicBezTo>
                  <a:pt x="12433" y="1491"/>
                  <a:pt x="12413" y="1482"/>
                  <a:pt x="12397" y="1482"/>
                </a:cubicBezTo>
                <a:cubicBezTo>
                  <a:pt x="12380" y="1482"/>
                  <a:pt x="12366" y="1491"/>
                  <a:pt x="12382" y="1509"/>
                </a:cubicBezTo>
                <a:lnTo>
                  <a:pt x="12315" y="1509"/>
                </a:lnTo>
                <a:cubicBezTo>
                  <a:pt x="12309" y="1521"/>
                  <a:pt x="12321" y="1539"/>
                  <a:pt x="12333" y="1545"/>
                </a:cubicBezTo>
                <a:cubicBezTo>
                  <a:pt x="12309" y="1551"/>
                  <a:pt x="12285" y="1563"/>
                  <a:pt x="12254" y="1569"/>
                </a:cubicBezTo>
                <a:cubicBezTo>
                  <a:pt x="12237" y="1445"/>
                  <a:pt x="12145" y="1402"/>
                  <a:pt x="12035" y="1402"/>
                </a:cubicBezTo>
                <a:cubicBezTo>
                  <a:pt x="11994" y="1402"/>
                  <a:pt x="11952" y="1408"/>
                  <a:pt x="11909" y="1418"/>
                </a:cubicBezTo>
                <a:cubicBezTo>
                  <a:pt x="11897" y="1382"/>
                  <a:pt x="11909" y="1351"/>
                  <a:pt x="11897" y="1309"/>
                </a:cubicBezTo>
                <a:cubicBezTo>
                  <a:pt x="11870" y="1311"/>
                  <a:pt x="11844" y="1312"/>
                  <a:pt x="11820" y="1312"/>
                </a:cubicBezTo>
                <a:cubicBezTo>
                  <a:pt x="11502" y="1312"/>
                  <a:pt x="11486" y="1133"/>
                  <a:pt x="11255" y="964"/>
                </a:cubicBezTo>
                <a:cubicBezTo>
                  <a:pt x="11225" y="940"/>
                  <a:pt x="11044" y="940"/>
                  <a:pt x="10977" y="885"/>
                </a:cubicBezTo>
                <a:cubicBezTo>
                  <a:pt x="10916" y="849"/>
                  <a:pt x="10922" y="691"/>
                  <a:pt x="10862" y="661"/>
                </a:cubicBezTo>
                <a:cubicBezTo>
                  <a:pt x="10841" y="649"/>
                  <a:pt x="10823" y="645"/>
                  <a:pt x="10806" y="645"/>
                </a:cubicBezTo>
                <a:cubicBezTo>
                  <a:pt x="10761" y="645"/>
                  <a:pt x="10728" y="676"/>
                  <a:pt x="10696" y="676"/>
                </a:cubicBezTo>
                <a:cubicBezTo>
                  <a:pt x="10691" y="676"/>
                  <a:pt x="10685" y="675"/>
                  <a:pt x="10680" y="673"/>
                </a:cubicBezTo>
                <a:cubicBezTo>
                  <a:pt x="10677" y="672"/>
                  <a:pt x="10673" y="672"/>
                  <a:pt x="10668" y="672"/>
                </a:cubicBezTo>
                <a:cubicBezTo>
                  <a:pt x="10631" y="672"/>
                  <a:pt x="10546" y="701"/>
                  <a:pt x="10491" y="701"/>
                </a:cubicBezTo>
                <a:cubicBezTo>
                  <a:pt x="10480" y="701"/>
                  <a:pt x="10470" y="700"/>
                  <a:pt x="10462" y="698"/>
                </a:cubicBezTo>
                <a:cubicBezTo>
                  <a:pt x="10414" y="685"/>
                  <a:pt x="10384" y="522"/>
                  <a:pt x="10347" y="516"/>
                </a:cubicBezTo>
                <a:cubicBezTo>
                  <a:pt x="10320" y="510"/>
                  <a:pt x="10297" y="507"/>
                  <a:pt x="10276" y="507"/>
                </a:cubicBezTo>
                <a:cubicBezTo>
                  <a:pt x="10153" y="507"/>
                  <a:pt x="10112" y="595"/>
                  <a:pt x="9966" y="595"/>
                </a:cubicBezTo>
                <a:cubicBezTo>
                  <a:pt x="9962" y="595"/>
                  <a:pt x="9958" y="595"/>
                  <a:pt x="9954" y="595"/>
                </a:cubicBezTo>
                <a:cubicBezTo>
                  <a:pt x="9790" y="595"/>
                  <a:pt x="9656" y="463"/>
                  <a:pt x="9511" y="463"/>
                </a:cubicBezTo>
                <a:cubicBezTo>
                  <a:pt x="9432" y="463"/>
                  <a:pt x="9350" y="503"/>
                  <a:pt x="9258" y="625"/>
                </a:cubicBezTo>
                <a:cubicBezTo>
                  <a:pt x="9172" y="525"/>
                  <a:pt x="9037" y="466"/>
                  <a:pt x="8897" y="466"/>
                </a:cubicBezTo>
                <a:cubicBezTo>
                  <a:pt x="8868" y="466"/>
                  <a:pt x="8839" y="468"/>
                  <a:pt x="8809" y="474"/>
                </a:cubicBezTo>
                <a:cubicBezTo>
                  <a:pt x="8823" y="273"/>
                  <a:pt x="8678" y="98"/>
                  <a:pt x="8506" y="98"/>
                </a:cubicBezTo>
                <a:cubicBezTo>
                  <a:pt x="8445" y="98"/>
                  <a:pt x="8381" y="120"/>
                  <a:pt x="8319" y="171"/>
                </a:cubicBezTo>
                <a:cubicBezTo>
                  <a:pt x="8283" y="40"/>
                  <a:pt x="8226" y="0"/>
                  <a:pt x="8159" y="0"/>
                </a:cubicBezTo>
                <a:close/>
              </a:path>
            </a:pathLst>
          </a:custGeom>
          <a:solidFill>
            <a:srgbClr val="516D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 name="Google Shape;20;p39"/>
          <p:cNvSpPr/>
          <p:nvPr/>
        </p:nvSpPr>
        <p:spPr>
          <a:xfrm>
            <a:off x="-304999" y="3950024"/>
            <a:ext cx="4765144" cy="1162455"/>
          </a:xfrm>
          <a:custGeom>
            <a:avLst/>
            <a:gdLst/>
            <a:ahLst/>
            <a:cxnLst/>
            <a:rect l="l" t="t" r="r" b="b"/>
            <a:pathLst>
              <a:path w="34626" h="8447" extrusionOk="0">
                <a:moveTo>
                  <a:pt x="23055" y="3101"/>
                </a:moveTo>
                <a:cubicBezTo>
                  <a:pt x="23056" y="3101"/>
                  <a:pt x="23057" y="3101"/>
                  <a:pt x="23057" y="3101"/>
                </a:cubicBezTo>
                <a:lnTo>
                  <a:pt x="23057" y="3101"/>
                </a:lnTo>
                <a:cubicBezTo>
                  <a:pt x="23057" y="3101"/>
                  <a:pt x="23056" y="3101"/>
                  <a:pt x="23055" y="3101"/>
                </a:cubicBezTo>
                <a:close/>
                <a:moveTo>
                  <a:pt x="2379" y="0"/>
                </a:moveTo>
                <a:cubicBezTo>
                  <a:pt x="2326" y="0"/>
                  <a:pt x="2270" y="21"/>
                  <a:pt x="2216" y="68"/>
                </a:cubicBezTo>
                <a:cubicBezTo>
                  <a:pt x="2181" y="55"/>
                  <a:pt x="2146" y="48"/>
                  <a:pt x="2113" y="48"/>
                </a:cubicBezTo>
                <a:cubicBezTo>
                  <a:pt x="1977" y="48"/>
                  <a:pt x="1864" y="152"/>
                  <a:pt x="1883" y="322"/>
                </a:cubicBezTo>
                <a:cubicBezTo>
                  <a:pt x="1852" y="313"/>
                  <a:pt x="1824" y="308"/>
                  <a:pt x="1797" y="308"/>
                </a:cubicBezTo>
                <a:cubicBezTo>
                  <a:pt x="1689" y="308"/>
                  <a:pt x="1619" y="387"/>
                  <a:pt x="1604" y="528"/>
                </a:cubicBezTo>
                <a:cubicBezTo>
                  <a:pt x="1552" y="478"/>
                  <a:pt x="1482" y="456"/>
                  <a:pt x="1401" y="456"/>
                </a:cubicBezTo>
                <a:cubicBezTo>
                  <a:pt x="1045" y="456"/>
                  <a:pt x="482" y="874"/>
                  <a:pt x="309" y="1067"/>
                </a:cubicBezTo>
                <a:cubicBezTo>
                  <a:pt x="91" y="1315"/>
                  <a:pt x="0" y="1454"/>
                  <a:pt x="67" y="1745"/>
                </a:cubicBezTo>
                <a:cubicBezTo>
                  <a:pt x="73" y="1769"/>
                  <a:pt x="212" y="2072"/>
                  <a:pt x="230" y="2120"/>
                </a:cubicBezTo>
                <a:cubicBezTo>
                  <a:pt x="230" y="2126"/>
                  <a:pt x="242" y="2132"/>
                  <a:pt x="242" y="2132"/>
                </a:cubicBezTo>
                <a:lnTo>
                  <a:pt x="242" y="8435"/>
                </a:lnTo>
                <a:lnTo>
                  <a:pt x="34605" y="8435"/>
                </a:lnTo>
                <a:cubicBezTo>
                  <a:pt x="34322" y="8263"/>
                  <a:pt x="34050" y="8085"/>
                  <a:pt x="33784" y="7872"/>
                </a:cubicBezTo>
                <a:cubicBezTo>
                  <a:pt x="33039" y="7272"/>
                  <a:pt x="32452" y="6528"/>
                  <a:pt x="31640" y="6037"/>
                </a:cubicBezTo>
                <a:cubicBezTo>
                  <a:pt x="30980" y="5638"/>
                  <a:pt x="30339" y="5256"/>
                  <a:pt x="29697" y="4857"/>
                </a:cubicBezTo>
                <a:cubicBezTo>
                  <a:pt x="28789" y="4300"/>
                  <a:pt x="27560" y="4070"/>
                  <a:pt x="26567" y="3706"/>
                </a:cubicBezTo>
                <a:cubicBezTo>
                  <a:pt x="26336" y="3623"/>
                  <a:pt x="26209" y="3615"/>
                  <a:pt x="26076" y="3615"/>
                </a:cubicBezTo>
                <a:cubicBezTo>
                  <a:pt x="26045" y="3615"/>
                  <a:pt x="26013" y="3616"/>
                  <a:pt x="25980" y="3616"/>
                </a:cubicBezTo>
                <a:cubicBezTo>
                  <a:pt x="25532" y="3254"/>
                  <a:pt x="24877" y="3018"/>
                  <a:pt x="24295" y="3018"/>
                </a:cubicBezTo>
                <a:cubicBezTo>
                  <a:pt x="23932" y="3018"/>
                  <a:pt x="23597" y="3110"/>
                  <a:pt x="23358" y="3319"/>
                </a:cubicBezTo>
                <a:cubicBezTo>
                  <a:pt x="23358" y="3078"/>
                  <a:pt x="23226" y="3125"/>
                  <a:pt x="23057" y="3101"/>
                </a:cubicBezTo>
                <a:lnTo>
                  <a:pt x="23057" y="3101"/>
                </a:lnTo>
                <a:cubicBezTo>
                  <a:pt x="23094" y="3109"/>
                  <a:pt x="22719" y="3181"/>
                  <a:pt x="22641" y="3181"/>
                </a:cubicBezTo>
                <a:cubicBezTo>
                  <a:pt x="22627" y="3181"/>
                  <a:pt x="22622" y="3179"/>
                  <a:pt x="22631" y="3174"/>
                </a:cubicBezTo>
                <a:lnTo>
                  <a:pt x="22631" y="3174"/>
                </a:lnTo>
                <a:cubicBezTo>
                  <a:pt x="22474" y="3246"/>
                  <a:pt x="22413" y="3404"/>
                  <a:pt x="22280" y="3470"/>
                </a:cubicBezTo>
                <a:cubicBezTo>
                  <a:pt x="22147" y="3543"/>
                  <a:pt x="21965" y="3476"/>
                  <a:pt x="21826" y="3579"/>
                </a:cubicBezTo>
                <a:cubicBezTo>
                  <a:pt x="21788" y="3499"/>
                  <a:pt x="21731" y="3463"/>
                  <a:pt x="21666" y="3463"/>
                </a:cubicBezTo>
                <a:cubicBezTo>
                  <a:pt x="21608" y="3463"/>
                  <a:pt x="21544" y="3492"/>
                  <a:pt x="21481" y="3543"/>
                </a:cubicBezTo>
                <a:cubicBezTo>
                  <a:pt x="21428" y="3475"/>
                  <a:pt x="21384" y="3457"/>
                  <a:pt x="21343" y="3457"/>
                </a:cubicBezTo>
                <a:cubicBezTo>
                  <a:pt x="21295" y="3457"/>
                  <a:pt x="21251" y="3482"/>
                  <a:pt x="21199" y="3482"/>
                </a:cubicBezTo>
                <a:cubicBezTo>
                  <a:pt x="21164" y="3482"/>
                  <a:pt x="21126" y="3471"/>
                  <a:pt x="21082" y="3434"/>
                </a:cubicBezTo>
                <a:cubicBezTo>
                  <a:pt x="20930" y="3307"/>
                  <a:pt x="21160" y="3119"/>
                  <a:pt x="20876" y="3046"/>
                </a:cubicBezTo>
                <a:cubicBezTo>
                  <a:pt x="21042" y="2807"/>
                  <a:pt x="20929" y="2738"/>
                  <a:pt x="20766" y="2738"/>
                </a:cubicBezTo>
                <a:cubicBezTo>
                  <a:pt x="20674" y="2738"/>
                  <a:pt x="20565" y="2760"/>
                  <a:pt x="20482" y="2786"/>
                </a:cubicBezTo>
                <a:cubicBezTo>
                  <a:pt x="20471" y="2608"/>
                  <a:pt x="20249" y="2480"/>
                  <a:pt x="20053" y="2480"/>
                </a:cubicBezTo>
                <a:cubicBezTo>
                  <a:pt x="19935" y="2480"/>
                  <a:pt x="19827" y="2526"/>
                  <a:pt x="19780" y="2635"/>
                </a:cubicBezTo>
                <a:cubicBezTo>
                  <a:pt x="19768" y="2617"/>
                  <a:pt x="19743" y="2586"/>
                  <a:pt x="19719" y="2562"/>
                </a:cubicBezTo>
                <a:cubicBezTo>
                  <a:pt x="19562" y="2586"/>
                  <a:pt x="19471" y="2683"/>
                  <a:pt x="19495" y="2853"/>
                </a:cubicBezTo>
                <a:cubicBezTo>
                  <a:pt x="19493" y="2852"/>
                  <a:pt x="19491" y="2852"/>
                  <a:pt x="19489" y="2852"/>
                </a:cubicBezTo>
                <a:cubicBezTo>
                  <a:pt x="19356" y="2852"/>
                  <a:pt x="18627" y="3563"/>
                  <a:pt x="18466" y="3688"/>
                </a:cubicBezTo>
                <a:cubicBezTo>
                  <a:pt x="18405" y="3641"/>
                  <a:pt x="18328" y="3620"/>
                  <a:pt x="18251" y="3620"/>
                </a:cubicBezTo>
                <a:cubicBezTo>
                  <a:pt x="18061" y="3620"/>
                  <a:pt x="17871" y="3749"/>
                  <a:pt x="17927" y="3930"/>
                </a:cubicBezTo>
                <a:cubicBezTo>
                  <a:pt x="17855" y="3838"/>
                  <a:pt x="17646" y="3800"/>
                  <a:pt x="17418" y="3800"/>
                </a:cubicBezTo>
                <a:cubicBezTo>
                  <a:pt x="17108" y="3800"/>
                  <a:pt x="16762" y="3869"/>
                  <a:pt x="16668" y="3967"/>
                </a:cubicBezTo>
                <a:cubicBezTo>
                  <a:pt x="16623" y="3863"/>
                  <a:pt x="16586" y="3830"/>
                  <a:pt x="16548" y="3830"/>
                </a:cubicBezTo>
                <a:cubicBezTo>
                  <a:pt x="16482" y="3830"/>
                  <a:pt x="16416" y="3927"/>
                  <a:pt x="16314" y="3927"/>
                </a:cubicBezTo>
                <a:cubicBezTo>
                  <a:pt x="16305" y="3927"/>
                  <a:pt x="16296" y="3926"/>
                  <a:pt x="16286" y="3924"/>
                </a:cubicBezTo>
                <a:cubicBezTo>
                  <a:pt x="16149" y="3897"/>
                  <a:pt x="16127" y="3731"/>
                  <a:pt x="15931" y="3731"/>
                </a:cubicBezTo>
                <a:cubicBezTo>
                  <a:pt x="15910" y="3731"/>
                  <a:pt x="15887" y="3733"/>
                  <a:pt x="15863" y="3737"/>
                </a:cubicBezTo>
                <a:cubicBezTo>
                  <a:pt x="15851" y="3676"/>
                  <a:pt x="15814" y="3622"/>
                  <a:pt x="15808" y="3561"/>
                </a:cubicBezTo>
                <a:cubicBezTo>
                  <a:pt x="15788" y="3565"/>
                  <a:pt x="15769" y="3566"/>
                  <a:pt x="15752" y="3566"/>
                </a:cubicBezTo>
                <a:cubicBezTo>
                  <a:pt x="15525" y="3566"/>
                  <a:pt x="15600" y="3275"/>
                  <a:pt x="15360" y="3275"/>
                </a:cubicBezTo>
                <a:cubicBezTo>
                  <a:pt x="15339" y="3275"/>
                  <a:pt x="15315" y="3277"/>
                  <a:pt x="15287" y="3283"/>
                </a:cubicBezTo>
                <a:cubicBezTo>
                  <a:pt x="15267" y="3153"/>
                  <a:pt x="15192" y="3090"/>
                  <a:pt x="15076" y="3090"/>
                </a:cubicBezTo>
                <a:cubicBezTo>
                  <a:pt x="15057" y="3090"/>
                  <a:pt x="15037" y="3091"/>
                  <a:pt x="15015" y="3095"/>
                </a:cubicBezTo>
                <a:cubicBezTo>
                  <a:pt x="15045" y="2917"/>
                  <a:pt x="14939" y="2824"/>
                  <a:pt x="14786" y="2824"/>
                </a:cubicBezTo>
                <a:cubicBezTo>
                  <a:pt x="14757" y="2824"/>
                  <a:pt x="14726" y="2828"/>
                  <a:pt x="14694" y="2835"/>
                </a:cubicBezTo>
                <a:cubicBezTo>
                  <a:pt x="14700" y="2822"/>
                  <a:pt x="14700" y="2768"/>
                  <a:pt x="14700" y="2768"/>
                </a:cubicBezTo>
                <a:lnTo>
                  <a:pt x="14700" y="2768"/>
                </a:lnTo>
                <a:cubicBezTo>
                  <a:pt x="14658" y="2780"/>
                  <a:pt x="14549" y="2780"/>
                  <a:pt x="14506" y="2792"/>
                </a:cubicBezTo>
                <a:cubicBezTo>
                  <a:pt x="14552" y="2639"/>
                  <a:pt x="14478" y="2560"/>
                  <a:pt x="14346" y="2560"/>
                </a:cubicBezTo>
                <a:cubicBezTo>
                  <a:pt x="14320" y="2560"/>
                  <a:pt x="14293" y="2562"/>
                  <a:pt x="14264" y="2568"/>
                </a:cubicBezTo>
                <a:cubicBezTo>
                  <a:pt x="14301" y="2344"/>
                  <a:pt x="14046" y="2193"/>
                  <a:pt x="13943" y="2041"/>
                </a:cubicBezTo>
                <a:cubicBezTo>
                  <a:pt x="13865" y="1925"/>
                  <a:pt x="13758" y="1705"/>
                  <a:pt x="13640" y="1705"/>
                </a:cubicBezTo>
                <a:cubicBezTo>
                  <a:pt x="13576" y="1705"/>
                  <a:pt x="13508" y="1773"/>
                  <a:pt x="13441" y="1963"/>
                </a:cubicBezTo>
                <a:cubicBezTo>
                  <a:pt x="13374" y="1892"/>
                  <a:pt x="13343" y="1872"/>
                  <a:pt x="13282" y="1872"/>
                </a:cubicBezTo>
                <a:cubicBezTo>
                  <a:pt x="13250" y="1872"/>
                  <a:pt x="13209" y="1878"/>
                  <a:pt x="13150" y="1884"/>
                </a:cubicBezTo>
                <a:cubicBezTo>
                  <a:pt x="13118" y="1789"/>
                  <a:pt x="13058" y="1746"/>
                  <a:pt x="12993" y="1746"/>
                </a:cubicBezTo>
                <a:cubicBezTo>
                  <a:pt x="12926" y="1746"/>
                  <a:pt x="12852" y="1792"/>
                  <a:pt x="12793" y="1872"/>
                </a:cubicBezTo>
                <a:cubicBezTo>
                  <a:pt x="12793" y="1739"/>
                  <a:pt x="12729" y="1682"/>
                  <a:pt x="12619" y="1682"/>
                </a:cubicBezTo>
                <a:cubicBezTo>
                  <a:pt x="12595" y="1682"/>
                  <a:pt x="12568" y="1685"/>
                  <a:pt x="12539" y="1690"/>
                </a:cubicBezTo>
                <a:cubicBezTo>
                  <a:pt x="12572" y="1526"/>
                  <a:pt x="12515" y="1426"/>
                  <a:pt x="12362" y="1426"/>
                </a:cubicBezTo>
                <a:cubicBezTo>
                  <a:pt x="12345" y="1426"/>
                  <a:pt x="12327" y="1428"/>
                  <a:pt x="12309" y="1430"/>
                </a:cubicBezTo>
                <a:cubicBezTo>
                  <a:pt x="12304" y="1269"/>
                  <a:pt x="12216" y="1140"/>
                  <a:pt x="12075" y="1140"/>
                </a:cubicBezTo>
                <a:cubicBezTo>
                  <a:pt x="12041" y="1140"/>
                  <a:pt x="12004" y="1147"/>
                  <a:pt x="11964" y="1164"/>
                </a:cubicBezTo>
                <a:cubicBezTo>
                  <a:pt x="11992" y="1001"/>
                  <a:pt x="11915" y="868"/>
                  <a:pt x="11779" y="868"/>
                </a:cubicBezTo>
                <a:cubicBezTo>
                  <a:pt x="11743" y="868"/>
                  <a:pt x="11704" y="877"/>
                  <a:pt x="11661" y="897"/>
                </a:cubicBezTo>
                <a:cubicBezTo>
                  <a:pt x="11641" y="793"/>
                  <a:pt x="11579" y="748"/>
                  <a:pt x="11503" y="748"/>
                </a:cubicBezTo>
                <a:cubicBezTo>
                  <a:pt x="11443" y="748"/>
                  <a:pt x="11374" y="776"/>
                  <a:pt x="11310" y="825"/>
                </a:cubicBezTo>
                <a:cubicBezTo>
                  <a:pt x="11284" y="699"/>
                  <a:pt x="11208" y="641"/>
                  <a:pt x="11116" y="641"/>
                </a:cubicBezTo>
                <a:cubicBezTo>
                  <a:pt x="11058" y="641"/>
                  <a:pt x="10992" y="665"/>
                  <a:pt x="10928" y="709"/>
                </a:cubicBezTo>
                <a:cubicBezTo>
                  <a:pt x="10898" y="552"/>
                  <a:pt x="10783" y="443"/>
                  <a:pt x="10613" y="443"/>
                </a:cubicBezTo>
                <a:cubicBezTo>
                  <a:pt x="10639" y="244"/>
                  <a:pt x="10377" y="129"/>
                  <a:pt x="10141" y="129"/>
                </a:cubicBezTo>
                <a:cubicBezTo>
                  <a:pt x="9984" y="129"/>
                  <a:pt x="9837" y="180"/>
                  <a:pt x="9796" y="292"/>
                </a:cubicBezTo>
                <a:cubicBezTo>
                  <a:pt x="9787" y="291"/>
                  <a:pt x="9778" y="291"/>
                  <a:pt x="9770" y="291"/>
                </a:cubicBezTo>
                <a:cubicBezTo>
                  <a:pt x="9615" y="291"/>
                  <a:pt x="9519" y="392"/>
                  <a:pt x="9536" y="558"/>
                </a:cubicBezTo>
                <a:cubicBezTo>
                  <a:pt x="9530" y="558"/>
                  <a:pt x="9524" y="557"/>
                  <a:pt x="9518" y="557"/>
                </a:cubicBezTo>
                <a:cubicBezTo>
                  <a:pt x="9468" y="557"/>
                  <a:pt x="9399" y="573"/>
                  <a:pt x="9346" y="573"/>
                </a:cubicBezTo>
                <a:cubicBezTo>
                  <a:pt x="9333" y="573"/>
                  <a:pt x="9322" y="572"/>
                  <a:pt x="9312" y="570"/>
                </a:cubicBezTo>
                <a:cubicBezTo>
                  <a:pt x="9306" y="625"/>
                  <a:pt x="9275" y="661"/>
                  <a:pt x="9263" y="716"/>
                </a:cubicBezTo>
                <a:cubicBezTo>
                  <a:pt x="9225" y="714"/>
                  <a:pt x="9196" y="713"/>
                  <a:pt x="9170" y="713"/>
                </a:cubicBezTo>
                <a:cubicBezTo>
                  <a:pt x="9103" y="713"/>
                  <a:pt x="9065" y="721"/>
                  <a:pt x="8973" y="752"/>
                </a:cubicBezTo>
                <a:cubicBezTo>
                  <a:pt x="8942" y="714"/>
                  <a:pt x="8909" y="697"/>
                  <a:pt x="8876" y="697"/>
                </a:cubicBezTo>
                <a:cubicBezTo>
                  <a:pt x="8809" y="697"/>
                  <a:pt x="8741" y="764"/>
                  <a:pt x="8688" y="861"/>
                </a:cubicBezTo>
                <a:cubicBezTo>
                  <a:pt x="8555" y="794"/>
                  <a:pt x="8428" y="825"/>
                  <a:pt x="8276" y="794"/>
                </a:cubicBezTo>
                <a:cubicBezTo>
                  <a:pt x="8258" y="790"/>
                  <a:pt x="8239" y="789"/>
                  <a:pt x="8220" y="789"/>
                </a:cubicBezTo>
                <a:cubicBezTo>
                  <a:pt x="8174" y="789"/>
                  <a:pt x="8127" y="797"/>
                  <a:pt x="8080" y="797"/>
                </a:cubicBezTo>
                <a:cubicBezTo>
                  <a:pt x="8056" y="797"/>
                  <a:pt x="8033" y="795"/>
                  <a:pt x="8010" y="788"/>
                </a:cubicBezTo>
                <a:cubicBezTo>
                  <a:pt x="7943" y="752"/>
                  <a:pt x="7980" y="637"/>
                  <a:pt x="7919" y="613"/>
                </a:cubicBezTo>
                <a:cubicBezTo>
                  <a:pt x="7808" y="578"/>
                  <a:pt x="7596" y="524"/>
                  <a:pt x="7418" y="524"/>
                </a:cubicBezTo>
                <a:cubicBezTo>
                  <a:pt x="7256" y="524"/>
                  <a:pt x="7123" y="568"/>
                  <a:pt x="7120" y="709"/>
                </a:cubicBezTo>
                <a:cubicBezTo>
                  <a:pt x="7056" y="683"/>
                  <a:pt x="6985" y="666"/>
                  <a:pt x="6917" y="666"/>
                </a:cubicBezTo>
                <a:cubicBezTo>
                  <a:pt x="6798" y="666"/>
                  <a:pt x="6691" y="718"/>
                  <a:pt x="6660" y="861"/>
                </a:cubicBezTo>
                <a:cubicBezTo>
                  <a:pt x="6594" y="835"/>
                  <a:pt x="6527" y="821"/>
                  <a:pt x="6465" y="821"/>
                </a:cubicBezTo>
                <a:cubicBezTo>
                  <a:pt x="6308" y="821"/>
                  <a:pt x="6175" y="905"/>
                  <a:pt x="6127" y="1091"/>
                </a:cubicBezTo>
                <a:cubicBezTo>
                  <a:pt x="6075" y="1026"/>
                  <a:pt x="6020" y="989"/>
                  <a:pt x="5964" y="989"/>
                </a:cubicBezTo>
                <a:cubicBezTo>
                  <a:pt x="5915" y="989"/>
                  <a:pt x="5866" y="1017"/>
                  <a:pt x="5818" y="1079"/>
                </a:cubicBezTo>
                <a:cubicBezTo>
                  <a:pt x="5812" y="1006"/>
                  <a:pt x="5758" y="952"/>
                  <a:pt x="5752" y="897"/>
                </a:cubicBezTo>
                <a:cubicBezTo>
                  <a:pt x="5703" y="958"/>
                  <a:pt x="5570" y="1030"/>
                  <a:pt x="5522" y="1091"/>
                </a:cubicBezTo>
                <a:cubicBezTo>
                  <a:pt x="5491" y="1018"/>
                  <a:pt x="5425" y="982"/>
                  <a:pt x="5401" y="940"/>
                </a:cubicBezTo>
                <a:cubicBezTo>
                  <a:pt x="5298" y="1042"/>
                  <a:pt x="5237" y="1182"/>
                  <a:pt x="5098" y="1254"/>
                </a:cubicBezTo>
                <a:cubicBezTo>
                  <a:pt x="4988" y="1307"/>
                  <a:pt x="4937" y="1328"/>
                  <a:pt x="4909" y="1328"/>
                </a:cubicBezTo>
                <a:cubicBezTo>
                  <a:pt x="4854" y="1328"/>
                  <a:pt x="4890" y="1246"/>
                  <a:pt x="4741" y="1170"/>
                </a:cubicBezTo>
                <a:cubicBezTo>
                  <a:pt x="4692" y="1139"/>
                  <a:pt x="4529" y="1164"/>
                  <a:pt x="4492" y="1127"/>
                </a:cubicBezTo>
                <a:cubicBezTo>
                  <a:pt x="4462" y="1097"/>
                  <a:pt x="4450" y="946"/>
                  <a:pt x="4450" y="946"/>
                </a:cubicBezTo>
                <a:cubicBezTo>
                  <a:pt x="4358" y="900"/>
                  <a:pt x="4319" y="840"/>
                  <a:pt x="4205" y="840"/>
                </a:cubicBezTo>
                <a:cubicBezTo>
                  <a:pt x="4169" y="840"/>
                  <a:pt x="4124" y="846"/>
                  <a:pt x="4069" y="861"/>
                </a:cubicBezTo>
                <a:cubicBezTo>
                  <a:pt x="4073" y="732"/>
                  <a:pt x="4017" y="677"/>
                  <a:pt x="3929" y="677"/>
                </a:cubicBezTo>
                <a:cubicBezTo>
                  <a:pt x="3888" y="677"/>
                  <a:pt x="3841" y="689"/>
                  <a:pt x="3790" y="709"/>
                </a:cubicBezTo>
                <a:cubicBezTo>
                  <a:pt x="3755" y="596"/>
                  <a:pt x="3677" y="563"/>
                  <a:pt x="3584" y="563"/>
                </a:cubicBezTo>
                <a:cubicBezTo>
                  <a:pt x="3518" y="563"/>
                  <a:pt x="3445" y="579"/>
                  <a:pt x="3372" y="594"/>
                </a:cubicBezTo>
                <a:cubicBezTo>
                  <a:pt x="3288" y="455"/>
                  <a:pt x="3360" y="498"/>
                  <a:pt x="3185" y="443"/>
                </a:cubicBezTo>
                <a:cubicBezTo>
                  <a:pt x="3118" y="304"/>
                  <a:pt x="3130" y="304"/>
                  <a:pt x="2955" y="255"/>
                </a:cubicBezTo>
                <a:cubicBezTo>
                  <a:pt x="2940" y="153"/>
                  <a:pt x="2880" y="107"/>
                  <a:pt x="2811" y="107"/>
                </a:cubicBezTo>
                <a:cubicBezTo>
                  <a:pt x="2739" y="107"/>
                  <a:pt x="2656" y="159"/>
                  <a:pt x="2610" y="249"/>
                </a:cubicBezTo>
                <a:cubicBezTo>
                  <a:pt x="2593" y="103"/>
                  <a:pt x="2495" y="0"/>
                  <a:pt x="2379" y="0"/>
                </a:cubicBezTo>
                <a:close/>
                <a:moveTo>
                  <a:pt x="34605" y="8435"/>
                </a:moveTo>
                <a:cubicBezTo>
                  <a:pt x="34612" y="8439"/>
                  <a:pt x="34619" y="8443"/>
                  <a:pt x="34625" y="8447"/>
                </a:cubicBezTo>
                <a:lnTo>
                  <a:pt x="34625" y="8435"/>
                </a:lnTo>
                <a:close/>
              </a:path>
            </a:pathLst>
          </a:custGeom>
          <a:solidFill>
            <a:srgbClr val="516D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 name="Google Shape;21;p39"/>
          <p:cNvSpPr/>
          <p:nvPr/>
        </p:nvSpPr>
        <p:spPr>
          <a:xfrm>
            <a:off x="-441526" y="4563193"/>
            <a:ext cx="10371925" cy="790375"/>
          </a:xfrm>
          <a:custGeom>
            <a:avLst/>
            <a:gdLst/>
            <a:ahLst/>
            <a:cxnLst/>
            <a:rect l="l" t="t" r="r" b="b"/>
            <a:pathLst>
              <a:path w="414877" h="31615" extrusionOk="0">
                <a:moveTo>
                  <a:pt x="17255" y="1293"/>
                </a:moveTo>
                <a:cubicBezTo>
                  <a:pt x="28008" y="-736"/>
                  <a:pt x="55805" y="144"/>
                  <a:pt x="65544" y="482"/>
                </a:cubicBezTo>
                <a:cubicBezTo>
                  <a:pt x="75283" y="820"/>
                  <a:pt x="68993" y="752"/>
                  <a:pt x="75688" y="3322"/>
                </a:cubicBezTo>
                <a:cubicBezTo>
                  <a:pt x="82384" y="5892"/>
                  <a:pt x="87862" y="13872"/>
                  <a:pt x="105717" y="15901"/>
                </a:cubicBezTo>
                <a:cubicBezTo>
                  <a:pt x="123572" y="17930"/>
                  <a:pt x="157387" y="16646"/>
                  <a:pt x="182816" y="15496"/>
                </a:cubicBezTo>
                <a:cubicBezTo>
                  <a:pt x="208245" y="14346"/>
                  <a:pt x="240437" y="9138"/>
                  <a:pt x="258292" y="9003"/>
                </a:cubicBezTo>
                <a:cubicBezTo>
                  <a:pt x="276147" y="8868"/>
                  <a:pt x="270466" y="13737"/>
                  <a:pt x="289944" y="14684"/>
                </a:cubicBezTo>
                <a:cubicBezTo>
                  <a:pt x="309422" y="15631"/>
                  <a:pt x="354937" y="15022"/>
                  <a:pt x="375159" y="14684"/>
                </a:cubicBezTo>
                <a:cubicBezTo>
                  <a:pt x="395381" y="14346"/>
                  <a:pt x="405052" y="10491"/>
                  <a:pt x="411274" y="12655"/>
                </a:cubicBezTo>
                <a:cubicBezTo>
                  <a:pt x="417496" y="14819"/>
                  <a:pt x="414114" y="24829"/>
                  <a:pt x="412491" y="27669"/>
                </a:cubicBezTo>
                <a:cubicBezTo>
                  <a:pt x="410868" y="30510"/>
                  <a:pt x="415738" y="29360"/>
                  <a:pt x="401535" y="29698"/>
                </a:cubicBezTo>
                <a:cubicBezTo>
                  <a:pt x="387333" y="30036"/>
                  <a:pt x="387062" y="29563"/>
                  <a:pt x="327276" y="29698"/>
                </a:cubicBezTo>
                <a:cubicBezTo>
                  <a:pt x="267490" y="29833"/>
                  <a:pt x="97195" y="33351"/>
                  <a:pt x="42820" y="30510"/>
                </a:cubicBezTo>
                <a:cubicBezTo>
                  <a:pt x="-11555" y="27670"/>
                  <a:pt x="5285" y="17525"/>
                  <a:pt x="1024" y="12655"/>
                </a:cubicBezTo>
                <a:cubicBezTo>
                  <a:pt x="-3237" y="7786"/>
                  <a:pt x="6502" y="3322"/>
                  <a:pt x="17255" y="1293"/>
                </a:cubicBezTo>
                <a:close/>
              </a:path>
            </a:pathLst>
          </a:custGeom>
          <a:solidFill>
            <a:srgbClr val="5A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9"/>
          <p:cNvSpPr/>
          <p:nvPr/>
        </p:nvSpPr>
        <p:spPr>
          <a:xfrm>
            <a:off x="8379925" y="417851"/>
            <a:ext cx="1967984" cy="484803"/>
          </a:xfrm>
          <a:custGeom>
            <a:avLst/>
            <a:gdLst/>
            <a:ahLst/>
            <a:cxnLst/>
            <a:rect l="l" t="t" r="r" b="b"/>
            <a:pathLst>
              <a:path w="40764" h="10042" extrusionOk="0">
                <a:moveTo>
                  <a:pt x="10542" y="1"/>
                </a:moveTo>
                <a:cubicBezTo>
                  <a:pt x="7239" y="1"/>
                  <a:pt x="4571" y="2669"/>
                  <a:pt x="4571" y="5972"/>
                </a:cubicBezTo>
                <a:cubicBezTo>
                  <a:pt x="4571" y="6972"/>
                  <a:pt x="4838" y="7873"/>
                  <a:pt x="5238" y="8707"/>
                </a:cubicBezTo>
                <a:cubicBezTo>
                  <a:pt x="2436" y="9007"/>
                  <a:pt x="501" y="9507"/>
                  <a:pt x="1" y="10041"/>
                </a:cubicBezTo>
                <a:lnTo>
                  <a:pt x="40763" y="10041"/>
                </a:lnTo>
                <a:cubicBezTo>
                  <a:pt x="39329" y="9274"/>
                  <a:pt x="36594" y="8674"/>
                  <a:pt x="33425" y="8607"/>
                </a:cubicBezTo>
                <a:cubicBezTo>
                  <a:pt x="33258" y="7673"/>
                  <a:pt x="32591" y="6939"/>
                  <a:pt x="31723" y="6639"/>
                </a:cubicBezTo>
                <a:cubicBezTo>
                  <a:pt x="31290" y="6472"/>
                  <a:pt x="30923" y="6472"/>
                  <a:pt x="30556" y="6472"/>
                </a:cubicBezTo>
                <a:cubicBezTo>
                  <a:pt x="30389" y="4204"/>
                  <a:pt x="28521" y="2436"/>
                  <a:pt x="26220" y="2436"/>
                </a:cubicBezTo>
                <a:cubicBezTo>
                  <a:pt x="24251" y="2436"/>
                  <a:pt x="22617" y="3703"/>
                  <a:pt x="22050" y="5471"/>
                </a:cubicBezTo>
                <a:cubicBezTo>
                  <a:pt x="21249" y="4270"/>
                  <a:pt x="19915" y="3470"/>
                  <a:pt x="18381" y="3470"/>
                </a:cubicBezTo>
                <a:cubicBezTo>
                  <a:pt x="17580" y="3470"/>
                  <a:pt x="16846" y="3670"/>
                  <a:pt x="16179" y="4037"/>
                </a:cubicBezTo>
                <a:cubicBezTo>
                  <a:pt x="15378" y="1702"/>
                  <a:pt x="13177" y="1"/>
                  <a:pt x="105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3" name="Google Shape;23;p39"/>
          <p:cNvGrpSpPr/>
          <p:nvPr/>
        </p:nvGrpSpPr>
        <p:grpSpPr>
          <a:xfrm flipH="1">
            <a:off x="7469714" y="2385097"/>
            <a:ext cx="2063763" cy="739622"/>
            <a:chOff x="6680975" y="98150"/>
            <a:chExt cx="2463018" cy="882709"/>
          </a:xfrm>
        </p:grpSpPr>
        <p:sp>
          <p:nvSpPr>
            <p:cNvPr id="24" name="Google Shape;24;p39"/>
            <p:cNvSpPr/>
            <p:nvPr/>
          </p:nvSpPr>
          <p:spPr>
            <a:xfrm>
              <a:off x="6682000" y="98150"/>
              <a:ext cx="2461993" cy="881673"/>
            </a:xfrm>
            <a:custGeom>
              <a:avLst/>
              <a:gdLst/>
              <a:ahLst/>
              <a:cxnLst/>
              <a:rect l="l" t="t" r="r" b="b"/>
              <a:pathLst>
                <a:path w="81692" h="29255" extrusionOk="0">
                  <a:moveTo>
                    <a:pt x="37661" y="0"/>
                  </a:moveTo>
                  <a:cubicBezTo>
                    <a:pt x="31690" y="0"/>
                    <a:pt x="26786" y="4304"/>
                    <a:pt x="25785" y="9974"/>
                  </a:cubicBezTo>
                  <a:cubicBezTo>
                    <a:pt x="23117" y="8006"/>
                    <a:pt x="19814" y="6839"/>
                    <a:pt x="16212" y="6839"/>
                  </a:cubicBezTo>
                  <a:cubicBezTo>
                    <a:pt x="7272" y="6839"/>
                    <a:pt x="0" y="14111"/>
                    <a:pt x="0" y="23084"/>
                  </a:cubicBezTo>
                  <a:cubicBezTo>
                    <a:pt x="0" y="25252"/>
                    <a:pt x="434" y="27320"/>
                    <a:pt x="1201" y="29255"/>
                  </a:cubicBezTo>
                  <a:lnTo>
                    <a:pt x="81692" y="29255"/>
                  </a:lnTo>
                  <a:cubicBezTo>
                    <a:pt x="80058" y="25752"/>
                    <a:pt x="76555" y="23284"/>
                    <a:pt x="72519" y="23284"/>
                  </a:cubicBezTo>
                  <a:cubicBezTo>
                    <a:pt x="69383" y="23284"/>
                    <a:pt x="66581" y="24685"/>
                    <a:pt x="64747" y="26953"/>
                  </a:cubicBezTo>
                  <a:cubicBezTo>
                    <a:pt x="63779" y="25585"/>
                    <a:pt x="62211" y="24651"/>
                    <a:pt x="60410" y="24651"/>
                  </a:cubicBezTo>
                  <a:cubicBezTo>
                    <a:pt x="60043" y="24651"/>
                    <a:pt x="59643" y="24685"/>
                    <a:pt x="59309" y="24785"/>
                  </a:cubicBezTo>
                  <a:cubicBezTo>
                    <a:pt x="59243" y="19248"/>
                    <a:pt x="54973" y="14678"/>
                    <a:pt x="49536" y="14177"/>
                  </a:cubicBezTo>
                  <a:cubicBezTo>
                    <a:pt x="49669" y="13510"/>
                    <a:pt x="49736" y="12810"/>
                    <a:pt x="49736" y="12109"/>
                  </a:cubicBezTo>
                  <a:cubicBezTo>
                    <a:pt x="49736" y="5438"/>
                    <a:pt x="44332" y="0"/>
                    <a:pt x="376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 name="Google Shape;25;p39"/>
            <p:cNvSpPr/>
            <p:nvPr/>
          </p:nvSpPr>
          <p:spPr>
            <a:xfrm>
              <a:off x="6680975" y="484193"/>
              <a:ext cx="2461028" cy="496666"/>
            </a:xfrm>
            <a:custGeom>
              <a:avLst/>
              <a:gdLst/>
              <a:ahLst/>
              <a:cxnLst/>
              <a:rect l="l" t="t" r="r" b="b"/>
              <a:pathLst>
                <a:path w="81660" h="16480" extrusionOk="0">
                  <a:moveTo>
                    <a:pt x="3670" y="1"/>
                  </a:moveTo>
                  <a:cubicBezTo>
                    <a:pt x="1369" y="2803"/>
                    <a:pt x="1" y="6372"/>
                    <a:pt x="1" y="10308"/>
                  </a:cubicBezTo>
                  <a:cubicBezTo>
                    <a:pt x="1" y="12476"/>
                    <a:pt x="401" y="14544"/>
                    <a:pt x="1202" y="16479"/>
                  </a:cubicBezTo>
                  <a:lnTo>
                    <a:pt x="81659" y="16479"/>
                  </a:lnTo>
                  <a:cubicBezTo>
                    <a:pt x="80092" y="12943"/>
                    <a:pt x="76589" y="10475"/>
                    <a:pt x="72553" y="10475"/>
                  </a:cubicBezTo>
                  <a:cubicBezTo>
                    <a:pt x="69417" y="10475"/>
                    <a:pt x="66615" y="11876"/>
                    <a:pt x="64781" y="14144"/>
                  </a:cubicBezTo>
                  <a:cubicBezTo>
                    <a:pt x="63813" y="12776"/>
                    <a:pt x="62245" y="11842"/>
                    <a:pt x="60444" y="11842"/>
                  </a:cubicBezTo>
                  <a:cubicBezTo>
                    <a:pt x="60077" y="11842"/>
                    <a:pt x="59677" y="11876"/>
                    <a:pt x="59343" y="11976"/>
                  </a:cubicBezTo>
                  <a:cubicBezTo>
                    <a:pt x="59343" y="10041"/>
                    <a:pt x="58776" y="8273"/>
                    <a:pt x="57876" y="6705"/>
                  </a:cubicBezTo>
                  <a:cubicBezTo>
                    <a:pt x="55774" y="10108"/>
                    <a:pt x="52038" y="12343"/>
                    <a:pt x="47768" y="12343"/>
                  </a:cubicBezTo>
                  <a:cubicBezTo>
                    <a:pt x="45667" y="12343"/>
                    <a:pt x="43699" y="11809"/>
                    <a:pt x="41931" y="10808"/>
                  </a:cubicBezTo>
                  <a:cubicBezTo>
                    <a:pt x="40430" y="11509"/>
                    <a:pt x="38762" y="11876"/>
                    <a:pt x="36994" y="11876"/>
                  </a:cubicBezTo>
                  <a:cubicBezTo>
                    <a:pt x="32524" y="11876"/>
                    <a:pt x="28655" y="9441"/>
                    <a:pt x="26587" y="5838"/>
                  </a:cubicBezTo>
                  <a:cubicBezTo>
                    <a:pt x="24919" y="10441"/>
                    <a:pt x="20549" y="13677"/>
                    <a:pt x="15412" y="13677"/>
                  </a:cubicBezTo>
                  <a:cubicBezTo>
                    <a:pt x="8841" y="13677"/>
                    <a:pt x="3537" y="8340"/>
                    <a:pt x="3537" y="1802"/>
                  </a:cubicBezTo>
                  <a:cubicBezTo>
                    <a:pt x="3537" y="1168"/>
                    <a:pt x="3570" y="601"/>
                    <a:pt x="36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6" name="Google Shape;26;p39"/>
          <p:cNvSpPr/>
          <p:nvPr/>
        </p:nvSpPr>
        <p:spPr>
          <a:xfrm>
            <a:off x="-476000" y="2854354"/>
            <a:ext cx="1713777" cy="739638"/>
          </a:xfrm>
          <a:custGeom>
            <a:avLst/>
            <a:gdLst/>
            <a:ahLst/>
            <a:cxnLst/>
            <a:rect l="l" t="t" r="r" b="b"/>
            <a:pathLst>
              <a:path w="66548" h="28721" extrusionOk="0">
                <a:moveTo>
                  <a:pt x="33457" y="0"/>
                </a:moveTo>
                <a:cubicBezTo>
                  <a:pt x="25452" y="0"/>
                  <a:pt x="18847" y="6171"/>
                  <a:pt x="18213" y="14010"/>
                </a:cubicBezTo>
                <a:cubicBezTo>
                  <a:pt x="16779" y="13010"/>
                  <a:pt x="14978" y="12376"/>
                  <a:pt x="13043" y="12376"/>
                </a:cubicBezTo>
                <a:cubicBezTo>
                  <a:pt x="8006" y="12376"/>
                  <a:pt x="3970" y="16479"/>
                  <a:pt x="3970" y="21482"/>
                </a:cubicBezTo>
                <a:cubicBezTo>
                  <a:pt x="3970" y="23317"/>
                  <a:pt x="4503" y="24985"/>
                  <a:pt x="5437" y="26386"/>
                </a:cubicBezTo>
                <a:cubicBezTo>
                  <a:pt x="3102" y="26786"/>
                  <a:pt x="1134" y="27620"/>
                  <a:pt x="0" y="28721"/>
                </a:cubicBezTo>
                <a:lnTo>
                  <a:pt x="66548" y="28721"/>
                </a:lnTo>
                <a:cubicBezTo>
                  <a:pt x="65681" y="27887"/>
                  <a:pt x="64146" y="27120"/>
                  <a:pt x="62145" y="26553"/>
                </a:cubicBezTo>
                <a:cubicBezTo>
                  <a:pt x="62178" y="26152"/>
                  <a:pt x="62211" y="25785"/>
                  <a:pt x="62211" y="25352"/>
                </a:cubicBezTo>
                <a:cubicBezTo>
                  <a:pt x="62211" y="19614"/>
                  <a:pt x="57541" y="14978"/>
                  <a:pt x="51837" y="14978"/>
                </a:cubicBezTo>
                <a:cubicBezTo>
                  <a:pt x="50736" y="14978"/>
                  <a:pt x="49702" y="15144"/>
                  <a:pt x="48735" y="15445"/>
                </a:cubicBezTo>
                <a:lnTo>
                  <a:pt x="48735" y="15311"/>
                </a:lnTo>
                <a:cubicBezTo>
                  <a:pt x="48735" y="6838"/>
                  <a:pt x="41897" y="0"/>
                  <a:pt x="334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 name="Google Shape;27;p39"/>
          <p:cNvSpPr txBox="1">
            <a:spLocks noGrp="1"/>
          </p:cNvSpPr>
          <p:nvPr>
            <p:ph type="title"/>
          </p:nvPr>
        </p:nvSpPr>
        <p:spPr>
          <a:xfrm>
            <a:off x="720000" y="45010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8" name="Google Shape;28;p39"/>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0" name="Google Shape;30;p4"/>
          <p:cNvSpPr txBox="1">
            <a:spLocks noGrp="1"/>
          </p:cNvSpPr>
          <p:nvPr>
            <p:ph type="body" idx="1"/>
          </p:nvPr>
        </p:nvSpPr>
        <p:spPr>
          <a:xfrm>
            <a:off x="720000" y="1076275"/>
            <a:ext cx="7704000" cy="3609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Font typeface="Darker Grotesque SemiBold"/>
              <a:buChar char="●"/>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1" name="Google Shape;31;p4"/>
          <p:cNvSpPr/>
          <p:nvPr/>
        </p:nvSpPr>
        <p:spPr>
          <a:xfrm>
            <a:off x="201700" y="4588475"/>
            <a:ext cx="8713296" cy="572697"/>
          </a:xfrm>
          <a:custGeom>
            <a:avLst/>
            <a:gdLst/>
            <a:ahLst/>
            <a:cxnLst/>
            <a:rect l="l" t="t" r="r" b="b"/>
            <a:pathLst>
              <a:path w="285635" h="31914" extrusionOk="0">
                <a:moveTo>
                  <a:pt x="31914" y="0"/>
                </a:moveTo>
                <a:cubicBezTo>
                  <a:pt x="30464" y="0"/>
                  <a:pt x="28685" y="116"/>
                  <a:pt x="27467" y="667"/>
                </a:cubicBezTo>
                <a:cubicBezTo>
                  <a:pt x="27244" y="783"/>
                  <a:pt x="27129" y="783"/>
                  <a:pt x="26906" y="889"/>
                </a:cubicBezTo>
                <a:cubicBezTo>
                  <a:pt x="24683" y="1557"/>
                  <a:pt x="7560" y="6226"/>
                  <a:pt x="0" y="6786"/>
                </a:cubicBezTo>
                <a:lnTo>
                  <a:pt x="445" y="31913"/>
                </a:lnTo>
                <a:lnTo>
                  <a:pt x="285634" y="31913"/>
                </a:lnTo>
                <a:lnTo>
                  <a:pt x="285296" y="11563"/>
                </a:lnTo>
                <a:cubicBezTo>
                  <a:pt x="278403" y="13457"/>
                  <a:pt x="271287" y="15014"/>
                  <a:pt x="264732" y="17344"/>
                </a:cubicBezTo>
                <a:cubicBezTo>
                  <a:pt x="260614" y="18794"/>
                  <a:pt x="255944" y="20795"/>
                  <a:pt x="251274" y="21685"/>
                </a:cubicBezTo>
                <a:lnTo>
                  <a:pt x="250945" y="21685"/>
                </a:lnTo>
                <a:cubicBezTo>
                  <a:pt x="249389" y="21462"/>
                  <a:pt x="244941" y="21240"/>
                  <a:pt x="244497" y="20902"/>
                </a:cubicBezTo>
                <a:cubicBezTo>
                  <a:pt x="241935" y="18794"/>
                  <a:pt x="237488" y="16793"/>
                  <a:pt x="236376" y="16348"/>
                </a:cubicBezTo>
                <a:cubicBezTo>
                  <a:pt x="235602" y="16010"/>
                  <a:pt x="231377" y="14347"/>
                  <a:pt x="231039" y="14124"/>
                </a:cubicBezTo>
                <a:cubicBezTo>
                  <a:pt x="230710" y="13902"/>
                  <a:pt x="229598" y="13342"/>
                  <a:pt x="229153" y="13342"/>
                </a:cubicBezTo>
                <a:cubicBezTo>
                  <a:pt x="227819" y="13235"/>
                  <a:pt x="224261" y="12123"/>
                  <a:pt x="224039" y="12007"/>
                </a:cubicBezTo>
                <a:cubicBezTo>
                  <a:pt x="223816" y="11901"/>
                  <a:pt x="221477" y="11456"/>
                  <a:pt x="221148" y="11456"/>
                </a:cubicBezTo>
                <a:cubicBezTo>
                  <a:pt x="219863" y="11354"/>
                  <a:pt x="217011" y="10992"/>
                  <a:pt x="216145" y="10992"/>
                </a:cubicBezTo>
                <a:cubicBezTo>
                  <a:pt x="216035" y="10992"/>
                  <a:pt x="215956" y="10998"/>
                  <a:pt x="215918" y="11011"/>
                </a:cubicBezTo>
                <a:cubicBezTo>
                  <a:pt x="215473" y="11011"/>
                  <a:pt x="215367" y="10896"/>
                  <a:pt x="214922" y="10896"/>
                </a:cubicBezTo>
                <a:cubicBezTo>
                  <a:pt x="214032" y="11011"/>
                  <a:pt x="211586" y="11785"/>
                  <a:pt x="210804" y="12007"/>
                </a:cubicBezTo>
                <a:cubicBezTo>
                  <a:pt x="210359" y="12123"/>
                  <a:pt x="210136" y="12452"/>
                  <a:pt x="209585" y="12452"/>
                </a:cubicBezTo>
                <a:cubicBezTo>
                  <a:pt x="209511" y="12477"/>
                  <a:pt x="209443" y="12487"/>
                  <a:pt x="209378" y="12487"/>
                </a:cubicBezTo>
                <a:cubicBezTo>
                  <a:pt x="209206" y="12487"/>
                  <a:pt x="209056" y="12422"/>
                  <a:pt x="208886" y="12422"/>
                </a:cubicBezTo>
                <a:cubicBezTo>
                  <a:pt x="208826" y="12422"/>
                  <a:pt x="208763" y="12430"/>
                  <a:pt x="208696" y="12452"/>
                </a:cubicBezTo>
                <a:cubicBezTo>
                  <a:pt x="207468" y="12675"/>
                  <a:pt x="194464" y="16010"/>
                  <a:pt x="194019" y="16010"/>
                </a:cubicBezTo>
                <a:cubicBezTo>
                  <a:pt x="193681" y="16126"/>
                  <a:pt x="185792" y="17237"/>
                  <a:pt x="185009" y="17789"/>
                </a:cubicBezTo>
                <a:cubicBezTo>
                  <a:pt x="184787" y="17904"/>
                  <a:pt x="183790" y="18572"/>
                  <a:pt x="183568" y="18794"/>
                </a:cubicBezTo>
                <a:cubicBezTo>
                  <a:pt x="183123" y="19123"/>
                  <a:pt x="182456" y="19345"/>
                  <a:pt x="181896" y="19683"/>
                </a:cubicBezTo>
                <a:cubicBezTo>
                  <a:pt x="180900" y="20350"/>
                  <a:pt x="179788" y="21018"/>
                  <a:pt x="178676" y="21791"/>
                </a:cubicBezTo>
                <a:cubicBezTo>
                  <a:pt x="178141" y="22193"/>
                  <a:pt x="177322" y="22395"/>
                  <a:pt x="176512" y="22395"/>
                </a:cubicBezTo>
                <a:cubicBezTo>
                  <a:pt x="175977" y="22395"/>
                  <a:pt x="175445" y="22306"/>
                  <a:pt x="175003" y="22129"/>
                </a:cubicBezTo>
                <a:cubicBezTo>
                  <a:pt x="172895" y="21347"/>
                  <a:pt x="170110" y="20012"/>
                  <a:pt x="168892" y="19461"/>
                </a:cubicBezTo>
                <a:cubicBezTo>
                  <a:pt x="168447" y="19239"/>
                  <a:pt x="168109" y="19016"/>
                  <a:pt x="167664" y="18794"/>
                </a:cubicBezTo>
                <a:cubicBezTo>
                  <a:pt x="166169" y="17996"/>
                  <a:pt x="164864" y="17756"/>
                  <a:pt x="163652" y="17756"/>
                </a:cubicBezTo>
                <a:cubicBezTo>
                  <a:pt x="161808" y="17756"/>
                  <a:pt x="160176" y="18312"/>
                  <a:pt x="158408" y="18312"/>
                </a:cubicBezTo>
                <a:cubicBezTo>
                  <a:pt x="157281" y="18312"/>
                  <a:pt x="156097" y="18086"/>
                  <a:pt x="154767" y="17344"/>
                </a:cubicBezTo>
                <a:cubicBezTo>
                  <a:pt x="153993" y="16793"/>
                  <a:pt x="148212" y="14453"/>
                  <a:pt x="145428" y="14231"/>
                </a:cubicBezTo>
                <a:cubicBezTo>
                  <a:pt x="144958" y="14198"/>
                  <a:pt x="144511" y="14183"/>
                  <a:pt x="144083" y="14183"/>
                </a:cubicBezTo>
                <a:cubicBezTo>
                  <a:pt x="140249" y="14183"/>
                  <a:pt x="137899" y="15399"/>
                  <a:pt x="134203" y="15903"/>
                </a:cubicBezTo>
                <a:cubicBezTo>
                  <a:pt x="132503" y="16137"/>
                  <a:pt x="129942" y="16278"/>
                  <a:pt x="127427" y="16278"/>
                </a:cubicBezTo>
                <a:cubicBezTo>
                  <a:pt x="125165" y="16278"/>
                  <a:pt x="122941" y="16164"/>
                  <a:pt x="121412" y="15903"/>
                </a:cubicBezTo>
                <a:cubicBezTo>
                  <a:pt x="116965" y="15236"/>
                  <a:pt x="116520" y="12345"/>
                  <a:pt x="113967" y="10451"/>
                </a:cubicBezTo>
                <a:cubicBezTo>
                  <a:pt x="113078" y="9677"/>
                  <a:pt x="111744" y="9010"/>
                  <a:pt x="110294" y="8450"/>
                </a:cubicBezTo>
                <a:cubicBezTo>
                  <a:pt x="109965" y="8343"/>
                  <a:pt x="109404" y="8227"/>
                  <a:pt x="108960" y="8227"/>
                </a:cubicBezTo>
                <a:cubicBezTo>
                  <a:pt x="106736" y="8121"/>
                  <a:pt x="106291" y="8227"/>
                  <a:pt x="105179" y="7009"/>
                </a:cubicBezTo>
                <a:cubicBezTo>
                  <a:pt x="104281" y="6206"/>
                  <a:pt x="100479" y="4499"/>
                  <a:pt x="97948" y="4499"/>
                </a:cubicBezTo>
                <a:cubicBezTo>
                  <a:pt x="97673" y="4499"/>
                  <a:pt x="97414" y="4519"/>
                  <a:pt x="97174" y="4563"/>
                </a:cubicBezTo>
                <a:cubicBezTo>
                  <a:pt x="96507" y="4563"/>
                  <a:pt x="91953" y="7009"/>
                  <a:pt x="90503" y="7116"/>
                </a:cubicBezTo>
                <a:cubicBezTo>
                  <a:pt x="90174" y="7116"/>
                  <a:pt x="89729" y="7116"/>
                  <a:pt x="89507" y="7231"/>
                </a:cubicBezTo>
                <a:cubicBezTo>
                  <a:pt x="88395" y="7560"/>
                  <a:pt x="87506" y="8121"/>
                  <a:pt x="86945" y="8672"/>
                </a:cubicBezTo>
                <a:cubicBezTo>
                  <a:pt x="86394" y="9232"/>
                  <a:pt x="79607" y="11340"/>
                  <a:pt x="78718" y="11456"/>
                </a:cubicBezTo>
                <a:cubicBezTo>
                  <a:pt x="76680" y="11802"/>
                  <a:pt x="74725" y="11945"/>
                  <a:pt x="72885" y="11945"/>
                </a:cubicBezTo>
                <a:cubicBezTo>
                  <a:pt x="64088" y="11945"/>
                  <a:pt x="57931" y="8672"/>
                  <a:pt x="57931" y="8672"/>
                </a:cubicBezTo>
                <a:cubicBezTo>
                  <a:pt x="56999" y="8367"/>
                  <a:pt x="57031" y="7771"/>
                  <a:pt x="56062" y="7771"/>
                </a:cubicBezTo>
                <a:cubicBezTo>
                  <a:pt x="55986" y="7771"/>
                  <a:pt x="55903" y="7775"/>
                  <a:pt x="55814" y="7783"/>
                </a:cubicBezTo>
                <a:cubicBezTo>
                  <a:pt x="55369" y="7783"/>
                  <a:pt x="48369" y="5452"/>
                  <a:pt x="47586" y="5230"/>
                </a:cubicBezTo>
                <a:cubicBezTo>
                  <a:pt x="47035" y="5114"/>
                  <a:pt x="46813" y="5230"/>
                  <a:pt x="46475" y="5008"/>
                </a:cubicBezTo>
                <a:cubicBezTo>
                  <a:pt x="45808" y="4670"/>
                  <a:pt x="43699" y="2562"/>
                  <a:pt x="43139" y="2339"/>
                </a:cubicBezTo>
                <a:cubicBezTo>
                  <a:pt x="42143" y="2001"/>
                  <a:pt x="37135" y="1112"/>
                  <a:pt x="36468" y="889"/>
                </a:cubicBezTo>
                <a:cubicBezTo>
                  <a:pt x="34912" y="445"/>
                  <a:pt x="33693" y="0"/>
                  <a:pt x="3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51125" y="4562525"/>
            <a:ext cx="1795756" cy="624578"/>
          </a:xfrm>
          <a:custGeom>
            <a:avLst/>
            <a:gdLst/>
            <a:ahLst/>
            <a:cxnLst/>
            <a:rect l="l" t="t" r="r" b="b"/>
            <a:pathLst>
              <a:path w="285721" h="99376" extrusionOk="0">
                <a:moveTo>
                  <a:pt x="53709" y="1"/>
                </a:moveTo>
                <a:cubicBezTo>
                  <a:pt x="48156" y="1"/>
                  <a:pt x="43020" y="783"/>
                  <a:pt x="39478" y="2730"/>
                </a:cubicBezTo>
                <a:cubicBezTo>
                  <a:pt x="31376" y="7149"/>
                  <a:pt x="29850" y="22284"/>
                  <a:pt x="9890" y="22284"/>
                </a:cubicBezTo>
                <a:cubicBezTo>
                  <a:pt x="9729" y="22284"/>
                  <a:pt x="9567" y="22283"/>
                  <a:pt x="9404" y="22281"/>
                </a:cubicBezTo>
                <a:cubicBezTo>
                  <a:pt x="9404" y="22281"/>
                  <a:pt x="8323" y="19039"/>
                  <a:pt x="5242" y="19039"/>
                </a:cubicBezTo>
                <a:cubicBezTo>
                  <a:pt x="3899" y="19039"/>
                  <a:pt x="2178" y="19654"/>
                  <a:pt x="0" y="21420"/>
                </a:cubicBezTo>
                <a:lnTo>
                  <a:pt x="129" y="99128"/>
                </a:lnTo>
                <a:cubicBezTo>
                  <a:pt x="129" y="99128"/>
                  <a:pt x="167049" y="99375"/>
                  <a:pt x="285720" y="99375"/>
                </a:cubicBezTo>
                <a:cubicBezTo>
                  <a:pt x="285720" y="99375"/>
                  <a:pt x="280276" y="91951"/>
                  <a:pt x="270129" y="84279"/>
                </a:cubicBezTo>
                <a:cubicBezTo>
                  <a:pt x="269139" y="83537"/>
                  <a:pt x="263200" y="82913"/>
                  <a:pt x="262210" y="82171"/>
                </a:cubicBezTo>
                <a:cubicBezTo>
                  <a:pt x="258121" y="79577"/>
                  <a:pt x="255647" y="74994"/>
                  <a:pt x="251568" y="72767"/>
                </a:cubicBezTo>
                <a:cubicBezTo>
                  <a:pt x="247480" y="70539"/>
                  <a:pt x="240798" y="70915"/>
                  <a:pt x="239442" y="69926"/>
                </a:cubicBezTo>
                <a:cubicBezTo>
                  <a:pt x="238818" y="69431"/>
                  <a:pt x="229414" y="58542"/>
                  <a:pt x="226691" y="56314"/>
                </a:cubicBezTo>
                <a:cubicBezTo>
                  <a:pt x="226691" y="56314"/>
                  <a:pt x="218979" y="53121"/>
                  <a:pt x="218460" y="53121"/>
                </a:cubicBezTo>
                <a:cubicBezTo>
                  <a:pt x="218417" y="53121"/>
                  <a:pt x="218423" y="53143"/>
                  <a:pt x="218489" y="53191"/>
                </a:cubicBezTo>
                <a:lnTo>
                  <a:pt x="218489" y="53191"/>
                </a:lnTo>
                <a:cubicBezTo>
                  <a:pt x="217931" y="52801"/>
                  <a:pt x="210985" y="47969"/>
                  <a:pt x="208259" y="46781"/>
                </a:cubicBezTo>
                <a:cubicBezTo>
                  <a:pt x="204055" y="45067"/>
                  <a:pt x="200589" y="44257"/>
                  <a:pt x="196613" y="44257"/>
                </a:cubicBezTo>
                <a:cubicBezTo>
                  <a:pt x="192276" y="44257"/>
                  <a:pt x="187334" y="45221"/>
                  <a:pt x="180165" y="47029"/>
                </a:cubicBezTo>
                <a:cubicBezTo>
                  <a:pt x="179918" y="47123"/>
                  <a:pt x="179651" y="47168"/>
                  <a:pt x="179368" y="47168"/>
                </a:cubicBezTo>
                <a:cubicBezTo>
                  <a:pt x="176678" y="47168"/>
                  <a:pt x="172456" y="43128"/>
                  <a:pt x="168534" y="38991"/>
                </a:cubicBezTo>
                <a:cubicBezTo>
                  <a:pt x="167049" y="37506"/>
                  <a:pt x="162099" y="38001"/>
                  <a:pt x="161238" y="37258"/>
                </a:cubicBezTo>
                <a:cubicBezTo>
                  <a:pt x="154556" y="32180"/>
                  <a:pt x="140450" y="24756"/>
                  <a:pt x="137104" y="24390"/>
                </a:cubicBezTo>
                <a:cubicBezTo>
                  <a:pt x="136612" y="24304"/>
                  <a:pt x="136113" y="24263"/>
                  <a:pt x="135609" y="24263"/>
                </a:cubicBezTo>
                <a:cubicBezTo>
                  <a:pt x="133199" y="24263"/>
                  <a:pt x="130673" y="25205"/>
                  <a:pt x="128323" y="26736"/>
                </a:cubicBezTo>
                <a:cubicBezTo>
                  <a:pt x="125588" y="27935"/>
                  <a:pt x="122848" y="28451"/>
                  <a:pt x="120162" y="28451"/>
                </a:cubicBezTo>
                <a:cubicBezTo>
                  <a:pt x="108995" y="28451"/>
                  <a:pt x="98759" y="19533"/>
                  <a:pt x="93676" y="13748"/>
                </a:cubicBezTo>
                <a:cubicBezTo>
                  <a:pt x="87737" y="11145"/>
                  <a:pt x="87855" y="12016"/>
                  <a:pt x="83777" y="7185"/>
                </a:cubicBezTo>
                <a:cubicBezTo>
                  <a:pt x="79876" y="3711"/>
                  <a:pt x="65803" y="1"/>
                  <a:pt x="53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flipH="1">
            <a:off x="7399375" y="4562525"/>
            <a:ext cx="1795756" cy="624578"/>
          </a:xfrm>
          <a:custGeom>
            <a:avLst/>
            <a:gdLst/>
            <a:ahLst/>
            <a:cxnLst/>
            <a:rect l="l" t="t" r="r" b="b"/>
            <a:pathLst>
              <a:path w="285721" h="99376" extrusionOk="0">
                <a:moveTo>
                  <a:pt x="53709" y="1"/>
                </a:moveTo>
                <a:cubicBezTo>
                  <a:pt x="48156" y="1"/>
                  <a:pt x="43020" y="783"/>
                  <a:pt x="39478" y="2730"/>
                </a:cubicBezTo>
                <a:cubicBezTo>
                  <a:pt x="31376" y="7149"/>
                  <a:pt x="29850" y="22284"/>
                  <a:pt x="9890" y="22284"/>
                </a:cubicBezTo>
                <a:cubicBezTo>
                  <a:pt x="9729" y="22284"/>
                  <a:pt x="9567" y="22283"/>
                  <a:pt x="9404" y="22281"/>
                </a:cubicBezTo>
                <a:cubicBezTo>
                  <a:pt x="9404" y="22281"/>
                  <a:pt x="8323" y="19039"/>
                  <a:pt x="5242" y="19039"/>
                </a:cubicBezTo>
                <a:cubicBezTo>
                  <a:pt x="3899" y="19039"/>
                  <a:pt x="2178" y="19654"/>
                  <a:pt x="0" y="21420"/>
                </a:cubicBezTo>
                <a:lnTo>
                  <a:pt x="129" y="99128"/>
                </a:lnTo>
                <a:cubicBezTo>
                  <a:pt x="129" y="99128"/>
                  <a:pt x="167049" y="99375"/>
                  <a:pt x="285720" y="99375"/>
                </a:cubicBezTo>
                <a:cubicBezTo>
                  <a:pt x="285720" y="99375"/>
                  <a:pt x="280276" y="91951"/>
                  <a:pt x="270129" y="84279"/>
                </a:cubicBezTo>
                <a:cubicBezTo>
                  <a:pt x="269139" y="83537"/>
                  <a:pt x="263200" y="82913"/>
                  <a:pt x="262210" y="82171"/>
                </a:cubicBezTo>
                <a:cubicBezTo>
                  <a:pt x="258121" y="79577"/>
                  <a:pt x="255647" y="74994"/>
                  <a:pt x="251568" y="72767"/>
                </a:cubicBezTo>
                <a:cubicBezTo>
                  <a:pt x="247480" y="70539"/>
                  <a:pt x="240798" y="70915"/>
                  <a:pt x="239442" y="69926"/>
                </a:cubicBezTo>
                <a:cubicBezTo>
                  <a:pt x="238818" y="69431"/>
                  <a:pt x="229414" y="58542"/>
                  <a:pt x="226691" y="56314"/>
                </a:cubicBezTo>
                <a:cubicBezTo>
                  <a:pt x="226691" y="56314"/>
                  <a:pt x="218979" y="53121"/>
                  <a:pt x="218460" y="53121"/>
                </a:cubicBezTo>
                <a:cubicBezTo>
                  <a:pt x="218417" y="53121"/>
                  <a:pt x="218423" y="53143"/>
                  <a:pt x="218489" y="53191"/>
                </a:cubicBezTo>
                <a:lnTo>
                  <a:pt x="218489" y="53191"/>
                </a:lnTo>
                <a:cubicBezTo>
                  <a:pt x="217931" y="52801"/>
                  <a:pt x="210985" y="47969"/>
                  <a:pt x="208259" y="46781"/>
                </a:cubicBezTo>
                <a:cubicBezTo>
                  <a:pt x="204055" y="45067"/>
                  <a:pt x="200589" y="44257"/>
                  <a:pt x="196613" y="44257"/>
                </a:cubicBezTo>
                <a:cubicBezTo>
                  <a:pt x="192276" y="44257"/>
                  <a:pt x="187334" y="45221"/>
                  <a:pt x="180165" y="47029"/>
                </a:cubicBezTo>
                <a:cubicBezTo>
                  <a:pt x="179918" y="47123"/>
                  <a:pt x="179651" y="47168"/>
                  <a:pt x="179368" y="47168"/>
                </a:cubicBezTo>
                <a:cubicBezTo>
                  <a:pt x="176678" y="47168"/>
                  <a:pt x="172456" y="43128"/>
                  <a:pt x="168534" y="38991"/>
                </a:cubicBezTo>
                <a:cubicBezTo>
                  <a:pt x="167049" y="37506"/>
                  <a:pt x="162099" y="38001"/>
                  <a:pt x="161238" y="37258"/>
                </a:cubicBezTo>
                <a:cubicBezTo>
                  <a:pt x="154556" y="32180"/>
                  <a:pt x="140450" y="24756"/>
                  <a:pt x="137104" y="24390"/>
                </a:cubicBezTo>
                <a:cubicBezTo>
                  <a:pt x="136612" y="24304"/>
                  <a:pt x="136113" y="24263"/>
                  <a:pt x="135609" y="24263"/>
                </a:cubicBezTo>
                <a:cubicBezTo>
                  <a:pt x="133199" y="24263"/>
                  <a:pt x="130673" y="25205"/>
                  <a:pt x="128323" y="26736"/>
                </a:cubicBezTo>
                <a:cubicBezTo>
                  <a:pt x="125588" y="27935"/>
                  <a:pt x="122848" y="28451"/>
                  <a:pt x="120162" y="28451"/>
                </a:cubicBezTo>
                <a:cubicBezTo>
                  <a:pt x="108995" y="28451"/>
                  <a:pt x="98759" y="19533"/>
                  <a:pt x="93676" y="13748"/>
                </a:cubicBezTo>
                <a:cubicBezTo>
                  <a:pt x="87737" y="11145"/>
                  <a:pt x="87855" y="12016"/>
                  <a:pt x="83777" y="7185"/>
                </a:cubicBezTo>
                <a:cubicBezTo>
                  <a:pt x="79876" y="3711"/>
                  <a:pt x="65803" y="1"/>
                  <a:pt x="537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6934450" y="187488"/>
            <a:ext cx="2068485" cy="263325"/>
          </a:xfrm>
          <a:custGeom>
            <a:avLst/>
            <a:gdLst/>
            <a:ahLst/>
            <a:cxnLst/>
            <a:rect l="l" t="t" r="r" b="b"/>
            <a:pathLst>
              <a:path w="91994" h="10533" extrusionOk="0">
                <a:moveTo>
                  <a:pt x="46755" y="0"/>
                </a:moveTo>
                <a:cubicBezTo>
                  <a:pt x="45049" y="0"/>
                  <a:pt x="43365" y="345"/>
                  <a:pt x="41843" y="1167"/>
                </a:cubicBezTo>
                <a:cubicBezTo>
                  <a:pt x="40483" y="1850"/>
                  <a:pt x="39202" y="2907"/>
                  <a:pt x="37692" y="3360"/>
                </a:cubicBezTo>
                <a:cubicBezTo>
                  <a:pt x="36960" y="3583"/>
                  <a:pt x="36207" y="3658"/>
                  <a:pt x="35442" y="3658"/>
                </a:cubicBezTo>
                <a:cubicBezTo>
                  <a:pt x="33840" y="3658"/>
                  <a:pt x="32187" y="3328"/>
                  <a:pt x="30577" y="3328"/>
                </a:cubicBezTo>
                <a:cubicBezTo>
                  <a:pt x="30098" y="3328"/>
                  <a:pt x="29623" y="3357"/>
                  <a:pt x="29154" y="3433"/>
                </a:cubicBezTo>
                <a:cubicBezTo>
                  <a:pt x="26815" y="3886"/>
                  <a:pt x="24852" y="5324"/>
                  <a:pt x="22658" y="5850"/>
                </a:cubicBezTo>
                <a:cubicBezTo>
                  <a:pt x="20090" y="6382"/>
                  <a:pt x="17371" y="5699"/>
                  <a:pt x="14804" y="6605"/>
                </a:cubicBezTo>
                <a:cubicBezTo>
                  <a:pt x="12918" y="7288"/>
                  <a:pt x="11178" y="8647"/>
                  <a:pt x="9142" y="8950"/>
                </a:cubicBezTo>
                <a:cubicBezTo>
                  <a:pt x="8753" y="9023"/>
                  <a:pt x="8359" y="9052"/>
                  <a:pt x="7964" y="9052"/>
                </a:cubicBezTo>
                <a:cubicBezTo>
                  <a:pt x="6744" y="9052"/>
                  <a:pt x="5504" y="8779"/>
                  <a:pt x="4308" y="8720"/>
                </a:cubicBezTo>
                <a:cubicBezTo>
                  <a:pt x="4197" y="8715"/>
                  <a:pt x="4085" y="8713"/>
                  <a:pt x="3972" y="8713"/>
                </a:cubicBezTo>
                <a:cubicBezTo>
                  <a:pt x="2409" y="8713"/>
                  <a:pt x="780" y="9196"/>
                  <a:pt x="2" y="10530"/>
                </a:cubicBezTo>
                <a:lnTo>
                  <a:pt x="2" y="10530"/>
                </a:lnTo>
                <a:cubicBezTo>
                  <a:pt x="182" y="10231"/>
                  <a:pt x="2097" y="10154"/>
                  <a:pt x="4275" y="10154"/>
                </a:cubicBezTo>
                <a:cubicBezTo>
                  <a:pt x="6580" y="10154"/>
                  <a:pt x="9180" y="10240"/>
                  <a:pt x="10331" y="10240"/>
                </a:cubicBezTo>
                <a:cubicBezTo>
                  <a:pt x="10539" y="10240"/>
                  <a:pt x="10701" y="10237"/>
                  <a:pt x="10804" y="10230"/>
                </a:cubicBezTo>
                <a:cubicBezTo>
                  <a:pt x="15175" y="9929"/>
                  <a:pt x="19620" y="9852"/>
                  <a:pt x="24088" y="9852"/>
                </a:cubicBezTo>
                <a:cubicBezTo>
                  <a:pt x="28799" y="9852"/>
                  <a:pt x="33535" y="9938"/>
                  <a:pt x="38232" y="9938"/>
                </a:cubicBezTo>
                <a:cubicBezTo>
                  <a:pt x="39085" y="9938"/>
                  <a:pt x="39936" y="9935"/>
                  <a:pt x="40785" y="9928"/>
                </a:cubicBezTo>
                <a:cubicBezTo>
                  <a:pt x="56646" y="9856"/>
                  <a:pt x="72586" y="10007"/>
                  <a:pt x="88446" y="9101"/>
                </a:cubicBezTo>
                <a:cubicBezTo>
                  <a:pt x="89878" y="9022"/>
                  <a:pt x="91691" y="8647"/>
                  <a:pt x="91993" y="7209"/>
                </a:cubicBezTo>
                <a:cubicBezTo>
                  <a:pt x="88502" y="6112"/>
                  <a:pt x="84848" y="5542"/>
                  <a:pt x="81203" y="5542"/>
                </a:cubicBezTo>
                <a:cubicBezTo>
                  <a:pt x="79328" y="5542"/>
                  <a:pt x="77454" y="5693"/>
                  <a:pt x="75607" y="6001"/>
                </a:cubicBezTo>
                <a:cubicBezTo>
                  <a:pt x="75127" y="6097"/>
                  <a:pt x="74616" y="6193"/>
                  <a:pt x="74113" y="6193"/>
                </a:cubicBezTo>
                <a:cubicBezTo>
                  <a:pt x="73824" y="6193"/>
                  <a:pt x="73538" y="6161"/>
                  <a:pt x="73262" y="6079"/>
                </a:cubicBezTo>
                <a:cubicBezTo>
                  <a:pt x="71752" y="5777"/>
                  <a:pt x="70845" y="4339"/>
                  <a:pt x="69564" y="3512"/>
                </a:cubicBezTo>
                <a:cubicBezTo>
                  <a:pt x="68105" y="2514"/>
                  <a:pt x="66351" y="2453"/>
                  <a:pt x="64615" y="2453"/>
                </a:cubicBezTo>
                <a:cubicBezTo>
                  <a:pt x="64375" y="2453"/>
                  <a:pt x="64135" y="2454"/>
                  <a:pt x="63897" y="2454"/>
                </a:cubicBezTo>
                <a:cubicBezTo>
                  <a:pt x="62084" y="2527"/>
                  <a:pt x="60048" y="2829"/>
                  <a:pt x="59293" y="4418"/>
                </a:cubicBezTo>
                <a:cubicBezTo>
                  <a:pt x="59818" y="3209"/>
                  <a:pt x="56120" y="1699"/>
                  <a:pt x="55438" y="1548"/>
                </a:cubicBezTo>
                <a:cubicBezTo>
                  <a:pt x="55225" y="1516"/>
                  <a:pt x="54639" y="1448"/>
                  <a:pt x="54043" y="1448"/>
                </a:cubicBezTo>
                <a:cubicBezTo>
                  <a:pt x="53179" y="1448"/>
                  <a:pt x="52293" y="1591"/>
                  <a:pt x="52487" y="2199"/>
                </a:cubicBezTo>
                <a:lnTo>
                  <a:pt x="52487" y="2199"/>
                </a:lnTo>
                <a:cubicBezTo>
                  <a:pt x="51868" y="409"/>
                  <a:pt x="49388" y="109"/>
                  <a:pt x="47734" y="37"/>
                </a:cubicBezTo>
                <a:cubicBezTo>
                  <a:pt x="47407" y="13"/>
                  <a:pt x="47081" y="0"/>
                  <a:pt x="46755" y="0"/>
                </a:cubicBezTo>
                <a:close/>
                <a:moveTo>
                  <a:pt x="2" y="10530"/>
                </a:moveTo>
                <a:cubicBezTo>
                  <a:pt x="1" y="10531"/>
                  <a:pt x="1" y="10532"/>
                  <a:pt x="0" y="10533"/>
                </a:cubicBezTo>
                <a:cubicBezTo>
                  <a:pt x="1" y="10532"/>
                  <a:pt x="1" y="10531"/>
                  <a:pt x="2" y="1053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subTitle" idx="1"/>
          </p:nvPr>
        </p:nvSpPr>
        <p:spPr>
          <a:xfrm>
            <a:off x="1106013" y="1233775"/>
            <a:ext cx="3236700" cy="271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 name="Google Shape;81;p9"/>
          <p:cNvSpPr txBox="1">
            <a:spLocks noGrp="1"/>
          </p:cNvSpPr>
          <p:nvPr>
            <p:ph type="subTitle" idx="2"/>
          </p:nvPr>
        </p:nvSpPr>
        <p:spPr>
          <a:xfrm>
            <a:off x="4801283" y="1233775"/>
            <a:ext cx="3236700" cy="271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 name="Google Shape;82;p9"/>
          <p:cNvSpPr/>
          <p:nvPr/>
        </p:nvSpPr>
        <p:spPr>
          <a:xfrm>
            <a:off x="-2" y="4570825"/>
            <a:ext cx="7430185" cy="572724"/>
          </a:xfrm>
          <a:custGeom>
            <a:avLst/>
            <a:gdLst/>
            <a:ahLst/>
            <a:cxnLst/>
            <a:rect l="l" t="t" r="r" b="b"/>
            <a:pathLst>
              <a:path w="285447" h="39268" extrusionOk="0">
                <a:moveTo>
                  <a:pt x="200043" y="0"/>
                </a:moveTo>
                <a:cubicBezTo>
                  <a:pt x="199619" y="0"/>
                  <a:pt x="199270" y="57"/>
                  <a:pt x="199008" y="180"/>
                </a:cubicBezTo>
                <a:cubicBezTo>
                  <a:pt x="186891" y="5553"/>
                  <a:pt x="174307" y="7283"/>
                  <a:pt x="163057" y="7283"/>
                </a:cubicBezTo>
                <a:cubicBezTo>
                  <a:pt x="147872" y="7283"/>
                  <a:pt x="135116" y="4131"/>
                  <a:pt x="129215" y="2530"/>
                </a:cubicBezTo>
                <a:cubicBezTo>
                  <a:pt x="129084" y="2491"/>
                  <a:pt x="128905" y="2472"/>
                  <a:pt x="128680" y="2472"/>
                </a:cubicBezTo>
                <a:cubicBezTo>
                  <a:pt x="123151" y="2472"/>
                  <a:pt x="89862" y="13921"/>
                  <a:pt x="58742" y="13921"/>
                </a:cubicBezTo>
                <a:cubicBezTo>
                  <a:pt x="51934" y="13805"/>
                  <a:pt x="27142" y="2637"/>
                  <a:pt x="18092" y="1297"/>
                </a:cubicBezTo>
                <a:cubicBezTo>
                  <a:pt x="16639" y="1064"/>
                  <a:pt x="15481" y="890"/>
                  <a:pt x="14386" y="890"/>
                </a:cubicBezTo>
                <a:cubicBezTo>
                  <a:pt x="12875" y="890"/>
                  <a:pt x="11484" y="1222"/>
                  <a:pt x="9604" y="2191"/>
                </a:cubicBezTo>
                <a:cubicBezTo>
                  <a:pt x="7487" y="3307"/>
                  <a:pt x="2573" y="5880"/>
                  <a:pt x="0" y="7444"/>
                </a:cubicBezTo>
                <a:lnTo>
                  <a:pt x="0" y="39267"/>
                </a:lnTo>
                <a:lnTo>
                  <a:pt x="285446" y="39267"/>
                </a:lnTo>
                <a:lnTo>
                  <a:pt x="285446" y="11017"/>
                </a:lnTo>
                <a:cubicBezTo>
                  <a:pt x="283329" y="10678"/>
                  <a:pt x="280979" y="10231"/>
                  <a:pt x="278862" y="9454"/>
                </a:cubicBezTo>
                <a:cubicBezTo>
                  <a:pt x="278603" y="9365"/>
                  <a:pt x="278340" y="9325"/>
                  <a:pt x="278072" y="9325"/>
                </a:cubicBezTo>
                <a:cubicBezTo>
                  <a:pt x="275671" y="9325"/>
                  <a:pt x="272843" y="12531"/>
                  <a:pt x="268767" y="12531"/>
                </a:cubicBezTo>
                <a:cubicBezTo>
                  <a:pt x="267588" y="12531"/>
                  <a:pt x="266305" y="12263"/>
                  <a:pt x="264898" y="11571"/>
                </a:cubicBezTo>
                <a:cubicBezTo>
                  <a:pt x="262174" y="10262"/>
                  <a:pt x="259980" y="7887"/>
                  <a:pt x="256964" y="7887"/>
                </a:cubicBezTo>
                <a:cubicBezTo>
                  <a:pt x="256893" y="7887"/>
                  <a:pt x="256822" y="7888"/>
                  <a:pt x="256750" y="7891"/>
                </a:cubicBezTo>
                <a:cubicBezTo>
                  <a:pt x="247976" y="8083"/>
                  <a:pt x="234553" y="9939"/>
                  <a:pt x="228523" y="9939"/>
                </a:cubicBezTo>
                <a:cubicBezTo>
                  <a:pt x="227565" y="9939"/>
                  <a:pt x="226794" y="9892"/>
                  <a:pt x="226257" y="9785"/>
                </a:cubicBezTo>
                <a:cubicBezTo>
                  <a:pt x="222846" y="9163"/>
                  <a:pt x="205420" y="0"/>
                  <a:pt x="200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a:off x="276976" y="226525"/>
            <a:ext cx="1543036" cy="432522"/>
          </a:xfrm>
          <a:custGeom>
            <a:avLst/>
            <a:gdLst/>
            <a:ahLst/>
            <a:cxnLst/>
            <a:rect l="l" t="t" r="r" b="b"/>
            <a:pathLst>
              <a:path w="185294" h="51939" extrusionOk="0">
                <a:moveTo>
                  <a:pt x="48261" y="1"/>
                </a:moveTo>
                <a:cubicBezTo>
                  <a:pt x="43165" y="1"/>
                  <a:pt x="38084" y="4394"/>
                  <a:pt x="39488" y="12985"/>
                </a:cubicBezTo>
                <a:cubicBezTo>
                  <a:pt x="40540" y="18951"/>
                  <a:pt x="46675" y="23696"/>
                  <a:pt x="53342" y="26503"/>
                </a:cubicBezTo>
                <a:cubicBezTo>
                  <a:pt x="47559" y="25450"/>
                  <a:pt x="41411" y="24398"/>
                  <a:pt x="37200" y="22643"/>
                </a:cubicBezTo>
                <a:cubicBezTo>
                  <a:pt x="29661" y="19484"/>
                  <a:pt x="20355" y="13519"/>
                  <a:pt x="12634" y="13519"/>
                </a:cubicBezTo>
                <a:cubicBezTo>
                  <a:pt x="7553" y="13519"/>
                  <a:pt x="3159" y="15975"/>
                  <a:pt x="1" y="22994"/>
                </a:cubicBezTo>
                <a:cubicBezTo>
                  <a:pt x="9125" y="39656"/>
                  <a:pt x="30532" y="47026"/>
                  <a:pt x="49833" y="47026"/>
                </a:cubicBezTo>
                <a:cubicBezTo>
                  <a:pt x="56150" y="47026"/>
                  <a:pt x="62298" y="46324"/>
                  <a:pt x="67731" y="44569"/>
                </a:cubicBezTo>
                <a:cubicBezTo>
                  <a:pt x="67913" y="45805"/>
                  <a:pt x="68264" y="46857"/>
                  <a:pt x="68433" y="47910"/>
                </a:cubicBezTo>
                <a:cubicBezTo>
                  <a:pt x="72475" y="49482"/>
                  <a:pt x="77908" y="50367"/>
                  <a:pt x="83523" y="50367"/>
                </a:cubicBezTo>
                <a:cubicBezTo>
                  <a:pt x="92998" y="50367"/>
                  <a:pt x="103175" y="47910"/>
                  <a:pt x="108271" y="42646"/>
                </a:cubicBezTo>
                <a:cubicBezTo>
                  <a:pt x="112650" y="49833"/>
                  <a:pt x="118799" y="51939"/>
                  <a:pt x="125284" y="51939"/>
                </a:cubicBezTo>
                <a:cubicBezTo>
                  <a:pt x="129144" y="51939"/>
                  <a:pt x="133187" y="51237"/>
                  <a:pt x="137047" y="50535"/>
                </a:cubicBezTo>
                <a:cubicBezTo>
                  <a:pt x="140907" y="49833"/>
                  <a:pt x="144768" y="49131"/>
                  <a:pt x="148277" y="49131"/>
                </a:cubicBezTo>
                <a:lnTo>
                  <a:pt x="148446" y="49131"/>
                </a:lnTo>
                <a:cubicBezTo>
                  <a:pt x="156349" y="49131"/>
                  <a:pt x="163185" y="51237"/>
                  <a:pt x="170203" y="51237"/>
                </a:cubicBezTo>
                <a:cubicBezTo>
                  <a:pt x="174597" y="51237"/>
                  <a:pt x="179159" y="50535"/>
                  <a:pt x="184072" y="47910"/>
                </a:cubicBezTo>
                <a:cubicBezTo>
                  <a:pt x="185294" y="36680"/>
                  <a:pt x="173362" y="33522"/>
                  <a:pt x="161079" y="33522"/>
                </a:cubicBezTo>
                <a:cubicBezTo>
                  <a:pt x="152306" y="33522"/>
                  <a:pt x="143182" y="35094"/>
                  <a:pt x="138619" y="36849"/>
                </a:cubicBezTo>
                <a:cubicBezTo>
                  <a:pt x="139672" y="30532"/>
                  <a:pt x="135812" y="28258"/>
                  <a:pt x="130730" y="28258"/>
                </a:cubicBezTo>
                <a:cubicBezTo>
                  <a:pt x="127039" y="28258"/>
                  <a:pt x="122659" y="29479"/>
                  <a:pt x="119150" y="30883"/>
                </a:cubicBezTo>
                <a:cubicBezTo>
                  <a:pt x="132836" y="15793"/>
                  <a:pt x="116861" y="12115"/>
                  <a:pt x="99666" y="12115"/>
                </a:cubicBezTo>
                <a:cubicBezTo>
                  <a:pt x="87215" y="12115"/>
                  <a:pt x="73879" y="14038"/>
                  <a:pt x="70370" y="15091"/>
                </a:cubicBezTo>
                <a:cubicBezTo>
                  <a:pt x="68082" y="10360"/>
                  <a:pt x="65976" y="7904"/>
                  <a:pt x="62818" y="7904"/>
                </a:cubicBezTo>
                <a:cubicBezTo>
                  <a:pt x="61063" y="7904"/>
                  <a:pt x="58957" y="8774"/>
                  <a:pt x="56332" y="10711"/>
                </a:cubicBezTo>
                <a:cubicBezTo>
                  <a:pt x="56852" y="3510"/>
                  <a:pt x="52641" y="1"/>
                  <a:pt x="48261" y="1"/>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a:off x="0" y="4716300"/>
            <a:ext cx="8133641" cy="743825"/>
          </a:xfrm>
          <a:custGeom>
            <a:avLst/>
            <a:gdLst/>
            <a:ahLst/>
            <a:cxnLst/>
            <a:rect l="l" t="t" r="r" b="b"/>
            <a:pathLst>
              <a:path w="224129" h="29753" extrusionOk="0">
                <a:moveTo>
                  <a:pt x="16274" y="1"/>
                </a:moveTo>
                <a:lnTo>
                  <a:pt x="5540" y="3795"/>
                </a:lnTo>
                <a:lnTo>
                  <a:pt x="1" y="7934"/>
                </a:lnTo>
                <a:lnTo>
                  <a:pt x="1" y="29752"/>
                </a:lnTo>
                <a:lnTo>
                  <a:pt x="224129" y="29752"/>
                </a:lnTo>
                <a:lnTo>
                  <a:pt x="224129" y="23396"/>
                </a:lnTo>
                <a:lnTo>
                  <a:pt x="223952" y="23335"/>
                </a:lnTo>
                <a:lnTo>
                  <a:pt x="220629" y="19135"/>
                </a:lnTo>
                <a:lnTo>
                  <a:pt x="214912" y="19135"/>
                </a:lnTo>
                <a:lnTo>
                  <a:pt x="207384" y="19429"/>
                </a:lnTo>
                <a:lnTo>
                  <a:pt x="202834" y="15229"/>
                </a:lnTo>
                <a:lnTo>
                  <a:pt x="196184" y="14585"/>
                </a:lnTo>
                <a:lnTo>
                  <a:pt x="187727" y="9162"/>
                </a:lnTo>
                <a:lnTo>
                  <a:pt x="182300" y="9162"/>
                </a:lnTo>
                <a:lnTo>
                  <a:pt x="176293" y="11262"/>
                </a:lnTo>
                <a:lnTo>
                  <a:pt x="170226" y="12485"/>
                </a:lnTo>
                <a:lnTo>
                  <a:pt x="164799" y="10385"/>
                </a:lnTo>
                <a:lnTo>
                  <a:pt x="158148" y="9162"/>
                </a:lnTo>
                <a:lnTo>
                  <a:pt x="153309" y="9745"/>
                </a:lnTo>
                <a:lnTo>
                  <a:pt x="145142" y="9745"/>
                </a:lnTo>
                <a:lnTo>
                  <a:pt x="140941" y="12195"/>
                </a:lnTo>
                <a:lnTo>
                  <a:pt x="138197" y="12195"/>
                </a:lnTo>
                <a:lnTo>
                  <a:pt x="133064" y="15345"/>
                </a:lnTo>
                <a:lnTo>
                  <a:pt x="132308" y="15401"/>
                </a:lnTo>
                <a:lnTo>
                  <a:pt x="127757" y="11145"/>
                </a:lnTo>
                <a:lnTo>
                  <a:pt x="121107" y="10562"/>
                </a:lnTo>
                <a:lnTo>
                  <a:pt x="112357" y="11145"/>
                </a:lnTo>
                <a:lnTo>
                  <a:pt x="105529" y="7528"/>
                </a:lnTo>
                <a:lnTo>
                  <a:pt x="97595" y="6012"/>
                </a:lnTo>
                <a:lnTo>
                  <a:pt x="95145" y="8462"/>
                </a:lnTo>
                <a:lnTo>
                  <a:pt x="88789" y="8462"/>
                </a:lnTo>
                <a:lnTo>
                  <a:pt x="84005" y="9045"/>
                </a:lnTo>
                <a:lnTo>
                  <a:pt x="78227" y="5718"/>
                </a:lnTo>
                <a:lnTo>
                  <a:pt x="70121" y="5718"/>
                </a:lnTo>
                <a:lnTo>
                  <a:pt x="65860" y="8112"/>
                </a:lnTo>
                <a:lnTo>
                  <a:pt x="63177" y="8112"/>
                </a:lnTo>
                <a:lnTo>
                  <a:pt x="57287" y="11729"/>
                </a:lnTo>
                <a:lnTo>
                  <a:pt x="54954" y="9162"/>
                </a:lnTo>
                <a:lnTo>
                  <a:pt x="45792" y="10735"/>
                </a:lnTo>
                <a:lnTo>
                  <a:pt x="39376" y="10212"/>
                </a:lnTo>
                <a:lnTo>
                  <a:pt x="32959" y="7001"/>
                </a:lnTo>
                <a:lnTo>
                  <a:pt x="27008" y="2161"/>
                </a:lnTo>
                <a:lnTo>
                  <a:pt x="162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9"/>
          <p:cNvGrpSpPr/>
          <p:nvPr/>
        </p:nvGrpSpPr>
        <p:grpSpPr>
          <a:xfrm>
            <a:off x="6207246" y="4338602"/>
            <a:ext cx="3309335" cy="1413784"/>
            <a:chOff x="4504280" y="4210487"/>
            <a:chExt cx="1699099" cy="599595"/>
          </a:xfrm>
        </p:grpSpPr>
        <p:sp>
          <p:nvSpPr>
            <p:cNvPr id="86" name="Google Shape;86;p9"/>
            <p:cNvSpPr/>
            <p:nvPr/>
          </p:nvSpPr>
          <p:spPr>
            <a:xfrm>
              <a:off x="4504280" y="4210487"/>
              <a:ext cx="1698468" cy="599465"/>
            </a:xfrm>
            <a:custGeom>
              <a:avLst/>
              <a:gdLst/>
              <a:ahLst/>
              <a:cxnLst/>
              <a:rect l="l" t="t" r="r" b="b"/>
              <a:pathLst>
                <a:path w="180592" h="63739" extrusionOk="0">
                  <a:moveTo>
                    <a:pt x="180139" y="38935"/>
                  </a:moveTo>
                  <a:cubicBezTo>
                    <a:pt x="175673" y="36616"/>
                    <a:pt x="168553" y="31982"/>
                    <a:pt x="160304" y="29496"/>
                  </a:cubicBezTo>
                  <a:cubicBezTo>
                    <a:pt x="152113" y="27010"/>
                    <a:pt x="142222" y="20966"/>
                    <a:pt x="140640" y="20288"/>
                  </a:cubicBezTo>
                  <a:cubicBezTo>
                    <a:pt x="139116" y="19551"/>
                    <a:pt x="134650" y="15881"/>
                    <a:pt x="133918" y="15655"/>
                  </a:cubicBezTo>
                  <a:cubicBezTo>
                    <a:pt x="133240" y="15429"/>
                    <a:pt x="127869" y="13788"/>
                    <a:pt x="126174" y="12997"/>
                  </a:cubicBezTo>
                  <a:cubicBezTo>
                    <a:pt x="124425" y="12206"/>
                    <a:pt x="118716" y="8083"/>
                    <a:pt x="116907" y="7744"/>
                  </a:cubicBezTo>
                  <a:cubicBezTo>
                    <a:pt x="115045" y="7405"/>
                    <a:pt x="109734" y="6668"/>
                    <a:pt x="107134" y="5371"/>
                  </a:cubicBezTo>
                  <a:cubicBezTo>
                    <a:pt x="104589" y="4128"/>
                    <a:pt x="96452" y="0"/>
                    <a:pt x="95946" y="172"/>
                  </a:cubicBezTo>
                  <a:cubicBezTo>
                    <a:pt x="95494" y="285"/>
                    <a:pt x="91254" y="2487"/>
                    <a:pt x="89844" y="3504"/>
                  </a:cubicBezTo>
                  <a:cubicBezTo>
                    <a:pt x="88429" y="4521"/>
                    <a:pt x="83854" y="6103"/>
                    <a:pt x="82552" y="6501"/>
                  </a:cubicBezTo>
                  <a:cubicBezTo>
                    <a:pt x="81309" y="6894"/>
                    <a:pt x="77806" y="10171"/>
                    <a:pt x="77241" y="10456"/>
                  </a:cubicBezTo>
                  <a:cubicBezTo>
                    <a:pt x="76676" y="10795"/>
                    <a:pt x="73344" y="12829"/>
                    <a:pt x="71025" y="13562"/>
                  </a:cubicBezTo>
                  <a:cubicBezTo>
                    <a:pt x="68765" y="14353"/>
                    <a:pt x="62775" y="15316"/>
                    <a:pt x="60913" y="16107"/>
                  </a:cubicBezTo>
                  <a:cubicBezTo>
                    <a:pt x="59046" y="16898"/>
                    <a:pt x="45485" y="21983"/>
                    <a:pt x="40684" y="23846"/>
                  </a:cubicBezTo>
                  <a:cubicBezTo>
                    <a:pt x="35879" y="25767"/>
                    <a:pt x="0" y="37859"/>
                    <a:pt x="0" y="37859"/>
                  </a:cubicBezTo>
                  <a:lnTo>
                    <a:pt x="0" y="63738"/>
                  </a:lnTo>
                  <a:lnTo>
                    <a:pt x="180139" y="63738"/>
                  </a:lnTo>
                  <a:lnTo>
                    <a:pt x="180591" y="3887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5407283" y="4212106"/>
              <a:ext cx="796096" cy="364566"/>
            </a:xfrm>
            <a:custGeom>
              <a:avLst/>
              <a:gdLst/>
              <a:ahLst/>
              <a:cxnLst/>
              <a:rect l="l" t="t" r="r" b="b"/>
              <a:pathLst>
                <a:path w="84646" h="38763" extrusionOk="0">
                  <a:moveTo>
                    <a:pt x="54" y="0"/>
                  </a:moveTo>
                  <a:lnTo>
                    <a:pt x="0" y="0"/>
                  </a:lnTo>
                  <a:lnTo>
                    <a:pt x="0" y="0"/>
                  </a:lnTo>
                  <a:lnTo>
                    <a:pt x="0" y="0"/>
                  </a:lnTo>
                  <a:lnTo>
                    <a:pt x="54" y="0"/>
                  </a:lnTo>
                  <a:cubicBezTo>
                    <a:pt x="791" y="0"/>
                    <a:pt x="8643" y="4010"/>
                    <a:pt x="11188" y="5199"/>
                  </a:cubicBezTo>
                  <a:cubicBezTo>
                    <a:pt x="13788" y="6496"/>
                    <a:pt x="19099" y="7233"/>
                    <a:pt x="20961" y="7572"/>
                  </a:cubicBezTo>
                  <a:cubicBezTo>
                    <a:pt x="22770" y="7911"/>
                    <a:pt x="28479" y="12034"/>
                    <a:pt x="30228" y="12825"/>
                  </a:cubicBezTo>
                  <a:cubicBezTo>
                    <a:pt x="31923" y="13616"/>
                    <a:pt x="37294" y="15257"/>
                    <a:pt x="37972" y="15483"/>
                  </a:cubicBezTo>
                  <a:cubicBezTo>
                    <a:pt x="38704" y="15709"/>
                    <a:pt x="43170" y="19379"/>
                    <a:pt x="44694" y="20116"/>
                  </a:cubicBezTo>
                  <a:cubicBezTo>
                    <a:pt x="46276" y="20794"/>
                    <a:pt x="56167" y="26838"/>
                    <a:pt x="64358" y="29324"/>
                  </a:cubicBezTo>
                  <a:cubicBezTo>
                    <a:pt x="72607" y="31810"/>
                    <a:pt x="79727" y="36444"/>
                    <a:pt x="84193" y="38763"/>
                  </a:cubicBezTo>
                  <a:lnTo>
                    <a:pt x="84645" y="38704"/>
                  </a:lnTo>
                  <a:lnTo>
                    <a:pt x="84193" y="38763"/>
                  </a:lnTo>
                  <a:cubicBezTo>
                    <a:pt x="79727" y="36444"/>
                    <a:pt x="72607" y="31810"/>
                    <a:pt x="64358" y="29324"/>
                  </a:cubicBezTo>
                  <a:cubicBezTo>
                    <a:pt x="56167" y="26838"/>
                    <a:pt x="46276" y="20794"/>
                    <a:pt x="44694" y="20116"/>
                  </a:cubicBezTo>
                  <a:cubicBezTo>
                    <a:pt x="43170" y="19379"/>
                    <a:pt x="38704" y="15709"/>
                    <a:pt x="37972" y="15483"/>
                  </a:cubicBezTo>
                  <a:cubicBezTo>
                    <a:pt x="37294" y="15257"/>
                    <a:pt x="31923" y="13616"/>
                    <a:pt x="30228" y="12825"/>
                  </a:cubicBezTo>
                  <a:cubicBezTo>
                    <a:pt x="28479" y="12034"/>
                    <a:pt x="22770" y="7911"/>
                    <a:pt x="20961" y="7572"/>
                  </a:cubicBezTo>
                  <a:cubicBezTo>
                    <a:pt x="19099" y="7233"/>
                    <a:pt x="13788" y="6496"/>
                    <a:pt x="11188" y="5199"/>
                  </a:cubicBezTo>
                  <a:cubicBezTo>
                    <a:pt x="8643" y="4010"/>
                    <a:pt x="791" y="0"/>
                    <a:pt x="54" y="0"/>
                  </a:cubicBezTo>
                  <a:close/>
                </a:path>
              </a:pathLst>
            </a:custGeom>
            <a:solidFill>
              <a:srgbClr val="A3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5350908" y="4212106"/>
              <a:ext cx="852432" cy="597848"/>
            </a:xfrm>
            <a:custGeom>
              <a:avLst/>
              <a:gdLst/>
              <a:ahLst/>
              <a:cxnLst/>
              <a:rect l="l" t="t" r="r" b="b"/>
              <a:pathLst>
                <a:path w="90636" h="63567" extrusionOk="0">
                  <a:moveTo>
                    <a:pt x="5877" y="0"/>
                  </a:moveTo>
                  <a:cubicBezTo>
                    <a:pt x="6383" y="959"/>
                    <a:pt x="7007" y="2315"/>
                    <a:pt x="7401" y="3051"/>
                  </a:cubicBezTo>
                  <a:cubicBezTo>
                    <a:pt x="8024" y="4295"/>
                    <a:pt x="8815" y="6555"/>
                    <a:pt x="8757" y="6894"/>
                  </a:cubicBezTo>
                  <a:cubicBezTo>
                    <a:pt x="8644" y="7174"/>
                    <a:pt x="6723" y="10790"/>
                    <a:pt x="6216" y="11414"/>
                  </a:cubicBezTo>
                  <a:cubicBezTo>
                    <a:pt x="5764" y="12034"/>
                    <a:pt x="6216" y="15483"/>
                    <a:pt x="6216" y="15483"/>
                  </a:cubicBezTo>
                  <a:cubicBezTo>
                    <a:pt x="6216" y="15483"/>
                    <a:pt x="10339" y="13051"/>
                    <a:pt x="10904" y="13051"/>
                  </a:cubicBezTo>
                  <a:cubicBezTo>
                    <a:pt x="11017" y="13051"/>
                    <a:pt x="11017" y="13051"/>
                    <a:pt x="11017" y="13109"/>
                  </a:cubicBezTo>
                  <a:cubicBezTo>
                    <a:pt x="10791" y="13729"/>
                    <a:pt x="9322" y="17291"/>
                    <a:pt x="9209" y="18362"/>
                  </a:cubicBezTo>
                  <a:cubicBezTo>
                    <a:pt x="9041" y="19379"/>
                    <a:pt x="10113" y="22602"/>
                    <a:pt x="8757" y="23674"/>
                  </a:cubicBezTo>
                  <a:cubicBezTo>
                    <a:pt x="7346" y="24804"/>
                    <a:pt x="2089" y="29324"/>
                    <a:pt x="1185" y="30567"/>
                  </a:cubicBezTo>
                  <a:cubicBezTo>
                    <a:pt x="281" y="31810"/>
                    <a:pt x="1" y="39834"/>
                    <a:pt x="1" y="39834"/>
                  </a:cubicBezTo>
                  <a:cubicBezTo>
                    <a:pt x="1" y="39834"/>
                    <a:pt x="9041" y="47180"/>
                    <a:pt x="10059" y="48988"/>
                  </a:cubicBezTo>
                  <a:cubicBezTo>
                    <a:pt x="11076" y="50742"/>
                    <a:pt x="12599" y="57522"/>
                    <a:pt x="11189" y="63566"/>
                  </a:cubicBezTo>
                  <a:lnTo>
                    <a:pt x="90183" y="63566"/>
                  </a:lnTo>
                  <a:lnTo>
                    <a:pt x="90635" y="38704"/>
                  </a:lnTo>
                  <a:lnTo>
                    <a:pt x="90183" y="38763"/>
                  </a:lnTo>
                  <a:cubicBezTo>
                    <a:pt x="85717" y="36444"/>
                    <a:pt x="78597" y="31810"/>
                    <a:pt x="70348" y="29324"/>
                  </a:cubicBezTo>
                  <a:cubicBezTo>
                    <a:pt x="62157" y="26838"/>
                    <a:pt x="52266" y="20794"/>
                    <a:pt x="50684" y="20116"/>
                  </a:cubicBezTo>
                  <a:cubicBezTo>
                    <a:pt x="49160" y="19379"/>
                    <a:pt x="44694" y="15709"/>
                    <a:pt x="43962" y="15483"/>
                  </a:cubicBezTo>
                  <a:cubicBezTo>
                    <a:pt x="43284" y="15257"/>
                    <a:pt x="37913" y="13616"/>
                    <a:pt x="36218" y="12825"/>
                  </a:cubicBezTo>
                  <a:cubicBezTo>
                    <a:pt x="34469" y="12034"/>
                    <a:pt x="28760" y="7911"/>
                    <a:pt x="26951" y="7572"/>
                  </a:cubicBezTo>
                  <a:cubicBezTo>
                    <a:pt x="25089" y="7233"/>
                    <a:pt x="19778" y="6496"/>
                    <a:pt x="17178" y="5199"/>
                  </a:cubicBezTo>
                  <a:cubicBezTo>
                    <a:pt x="14633" y="4010"/>
                    <a:pt x="6781" y="0"/>
                    <a:pt x="60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a:off x="5436506" y="4335484"/>
              <a:ext cx="643603" cy="474557"/>
            </a:xfrm>
            <a:custGeom>
              <a:avLst/>
              <a:gdLst/>
              <a:ahLst/>
              <a:cxnLst/>
              <a:rect l="l" t="t" r="r" b="b"/>
              <a:pathLst>
                <a:path w="68432" h="50458" extrusionOk="0">
                  <a:moveTo>
                    <a:pt x="58825" y="37348"/>
                  </a:moveTo>
                  <a:cubicBezTo>
                    <a:pt x="53514" y="32489"/>
                    <a:pt x="41589" y="17006"/>
                    <a:pt x="35319" y="12599"/>
                  </a:cubicBezTo>
                  <a:cubicBezTo>
                    <a:pt x="29103" y="8250"/>
                    <a:pt x="27349" y="6668"/>
                    <a:pt x="24976" y="5027"/>
                  </a:cubicBezTo>
                  <a:cubicBezTo>
                    <a:pt x="22603" y="3391"/>
                    <a:pt x="18593" y="1524"/>
                    <a:pt x="17856" y="1696"/>
                  </a:cubicBezTo>
                  <a:cubicBezTo>
                    <a:pt x="17065" y="1863"/>
                    <a:pt x="14353" y="4973"/>
                    <a:pt x="13223" y="5253"/>
                  </a:cubicBezTo>
                  <a:cubicBezTo>
                    <a:pt x="12093" y="4914"/>
                    <a:pt x="1922" y="0"/>
                    <a:pt x="1922" y="0"/>
                  </a:cubicBezTo>
                  <a:cubicBezTo>
                    <a:pt x="1696" y="620"/>
                    <a:pt x="227" y="4182"/>
                    <a:pt x="114" y="5253"/>
                  </a:cubicBezTo>
                  <a:cubicBezTo>
                    <a:pt x="1" y="6157"/>
                    <a:pt x="792" y="8702"/>
                    <a:pt x="60" y="10058"/>
                  </a:cubicBezTo>
                  <a:cubicBezTo>
                    <a:pt x="2261" y="11130"/>
                    <a:pt x="5990" y="13110"/>
                    <a:pt x="7798" y="15198"/>
                  </a:cubicBezTo>
                  <a:cubicBezTo>
                    <a:pt x="10457" y="18195"/>
                    <a:pt x="24357" y="27801"/>
                    <a:pt x="28027" y="32376"/>
                  </a:cubicBezTo>
                  <a:cubicBezTo>
                    <a:pt x="29894" y="34636"/>
                    <a:pt x="34867" y="42831"/>
                    <a:pt x="39387" y="50457"/>
                  </a:cubicBezTo>
                  <a:lnTo>
                    <a:pt x="68431" y="50457"/>
                  </a:lnTo>
                  <a:cubicBezTo>
                    <a:pt x="64982" y="45033"/>
                    <a:pt x="61198" y="39554"/>
                    <a:pt x="58825" y="373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a:off x="4806853" y="4390788"/>
              <a:ext cx="543684" cy="419294"/>
            </a:xfrm>
            <a:custGeom>
              <a:avLst/>
              <a:gdLst/>
              <a:ahLst/>
              <a:cxnLst/>
              <a:rect l="l" t="t" r="r" b="b"/>
              <a:pathLst>
                <a:path w="57808" h="44582" extrusionOk="0">
                  <a:moveTo>
                    <a:pt x="57808" y="1"/>
                  </a:moveTo>
                  <a:cubicBezTo>
                    <a:pt x="57807" y="1"/>
                    <a:pt x="46335" y="6782"/>
                    <a:pt x="43510" y="8477"/>
                  </a:cubicBezTo>
                  <a:cubicBezTo>
                    <a:pt x="40684" y="10226"/>
                    <a:pt x="33171" y="18250"/>
                    <a:pt x="28479" y="21247"/>
                  </a:cubicBezTo>
                  <a:cubicBezTo>
                    <a:pt x="23791" y="24298"/>
                    <a:pt x="7179" y="36557"/>
                    <a:pt x="7179" y="36670"/>
                  </a:cubicBezTo>
                  <a:cubicBezTo>
                    <a:pt x="7179" y="36729"/>
                    <a:pt x="3956" y="40287"/>
                    <a:pt x="0" y="44581"/>
                  </a:cubicBezTo>
                  <a:lnTo>
                    <a:pt x="21192" y="44581"/>
                  </a:lnTo>
                  <a:cubicBezTo>
                    <a:pt x="24298" y="41702"/>
                    <a:pt x="27349" y="38424"/>
                    <a:pt x="28990" y="35373"/>
                  </a:cubicBezTo>
                  <a:cubicBezTo>
                    <a:pt x="33339" y="27404"/>
                    <a:pt x="42890" y="14127"/>
                    <a:pt x="46674" y="11356"/>
                  </a:cubicBezTo>
                  <a:cubicBezTo>
                    <a:pt x="50403" y="8644"/>
                    <a:pt x="57807" y="1"/>
                    <a:pt x="57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p:nvPr/>
          </p:nvSpPr>
          <p:spPr>
            <a:xfrm>
              <a:off x="4970134" y="4338675"/>
              <a:ext cx="202471" cy="198765"/>
            </a:xfrm>
            <a:custGeom>
              <a:avLst/>
              <a:gdLst/>
              <a:ahLst/>
              <a:cxnLst/>
              <a:rect l="l" t="t" r="r" b="b"/>
              <a:pathLst>
                <a:path w="21528" h="21134" extrusionOk="0">
                  <a:moveTo>
                    <a:pt x="21527" y="0"/>
                  </a:moveTo>
                  <a:lnTo>
                    <a:pt x="21527" y="0"/>
                  </a:lnTo>
                  <a:cubicBezTo>
                    <a:pt x="19213" y="733"/>
                    <a:pt x="13277" y="1696"/>
                    <a:pt x="11415" y="2487"/>
                  </a:cubicBezTo>
                  <a:cubicBezTo>
                    <a:pt x="11243" y="2600"/>
                    <a:pt x="10904" y="2713"/>
                    <a:pt x="10565" y="2826"/>
                  </a:cubicBezTo>
                  <a:cubicBezTo>
                    <a:pt x="10565" y="3558"/>
                    <a:pt x="10511" y="4295"/>
                    <a:pt x="10511" y="4914"/>
                  </a:cubicBezTo>
                  <a:cubicBezTo>
                    <a:pt x="10398" y="6948"/>
                    <a:pt x="9042" y="9095"/>
                    <a:pt x="7007" y="11808"/>
                  </a:cubicBezTo>
                  <a:cubicBezTo>
                    <a:pt x="5028" y="14520"/>
                    <a:pt x="1" y="21133"/>
                    <a:pt x="1" y="21133"/>
                  </a:cubicBezTo>
                  <a:cubicBezTo>
                    <a:pt x="1" y="21133"/>
                    <a:pt x="9322" y="15989"/>
                    <a:pt x="12206" y="12260"/>
                  </a:cubicBezTo>
                  <a:cubicBezTo>
                    <a:pt x="15144" y="8589"/>
                    <a:pt x="16839" y="6781"/>
                    <a:pt x="18309" y="4914"/>
                  </a:cubicBezTo>
                  <a:cubicBezTo>
                    <a:pt x="19100" y="3843"/>
                    <a:pt x="20456" y="1696"/>
                    <a:pt x="21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 name="Google Shape;92;p9"/>
          <p:cNvPicPr preferRelativeResize="0"/>
          <p:nvPr/>
        </p:nvPicPr>
        <p:blipFill>
          <a:blip r:embed="rId2"/>
          <a:stretch>
            <a:fillRect/>
          </a:stretch>
        </p:blipFill>
        <p:spPr>
          <a:xfrm>
            <a:off x="764050" y="4382605"/>
            <a:ext cx="2819327" cy="1165825"/>
          </a:xfrm>
          <a:prstGeom prst="rect">
            <a:avLst/>
          </a:prstGeom>
          <a:noFill/>
          <a:ln>
            <a:noFill/>
          </a:ln>
        </p:spPr>
      </p:pic>
      <p:pic>
        <p:nvPicPr>
          <p:cNvPr id="93" name="Google Shape;93;p9"/>
          <p:cNvPicPr preferRelativeResize="0"/>
          <p:nvPr/>
        </p:nvPicPr>
        <p:blipFill>
          <a:blip r:embed="rId3"/>
          <a:stretch>
            <a:fillRect/>
          </a:stretch>
        </p:blipFill>
        <p:spPr>
          <a:xfrm>
            <a:off x="2533888" y="4382599"/>
            <a:ext cx="2150801" cy="1490076"/>
          </a:xfrm>
          <a:prstGeom prst="rect">
            <a:avLst/>
          </a:prstGeom>
          <a:noFill/>
          <a:ln>
            <a:noFill/>
          </a:ln>
        </p:spPr>
      </p:pic>
      <p:pic>
        <p:nvPicPr>
          <p:cNvPr id="94" name="Google Shape;94;p9"/>
          <p:cNvPicPr preferRelativeResize="0"/>
          <p:nvPr/>
        </p:nvPicPr>
        <p:blipFill>
          <a:blip r:embed="rId4"/>
          <a:stretch>
            <a:fillRect/>
          </a:stretch>
        </p:blipFill>
        <p:spPr>
          <a:xfrm>
            <a:off x="-1303475" y="4284480"/>
            <a:ext cx="3236701" cy="147017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113"/>
        <p:cNvGrpSpPr/>
        <p:nvPr/>
      </p:nvGrpSpPr>
      <p:grpSpPr>
        <a:xfrm>
          <a:off x="0" y="0"/>
          <a:ext cx="0" cy="0"/>
          <a:chOff x="0" y="0"/>
          <a:chExt cx="0" cy="0"/>
        </a:xfrm>
      </p:grpSpPr>
      <p:sp>
        <p:nvSpPr>
          <p:cNvPr id="114" name="Google Shape;114;p13"/>
          <p:cNvSpPr txBox="1">
            <a:spLocks noGrp="1"/>
          </p:cNvSpPr>
          <p:nvPr>
            <p:ph type="subTitle" idx="1"/>
          </p:nvPr>
        </p:nvSpPr>
        <p:spPr>
          <a:xfrm>
            <a:off x="2914075" y="1649475"/>
            <a:ext cx="4060800" cy="3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3"/>
          <p:cNvSpPr txBox="1">
            <a:spLocks noGrp="1"/>
          </p:cNvSpPr>
          <p:nvPr>
            <p:ph type="subTitle" idx="2"/>
          </p:nvPr>
        </p:nvSpPr>
        <p:spPr>
          <a:xfrm>
            <a:off x="2914075" y="2638676"/>
            <a:ext cx="4060800" cy="34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subTitle" idx="3"/>
          </p:nvPr>
        </p:nvSpPr>
        <p:spPr>
          <a:xfrm>
            <a:off x="2914075" y="3629050"/>
            <a:ext cx="4060800" cy="34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8" name="Google Shape;118;p13"/>
          <p:cNvSpPr txBox="1">
            <a:spLocks noGrp="1"/>
          </p:cNvSpPr>
          <p:nvPr>
            <p:ph type="title" idx="4" hasCustomPrompt="1"/>
          </p:nvPr>
        </p:nvSpPr>
        <p:spPr>
          <a:xfrm>
            <a:off x="2020925" y="1338375"/>
            <a:ext cx="881700" cy="5727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a:spLocks noGrp="1"/>
          </p:cNvSpPr>
          <p:nvPr>
            <p:ph type="title" idx="5" hasCustomPrompt="1"/>
          </p:nvPr>
        </p:nvSpPr>
        <p:spPr>
          <a:xfrm>
            <a:off x="2022175" y="3321250"/>
            <a:ext cx="879300" cy="5727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0" name="Google Shape;120;p13"/>
          <p:cNvSpPr txBox="1">
            <a:spLocks noGrp="1"/>
          </p:cNvSpPr>
          <p:nvPr>
            <p:ph type="title" idx="6" hasCustomPrompt="1"/>
          </p:nvPr>
        </p:nvSpPr>
        <p:spPr>
          <a:xfrm>
            <a:off x="2022175" y="2330875"/>
            <a:ext cx="879300" cy="5727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subTitle" idx="7"/>
          </p:nvPr>
        </p:nvSpPr>
        <p:spPr>
          <a:xfrm>
            <a:off x="2914075" y="1338375"/>
            <a:ext cx="40608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2pPr>
            <a:lvl3pPr lvl="2"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3pPr>
            <a:lvl4pPr lvl="3"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4pPr>
            <a:lvl5pPr lvl="4"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5pPr>
            <a:lvl6pPr lvl="5"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6pPr>
            <a:lvl7pPr lvl="6"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7pPr>
            <a:lvl8pPr lvl="7"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8pPr>
            <a:lvl9pPr lvl="8"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9pPr>
          </a:lstStyle>
          <a:p>
            <a:endParaRPr/>
          </a:p>
        </p:txBody>
      </p:sp>
      <p:sp>
        <p:nvSpPr>
          <p:cNvPr id="122" name="Google Shape;122;p13"/>
          <p:cNvSpPr txBox="1">
            <a:spLocks noGrp="1"/>
          </p:cNvSpPr>
          <p:nvPr>
            <p:ph type="subTitle" idx="8"/>
          </p:nvPr>
        </p:nvSpPr>
        <p:spPr>
          <a:xfrm>
            <a:off x="2914075" y="3321250"/>
            <a:ext cx="40608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2pPr>
            <a:lvl3pPr lvl="2"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3pPr>
            <a:lvl4pPr lvl="3"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4pPr>
            <a:lvl5pPr lvl="4"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5pPr>
            <a:lvl6pPr lvl="5"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6pPr>
            <a:lvl7pPr lvl="6"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7pPr>
            <a:lvl8pPr lvl="7"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8pPr>
            <a:lvl9pPr lvl="8"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9pPr>
          </a:lstStyle>
          <a:p>
            <a:endParaRPr/>
          </a:p>
        </p:txBody>
      </p:sp>
      <p:sp>
        <p:nvSpPr>
          <p:cNvPr id="123" name="Google Shape;123;p13"/>
          <p:cNvSpPr txBox="1">
            <a:spLocks noGrp="1"/>
          </p:cNvSpPr>
          <p:nvPr>
            <p:ph type="subTitle" idx="9"/>
          </p:nvPr>
        </p:nvSpPr>
        <p:spPr>
          <a:xfrm>
            <a:off x="2914075" y="2330875"/>
            <a:ext cx="40608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2pPr>
            <a:lvl3pPr lvl="2"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3pPr>
            <a:lvl4pPr lvl="3"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4pPr>
            <a:lvl5pPr lvl="4"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5pPr>
            <a:lvl6pPr lvl="5"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6pPr>
            <a:lvl7pPr lvl="6"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7pPr>
            <a:lvl8pPr lvl="7"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8pPr>
            <a:lvl9pPr lvl="8" algn="ctr" rtl="0">
              <a:lnSpc>
                <a:spcPct val="100000"/>
              </a:lnSpc>
              <a:spcBef>
                <a:spcPts val="0"/>
              </a:spcBef>
              <a:spcAft>
                <a:spcPts val="0"/>
              </a:spcAft>
              <a:buSzPts val="2400"/>
              <a:buFont typeface="Concert One"/>
              <a:buNone/>
              <a:defRPr sz="2400" b="1">
                <a:latin typeface="Concert One"/>
                <a:ea typeface="Concert One"/>
                <a:cs typeface="Concert One"/>
                <a:sym typeface="Concert One"/>
              </a:defRPr>
            </a:lvl9pPr>
          </a:lstStyle>
          <a:p>
            <a:endParaRPr/>
          </a:p>
        </p:txBody>
      </p:sp>
      <p:sp>
        <p:nvSpPr>
          <p:cNvPr id="124" name="Google Shape;124;p13"/>
          <p:cNvSpPr/>
          <p:nvPr/>
        </p:nvSpPr>
        <p:spPr>
          <a:xfrm>
            <a:off x="1875850" y="4408623"/>
            <a:ext cx="6296824" cy="752532"/>
          </a:xfrm>
          <a:custGeom>
            <a:avLst/>
            <a:gdLst/>
            <a:ahLst/>
            <a:cxnLst/>
            <a:rect l="l" t="t" r="r" b="b"/>
            <a:pathLst>
              <a:path w="285635" h="31914" extrusionOk="0">
                <a:moveTo>
                  <a:pt x="31914" y="0"/>
                </a:moveTo>
                <a:cubicBezTo>
                  <a:pt x="30464" y="0"/>
                  <a:pt x="28685" y="116"/>
                  <a:pt x="27467" y="667"/>
                </a:cubicBezTo>
                <a:cubicBezTo>
                  <a:pt x="27244" y="783"/>
                  <a:pt x="27129" y="783"/>
                  <a:pt x="26906" y="889"/>
                </a:cubicBezTo>
                <a:cubicBezTo>
                  <a:pt x="24683" y="1557"/>
                  <a:pt x="7560" y="6226"/>
                  <a:pt x="0" y="6786"/>
                </a:cubicBezTo>
                <a:lnTo>
                  <a:pt x="445" y="31913"/>
                </a:lnTo>
                <a:lnTo>
                  <a:pt x="285634" y="31913"/>
                </a:lnTo>
                <a:lnTo>
                  <a:pt x="285296" y="11563"/>
                </a:lnTo>
                <a:cubicBezTo>
                  <a:pt x="278403" y="13457"/>
                  <a:pt x="271287" y="15014"/>
                  <a:pt x="264732" y="17344"/>
                </a:cubicBezTo>
                <a:cubicBezTo>
                  <a:pt x="260614" y="18794"/>
                  <a:pt x="255944" y="20795"/>
                  <a:pt x="251274" y="21685"/>
                </a:cubicBezTo>
                <a:lnTo>
                  <a:pt x="250945" y="21685"/>
                </a:lnTo>
                <a:cubicBezTo>
                  <a:pt x="249389" y="21462"/>
                  <a:pt x="244941" y="21240"/>
                  <a:pt x="244497" y="20902"/>
                </a:cubicBezTo>
                <a:cubicBezTo>
                  <a:pt x="241935" y="18794"/>
                  <a:pt x="237488" y="16793"/>
                  <a:pt x="236376" y="16348"/>
                </a:cubicBezTo>
                <a:cubicBezTo>
                  <a:pt x="235602" y="16010"/>
                  <a:pt x="231377" y="14347"/>
                  <a:pt x="231039" y="14124"/>
                </a:cubicBezTo>
                <a:cubicBezTo>
                  <a:pt x="230710" y="13902"/>
                  <a:pt x="229598" y="13342"/>
                  <a:pt x="229153" y="13342"/>
                </a:cubicBezTo>
                <a:cubicBezTo>
                  <a:pt x="227819" y="13235"/>
                  <a:pt x="224261" y="12123"/>
                  <a:pt x="224039" y="12007"/>
                </a:cubicBezTo>
                <a:cubicBezTo>
                  <a:pt x="223816" y="11901"/>
                  <a:pt x="221477" y="11456"/>
                  <a:pt x="221148" y="11456"/>
                </a:cubicBezTo>
                <a:cubicBezTo>
                  <a:pt x="219863" y="11354"/>
                  <a:pt x="217011" y="10992"/>
                  <a:pt x="216145" y="10992"/>
                </a:cubicBezTo>
                <a:cubicBezTo>
                  <a:pt x="216035" y="10992"/>
                  <a:pt x="215956" y="10998"/>
                  <a:pt x="215918" y="11011"/>
                </a:cubicBezTo>
                <a:cubicBezTo>
                  <a:pt x="215473" y="11011"/>
                  <a:pt x="215367" y="10896"/>
                  <a:pt x="214922" y="10896"/>
                </a:cubicBezTo>
                <a:cubicBezTo>
                  <a:pt x="214032" y="11011"/>
                  <a:pt x="211586" y="11785"/>
                  <a:pt x="210804" y="12007"/>
                </a:cubicBezTo>
                <a:cubicBezTo>
                  <a:pt x="210359" y="12123"/>
                  <a:pt x="210136" y="12452"/>
                  <a:pt x="209585" y="12452"/>
                </a:cubicBezTo>
                <a:cubicBezTo>
                  <a:pt x="209511" y="12477"/>
                  <a:pt x="209443" y="12487"/>
                  <a:pt x="209378" y="12487"/>
                </a:cubicBezTo>
                <a:cubicBezTo>
                  <a:pt x="209206" y="12487"/>
                  <a:pt x="209056" y="12422"/>
                  <a:pt x="208886" y="12422"/>
                </a:cubicBezTo>
                <a:cubicBezTo>
                  <a:pt x="208826" y="12422"/>
                  <a:pt x="208763" y="12430"/>
                  <a:pt x="208696" y="12452"/>
                </a:cubicBezTo>
                <a:cubicBezTo>
                  <a:pt x="207468" y="12675"/>
                  <a:pt x="194464" y="16010"/>
                  <a:pt x="194019" y="16010"/>
                </a:cubicBezTo>
                <a:cubicBezTo>
                  <a:pt x="193681" y="16126"/>
                  <a:pt x="185792" y="17237"/>
                  <a:pt x="185009" y="17789"/>
                </a:cubicBezTo>
                <a:cubicBezTo>
                  <a:pt x="184787" y="17904"/>
                  <a:pt x="183790" y="18572"/>
                  <a:pt x="183568" y="18794"/>
                </a:cubicBezTo>
                <a:cubicBezTo>
                  <a:pt x="183123" y="19123"/>
                  <a:pt x="182456" y="19345"/>
                  <a:pt x="181896" y="19683"/>
                </a:cubicBezTo>
                <a:cubicBezTo>
                  <a:pt x="180900" y="20350"/>
                  <a:pt x="179788" y="21018"/>
                  <a:pt x="178676" y="21791"/>
                </a:cubicBezTo>
                <a:cubicBezTo>
                  <a:pt x="178141" y="22193"/>
                  <a:pt x="177322" y="22395"/>
                  <a:pt x="176512" y="22395"/>
                </a:cubicBezTo>
                <a:cubicBezTo>
                  <a:pt x="175977" y="22395"/>
                  <a:pt x="175445" y="22306"/>
                  <a:pt x="175003" y="22129"/>
                </a:cubicBezTo>
                <a:cubicBezTo>
                  <a:pt x="172895" y="21347"/>
                  <a:pt x="170110" y="20012"/>
                  <a:pt x="168892" y="19461"/>
                </a:cubicBezTo>
                <a:cubicBezTo>
                  <a:pt x="168447" y="19239"/>
                  <a:pt x="168109" y="19016"/>
                  <a:pt x="167664" y="18794"/>
                </a:cubicBezTo>
                <a:cubicBezTo>
                  <a:pt x="166169" y="17996"/>
                  <a:pt x="164864" y="17756"/>
                  <a:pt x="163652" y="17756"/>
                </a:cubicBezTo>
                <a:cubicBezTo>
                  <a:pt x="161808" y="17756"/>
                  <a:pt x="160176" y="18312"/>
                  <a:pt x="158408" y="18312"/>
                </a:cubicBezTo>
                <a:cubicBezTo>
                  <a:pt x="157281" y="18312"/>
                  <a:pt x="156097" y="18086"/>
                  <a:pt x="154767" y="17344"/>
                </a:cubicBezTo>
                <a:cubicBezTo>
                  <a:pt x="153993" y="16793"/>
                  <a:pt x="148212" y="14453"/>
                  <a:pt x="145428" y="14231"/>
                </a:cubicBezTo>
                <a:cubicBezTo>
                  <a:pt x="144958" y="14198"/>
                  <a:pt x="144511" y="14183"/>
                  <a:pt x="144083" y="14183"/>
                </a:cubicBezTo>
                <a:cubicBezTo>
                  <a:pt x="140249" y="14183"/>
                  <a:pt x="137899" y="15399"/>
                  <a:pt x="134203" y="15903"/>
                </a:cubicBezTo>
                <a:cubicBezTo>
                  <a:pt x="132503" y="16137"/>
                  <a:pt x="129942" y="16278"/>
                  <a:pt x="127427" y="16278"/>
                </a:cubicBezTo>
                <a:cubicBezTo>
                  <a:pt x="125165" y="16278"/>
                  <a:pt x="122941" y="16164"/>
                  <a:pt x="121412" y="15903"/>
                </a:cubicBezTo>
                <a:cubicBezTo>
                  <a:pt x="116965" y="15236"/>
                  <a:pt x="116520" y="12345"/>
                  <a:pt x="113967" y="10451"/>
                </a:cubicBezTo>
                <a:cubicBezTo>
                  <a:pt x="113078" y="9677"/>
                  <a:pt x="111744" y="9010"/>
                  <a:pt x="110294" y="8450"/>
                </a:cubicBezTo>
                <a:cubicBezTo>
                  <a:pt x="109965" y="8343"/>
                  <a:pt x="109404" y="8227"/>
                  <a:pt x="108960" y="8227"/>
                </a:cubicBezTo>
                <a:cubicBezTo>
                  <a:pt x="106736" y="8121"/>
                  <a:pt x="106291" y="8227"/>
                  <a:pt x="105179" y="7009"/>
                </a:cubicBezTo>
                <a:cubicBezTo>
                  <a:pt x="104281" y="6206"/>
                  <a:pt x="100479" y="4499"/>
                  <a:pt x="97948" y="4499"/>
                </a:cubicBezTo>
                <a:cubicBezTo>
                  <a:pt x="97673" y="4499"/>
                  <a:pt x="97414" y="4519"/>
                  <a:pt x="97174" y="4563"/>
                </a:cubicBezTo>
                <a:cubicBezTo>
                  <a:pt x="96507" y="4563"/>
                  <a:pt x="91953" y="7009"/>
                  <a:pt x="90503" y="7116"/>
                </a:cubicBezTo>
                <a:cubicBezTo>
                  <a:pt x="90174" y="7116"/>
                  <a:pt x="89729" y="7116"/>
                  <a:pt x="89507" y="7231"/>
                </a:cubicBezTo>
                <a:cubicBezTo>
                  <a:pt x="88395" y="7560"/>
                  <a:pt x="87506" y="8121"/>
                  <a:pt x="86945" y="8672"/>
                </a:cubicBezTo>
                <a:cubicBezTo>
                  <a:pt x="86394" y="9232"/>
                  <a:pt x="79607" y="11340"/>
                  <a:pt x="78718" y="11456"/>
                </a:cubicBezTo>
                <a:cubicBezTo>
                  <a:pt x="76680" y="11802"/>
                  <a:pt x="74725" y="11945"/>
                  <a:pt x="72885" y="11945"/>
                </a:cubicBezTo>
                <a:cubicBezTo>
                  <a:pt x="64088" y="11945"/>
                  <a:pt x="57931" y="8672"/>
                  <a:pt x="57931" y="8672"/>
                </a:cubicBezTo>
                <a:cubicBezTo>
                  <a:pt x="56999" y="8367"/>
                  <a:pt x="57031" y="7771"/>
                  <a:pt x="56062" y="7771"/>
                </a:cubicBezTo>
                <a:cubicBezTo>
                  <a:pt x="55986" y="7771"/>
                  <a:pt x="55903" y="7775"/>
                  <a:pt x="55814" y="7783"/>
                </a:cubicBezTo>
                <a:cubicBezTo>
                  <a:pt x="55369" y="7783"/>
                  <a:pt x="48369" y="5452"/>
                  <a:pt x="47586" y="5230"/>
                </a:cubicBezTo>
                <a:cubicBezTo>
                  <a:pt x="47035" y="5114"/>
                  <a:pt x="46813" y="5230"/>
                  <a:pt x="46475" y="5008"/>
                </a:cubicBezTo>
                <a:cubicBezTo>
                  <a:pt x="45808" y="4670"/>
                  <a:pt x="43699" y="2562"/>
                  <a:pt x="43139" y="2339"/>
                </a:cubicBezTo>
                <a:cubicBezTo>
                  <a:pt x="42143" y="2001"/>
                  <a:pt x="37135" y="1112"/>
                  <a:pt x="36468" y="889"/>
                </a:cubicBezTo>
                <a:cubicBezTo>
                  <a:pt x="34912" y="445"/>
                  <a:pt x="33693" y="0"/>
                  <a:pt x="3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13"/>
          <p:cNvGrpSpPr/>
          <p:nvPr/>
        </p:nvGrpSpPr>
        <p:grpSpPr>
          <a:xfrm>
            <a:off x="-7" y="4154405"/>
            <a:ext cx="3181952" cy="1016900"/>
            <a:chOff x="238125" y="1861150"/>
            <a:chExt cx="6220825" cy="1988075"/>
          </a:xfrm>
        </p:grpSpPr>
        <p:sp>
          <p:nvSpPr>
            <p:cNvPr id="126" name="Google Shape;126;p13"/>
            <p:cNvSpPr/>
            <p:nvPr/>
          </p:nvSpPr>
          <p:spPr>
            <a:xfrm>
              <a:off x="1534700" y="1861150"/>
              <a:ext cx="4924250" cy="1988075"/>
            </a:xfrm>
            <a:custGeom>
              <a:avLst/>
              <a:gdLst/>
              <a:ahLst/>
              <a:cxnLst/>
              <a:rect l="l" t="t" r="r" b="b"/>
              <a:pathLst>
                <a:path w="196970" h="79523" extrusionOk="0">
                  <a:moveTo>
                    <a:pt x="99006" y="0"/>
                  </a:moveTo>
                  <a:lnTo>
                    <a:pt x="88513" y="5071"/>
                  </a:lnTo>
                  <a:cubicBezTo>
                    <a:pt x="88513" y="5071"/>
                    <a:pt x="87794" y="5013"/>
                    <a:pt x="86945" y="5013"/>
                  </a:cubicBezTo>
                  <a:cubicBezTo>
                    <a:pt x="86095" y="5013"/>
                    <a:pt x="85116" y="5071"/>
                    <a:pt x="84595" y="5302"/>
                  </a:cubicBezTo>
                  <a:cubicBezTo>
                    <a:pt x="83562" y="5652"/>
                    <a:pt x="56243" y="33081"/>
                    <a:pt x="56243" y="33081"/>
                  </a:cubicBezTo>
                  <a:cubicBezTo>
                    <a:pt x="56243" y="33081"/>
                    <a:pt x="43104" y="47944"/>
                    <a:pt x="42182" y="48294"/>
                  </a:cubicBezTo>
                  <a:cubicBezTo>
                    <a:pt x="41380" y="48755"/>
                    <a:pt x="33884" y="51863"/>
                    <a:pt x="33884" y="51863"/>
                  </a:cubicBezTo>
                  <a:lnTo>
                    <a:pt x="0" y="79523"/>
                  </a:lnTo>
                  <a:lnTo>
                    <a:pt x="196970" y="79523"/>
                  </a:lnTo>
                  <a:cubicBezTo>
                    <a:pt x="196970" y="79523"/>
                    <a:pt x="156281" y="44026"/>
                    <a:pt x="155479" y="43795"/>
                  </a:cubicBezTo>
                  <a:cubicBezTo>
                    <a:pt x="154557" y="43565"/>
                    <a:pt x="141068" y="38724"/>
                    <a:pt x="141068" y="38724"/>
                  </a:cubicBezTo>
                  <a:lnTo>
                    <a:pt x="109609" y="11525"/>
                  </a:lnTo>
                  <a:lnTo>
                    <a:pt x="101080" y="1153"/>
                  </a:lnTo>
                  <a:lnTo>
                    <a:pt x="990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238125" y="2229950"/>
              <a:ext cx="3382650" cy="1619275"/>
            </a:xfrm>
            <a:custGeom>
              <a:avLst/>
              <a:gdLst/>
              <a:ahLst/>
              <a:cxnLst/>
              <a:rect l="l" t="t" r="r" b="b"/>
              <a:pathLst>
                <a:path w="135306" h="64771" extrusionOk="0">
                  <a:moveTo>
                    <a:pt x="73881" y="0"/>
                  </a:moveTo>
                  <a:lnTo>
                    <a:pt x="59590" y="17749"/>
                  </a:lnTo>
                  <a:lnTo>
                    <a:pt x="0" y="64771"/>
                  </a:lnTo>
                  <a:lnTo>
                    <a:pt x="135305" y="64771"/>
                  </a:lnTo>
                  <a:lnTo>
                    <a:pt x="99236" y="15794"/>
                  </a:lnTo>
                  <a:lnTo>
                    <a:pt x="89896" y="12908"/>
                  </a:lnTo>
                  <a:lnTo>
                    <a:pt x="78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1534700" y="1861150"/>
              <a:ext cx="2959225" cy="1988075"/>
            </a:xfrm>
            <a:custGeom>
              <a:avLst/>
              <a:gdLst/>
              <a:ahLst/>
              <a:cxnLst/>
              <a:rect l="l" t="t" r="r" b="b"/>
              <a:pathLst>
                <a:path w="118369" h="79523" extrusionOk="0">
                  <a:moveTo>
                    <a:pt x="99006" y="0"/>
                  </a:moveTo>
                  <a:lnTo>
                    <a:pt x="88513" y="5071"/>
                  </a:lnTo>
                  <a:cubicBezTo>
                    <a:pt x="88513" y="5071"/>
                    <a:pt x="87794" y="5013"/>
                    <a:pt x="86945" y="5013"/>
                  </a:cubicBezTo>
                  <a:cubicBezTo>
                    <a:pt x="86095" y="5013"/>
                    <a:pt x="85116" y="5071"/>
                    <a:pt x="84595" y="5302"/>
                  </a:cubicBezTo>
                  <a:cubicBezTo>
                    <a:pt x="83562" y="5652"/>
                    <a:pt x="56243" y="33081"/>
                    <a:pt x="56243" y="33081"/>
                  </a:cubicBezTo>
                  <a:cubicBezTo>
                    <a:pt x="56243" y="33081"/>
                    <a:pt x="43104" y="47944"/>
                    <a:pt x="42182" y="48294"/>
                  </a:cubicBezTo>
                  <a:cubicBezTo>
                    <a:pt x="41380" y="48755"/>
                    <a:pt x="33884" y="51863"/>
                    <a:pt x="33884" y="51863"/>
                  </a:cubicBezTo>
                  <a:lnTo>
                    <a:pt x="0" y="79523"/>
                  </a:lnTo>
                  <a:lnTo>
                    <a:pt x="83442" y="79523"/>
                  </a:lnTo>
                  <a:lnTo>
                    <a:pt x="118368" y="64660"/>
                  </a:lnTo>
                  <a:lnTo>
                    <a:pt x="92432" y="51060"/>
                  </a:lnTo>
                  <a:lnTo>
                    <a:pt x="101883" y="39766"/>
                  </a:lnTo>
                  <a:lnTo>
                    <a:pt x="94396" y="25355"/>
                  </a:lnTo>
                  <a:lnTo>
                    <a:pt x="68579" y="42182"/>
                  </a:lnTo>
                  <a:lnTo>
                    <a:pt x="88974" y="25816"/>
                  </a:lnTo>
                  <a:lnTo>
                    <a:pt x="990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238125" y="2229950"/>
              <a:ext cx="1962275" cy="1619275"/>
            </a:xfrm>
            <a:custGeom>
              <a:avLst/>
              <a:gdLst/>
              <a:ahLst/>
              <a:cxnLst/>
              <a:rect l="l" t="t" r="r" b="b"/>
              <a:pathLst>
                <a:path w="78491" h="64771" extrusionOk="0">
                  <a:moveTo>
                    <a:pt x="73881" y="0"/>
                  </a:moveTo>
                  <a:lnTo>
                    <a:pt x="59590" y="17749"/>
                  </a:lnTo>
                  <a:lnTo>
                    <a:pt x="0" y="64771"/>
                  </a:lnTo>
                  <a:lnTo>
                    <a:pt x="13369" y="64771"/>
                  </a:lnTo>
                  <a:lnTo>
                    <a:pt x="64310" y="40688"/>
                  </a:lnTo>
                  <a:lnTo>
                    <a:pt x="59239" y="35036"/>
                  </a:lnTo>
                  <a:lnTo>
                    <a:pt x="74111" y="23400"/>
                  </a:lnTo>
                  <a:lnTo>
                    <a:pt x="71806" y="18099"/>
                  </a:lnTo>
                  <a:lnTo>
                    <a:pt x="45870" y="33653"/>
                  </a:lnTo>
                  <a:lnTo>
                    <a:pt x="70995" y="15444"/>
                  </a:lnTo>
                  <a:lnTo>
                    <a:pt x="784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3"/>
          <p:cNvSpPr/>
          <p:nvPr/>
        </p:nvSpPr>
        <p:spPr>
          <a:xfrm flipH="1">
            <a:off x="6803758" y="3516250"/>
            <a:ext cx="2387917" cy="1655064"/>
          </a:xfrm>
          <a:custGeom>
            <a:avLst/>
            <a:gdLst/>
            <a:ahLst/>
            <a:cxnLst/>
            <a:rect l="l" t="t" r="r" b="b"/>
            <a:pathLst>
              <a:path w="285380" h="165176" extrusionOk="0">
                <a:moveTo>
                  <a:pt x="68107" y="0"/>
                </a:moveTo>
                <a:cubicBezTo>
                  <a:pt x="67250" y="0"/>
                  <a:pt x="66635" y="359"/>
                  <a:pt x="66341" y="1169"/>
                </a:cubicBezTo>
                <a:cubicBezTo>
                  <a:pt x="65052" y="4875"/>
                  <a:pt x="48374" y="25452"/>
                  <a:pt x="44104" y="31560"/>
                </a:cubicBezTo>
                <a:cubicBezTo>
                  <a:pt x="42073" y="34525"/>
                  <a:pt x="40220" y="40825"/>
                  <a:pt x="37804" y="42500"/>
                </a:cubicBezTo>
                <a:cubicBezTo>
                  <a:pt x="37084" y="43028"/>
                  <a:pt x="36377" y="43181"/>
                  <a:pt x="35675" y="43181"/>
                </a:cubicBezTo>
                <a:cubicBezTo>
                  <a:pt x="34693" y="43181"/>
                  <a:pt x="33721" y="42880"/>
                  <a:pt x="32743" y="42880"/>
                </a:cubicBezTo>
                <a:cubicBezTo>
                  <a:pt x="31726" y="42880"/>
                  <a:pt x="30702" y="43205"/>
                  <a:pt x="29650" y="44531"/>
                </a:cubicBezTo>
                <a:cubicBezTo>
                  <a:pt x="25766" y="49542"/>
                  <a:pt x="21125" y="57874"/>
                  <a:pt x="17612" y="65286"/>
                </a:cubicBezTo>
                <a:cubicBezTo>
                  <a:pt x="15759" y="69185"/>
                  <a:pt x="5752" y="72521"/>
                  <a:pt x="0" y="74744"/>
                </a:cubicBezTo>
                <a:lnTo>
                  <a:pt x="0" y="165176"/>
                </a:lnTo>
                <a:lnTo>
                  <a:pt x="285379" y="165176"/>
                </a:lnTo>
                <a:cubicBezTo>
                  <a:pt x="281495" y="164064"/>
                  <a:pt x="277418" y="162952"/>
                  <a:pt x="273519" y="161648"/>
                </a:cubicBezTo>
                <a:cubicBezTo>
                  <a:pt x="268701" y="160165"/>
                  <a:pt x="201811" y="116625"/>
                  <a:pt x="196993" y="116061"/>
                </a:cubicBezTo>
                <a:cubicBezTo>
                  <a:pt x="184570" y="114579"/>
                  <a:pt x="170308" y="109761"/>
                  <a:pt x="158819" y="99576"/>
                </a:cubicBezTo>
                <a:cubicBezTo>
                  <a:pt x="148990" y="90681"/>
                  <a:pt x="138435" y="85863"/>
                  <a:pt x="130089" y="68444"/>
                </a:cubicBezTo>
                <a:cubicBezTo>
                  <a:pt x="128235" y="64367"/>
                  <a:pt x="126382" y="58437"/>
                  <a:pt x="124159" y="56762"/>
                </a:cubicBezTo>
                <a:cubicBezTo>
                  <a:pt x="122869" y="55843"/>
                  <a:pt x="111557" y="49172"/>
                  <a:pt x="109156" y="43983"/>
                </a:cubicBezTo>
                <a:cubicBezTo>
                  <a:pt x="106932" y="38972"/>
                  <a:pt x="97474" y="26193"/>
                  <a:pt x="95072" y="21924"/>
                </a:cubicBezTo>
                <a:cubicBezTo>
                  <a:pt x="93275" y="18836"/>
                  <a:pt x="74320" y="0"/>
                  <a:pt x="68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 name="Google Shape;131;p13"/>
          <p:cNvPicPr preferRelativeResize="0"/>
          <p:nvPr/>
        </p:nvPicPr>
        <p:blipFill>
          <a:blip r:embed="rId2"/>
          <a:stretch>
            <a:fillRect/>
          </a:stretch>
        </p:blipFill>
        <p:spPr>
          <a:xfrm rot="-412314" flipH="1">
            <a:off x="2149482" y="4395778"/>
            <a:ext cx="3076861" cy="1397568"/>
          </a:xfrm>
          <a:prstGeom prst="rect">
            <a:avLst/>
          </a:prstGeom>
          <a:noFill/>
          <a:ln>
            <a:noFill/>
          </a:ln>
        </p:spPr>
      </p:pic>
      <p:pic>
        <p:nvPicPr>
          <p:cNvPr id="132" name="Google Shape;132;p13"/>
          <p:cNvPicPr preferRelativeResize="0"/>
          <p:nvPr/>
        </p:nvPicPr>
        <p:blipFill rotWithShape="1">
          <a:blip r:embed="rId3"/>
          <a:srcRect l="1335" t="25378" r="1169" b="25676"/>
          <a:stretch>
            <a:fillRect/>
          </a:stretch>
        </p:blipFill>
        <p:spPr>
          <a:xfrm rot="-140006">
            <a:off x="4170558" y="4311625"/>
            <a:ext cx="4641215" cy="1310649"/>
          </a:xfrm>
          <a:prstGeom prst="rect">
            <a:avLst/>
          </a:prstGeom>
          <a:noFill/>
          <a:ln>
            <a:noFill/>
          </a:ln>
        </p:spPr>
      </p:pic>
      <p:pic>
        <p:nvPicPr>
          <p:cNvPr id="133" name="Google Shape;133;p13"/>
          <p:cNvPicPr preferRelativeResize="0"/>
          <p:nvPr/>
        </p:nvPicPr>
        <p:blipFill>
          <a:blip r:embed="rId4"/>
          <a:stretch>
            <a:fillRect/>
          </a:stretch>
        </p:blipFill>
        <p:spPr>
          <a:xfrm>
            <a:off x="8500125" y="4408627"/>
            <a:ext cx="423313" cy="5004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86"/>
        <p:cNvGrpSpPr/>
        <p:nvPr/>
      </p:nvGrpSpPr>
      <p:grpSpPr>
        <a:xfrm>
          <a:off x="0" y="0"/>
          <a:ext cx="0" cy="0"/>
          <a:chOff x="0" y="0"/>
          <a:chExt cx="0" cy="0"/>
        </a:xfrm>
      </p:grpSpPr>
      <p:sp>
        <p:nvSpPr>
          <p:cNvPr id="287" name="Google Shape;287;p25"/>
          <p:cNvSpPr/>
          <p:nvPr/>
        </p:nvSpPr>
        <p:spPr>
          <a:xfrm>
            <a:off x="201700" y="4588475"/>
            <a:ext cx="8713296" cy="572697"/>
          </a:xfrm>
          <a:custGeom>
            <a:avLst/>
            <a:gdLst/>
            <a:ahLst/>
            <a:cxnLst/>
            <a:rect l="l" t="t" r="r" b="b"/>
            <a:pathLst>
              <a:path w="285635" h="31914" extrusionOk="0">
                <a:moveTo>
                  <a:pt x="31914" y="0"/>
                </a:moveTo>
                <a:cubicBezTo>
                  <a:pt x="30464" y="0"/>
                  <a:pt x="28685" y="116"/>
                  <a:pt x="27467" y="667"/>
                </a:cubicBezTo>
                <a:cubicBezTo>
                  <a:pt x="27244" y="783"/>
                  <a:pt x="27129" y="783"/>
                  <a:pt x="26906" y="889"/>
                </a:cubicBezTo>
                <a:cubicBezTo>
                  <a:pt x="24683" y="1557"/>
                  <a:pt x="7560" y="6226"/>
                  <a:pt x="0" y="6786"/>
                </a:cubicBezTo>
                <a:lnTo>
                  <a:pt x="445" y="31913"/>
                </a:lnTo>
                <a:lnTo>
                  <a:pt x="285634" y="31913"/>
                </a:lnTo>
                <a:lnTo>
                  <a:pt x="285296" y="11563"/>
                </a:lnTo>
                <a:cubicBezTo>
                  <a:pt x="278403" y="13457"/>
                  <a:pt x="271287" y="15014"/>
                  <a:pt x="264732" y="17344"/>
                </a:cubicBezTo>
                <a:cubicBezTo>
                  <a:pt x="260614" y="18794"/>
                  <a:pt x="255944" y="20795"/>
                  <a:pt x="251274" y="21685"/>
                </a:cubicBezTo>
                <a:lnTo>
                  <a:pt x="250945" y="21685"/>
                </a:lnTo>
                <a:cubicBezTo>
                  <a:pt x="249389" y="21462"/>
                  <a:pt x="244941" y="21240"/>
                  <a:pt x="244497" y="20902"/>
                </a:cubicBezTo>
                <a:cubicBezTo>
                  <a:pt x="241935" y="18794"/>
                  <a:pt x="237488" y="16793"/>
                  <a:pt x="236376" y="16348"/>
                </a:cubicBezTo>
                <a:cubicBezTo>
                  <a:pt x="235602" y="16010"/>
                  <a:pt x="231377" y="14347"/>
                  <a:pt x="231039" y="14124"/>
                </a:cubicBezTo>
                <a:cubicBezTo>
                  <a:pt x="230710" y="13902"/>
                  <a:pt x="229598" y="13342"/>
                  <a:pt x="229153" y="13342"/>
                </a:cubicBezTo>
                <a:cubicBezTo>
                  <a:pt x="227819" y="13235"/>
                  <a:pt x="224261" y="12123"/>
                  <a:pt x="224039" y="12007"/>
                </a:cubicBezTo>
                <a:cubicBezTo>
                  <a:pt x="223816" y="11901"/>
                  <a:pt x="221477" y="11456"/>
                  <a:pt x="221148" y="11456"/>
                </a:cubicBezTo>
                <a:cubicBezTo>
                  <a:pt x="219863" y="11354"/>
                  <a:pt x="217011" y="10992"/>
                  <a:pt x="216145" y="10992"/>
                </a:cubicBezTo>
                <a:cubicBezTo>
                  <a:pt x="216035" y="10992"/>
                  <a:pt x="215956" y="10998"/>
                  <a:pt x="215918" y="11011"/>
                </a:cubicBezTo>
                <a:cubicBezTo>
                  <a:pt x="215473" y="11011"/>
                  <a:pt x="215367" y="10896"/>
                  <a:pt x="214922" y="10896"/>
                </a:cubicBezTo>
                <a:cubicBezTo>
                  <a:pt x="214032" y="11011"/>
                  <a:pt x="211586" y="11785"/>
                  <a:pt x="210804" y="12007"/>
                </a:cubicBezTo>
                <a:cubicBezTo>
                  <a:pt x="210359" y="12123"/>
                  <a:pt x="210136" y="12452"/>
                  <a:pt x="209585" y="12452"/>
                </a:cubicBezTo>
                <a:cubicBezTo>
                  <a:pt x="209511" y="12477"/>
                  <a:pt x="209443" y="12487"/>
                  <a:pt x="209378" y="12487"/>
                </a:cubicBezTo>
                <a:cubicBezTo>
                  <a:pt x="209206" y="12487"/>
                  <a:pt x="209056" y="12422"/>
                  <a:pt x="208886" y="12422"/>
                </a:cubicBezTo>
                <a:cubicBezTo>
                  <a:pt x="208826" y="12422"/>
                  <a:pt x="208763" y="12430"/>
                  <a:pt x="208696" y="12452"/>
                </a:cubicBezTo>
                <a:cubicBezTo>
                  <a:pt x="207468" y="12675"/>
                  <a:pt x="194464" y="16010"/>
                  <a:pt x="194019" y="16010"/>
                </a:cubicBezTo>
                <a:cubicBezTo>
                  <a:pt x="193681" y="16126"/>
                  <a:pt x="185792" y="17237"/>
                  <a:pt x="185009" y="17789"/>
                </a:cubicBezTo>
                <a:cubicBezTo>
                  <a:pt x="184787" y="17904"/>
                  <a:pt x="183790" y="18572"/>
                  <a:pt x="183568" y="18794"/>
                </a:cubicBezTo>
                <a:cubicBezTo>
                  <a:pt x="183123" y="19123"/>
                  <a:pt x="182456" y="19345"/>
                  <a:pt x="181896" y="19683"/>
                </a:cubicBezTo>
                <a:cubicBezTo>
                  <a:pt x="180900" y="20350"/>
                  <a:pt x="179788" y="21018"/>
                  <a:pt x="178676" y="21791"/>
                </a:cubicBezTo>
                <a:cubicBezTo>
                  <a:pt x="178141" y="22193"/>
                  <a:pt x="177322" y="22395"/>
                  <a:pt x="176512" y="22395"/>
                </a:cubicBezTo>
                <a:cubicBezTo>
                  <a:pt x="175977" y="22395"/>
                  <a:pt x="175445" y="22306"/>
                  <a:pt x="175003" y="22129"/>
                </a:cubicBezTo>
                <a:cubicBezTo>
                  <a:pt x="172895" y="21347"/>
                  <a:pt x="170110" y="20012"/>
                  <a:pt x="168892" y="19461"/>
                </a:cubicBezTo>
                <a:cubicBezTo>
                  <a:pt x="168447" y="19239"/>
                  <a:pt x="168109" y="19016"/>
                  <a:pt x="167664" y="18794"/>
                </a:cubicBezTo>
                <a:cubicBezTo>
                  <a:pt x="166169" y="17996"/>
                  <a:pt x="164864" y="17756"/>
                  <a:pt x="163652" y="17756"/>
                </a:cubicBezTo>
                <a:cubicBezTo>
                  <a:pt x="161808" y="17756"/>
                  <a:pt x="160176" y="18312"/>
                  <a:pt x="158408" y="18312"/>
                </a:cubicBezTo>
                <a:cubicBezTo>
                  <a:pt x="157281" y="18312"/>
                  <a:pt x="156097" y="18086"/>
                  <a:pt x="154767" y="17344"/>
                </a:cubicBezTo>
                <a:cubicBezTo>
                  <a:pt x="153993" y="16793"/>
                  <a:pt x="148212" y="14453"/>
                  <a:pt x="145428" y="14231"/>
                </a:cubicBezTo>
                <a:cubicBezTo>
                  <a:pt x="144958" y="14198"/>
                  <a:pt x="144511" y="14183"/>
                  <a:pt x="144083" y="14183"/>
                </a:cubicBezTo>
                <a:cubicBezTo>
                  <a:pt x="140249" y="14183"/>
                  <a:pt x="137899" y="15399"/>
                  <a:pt x="134203" y="15903"/>
                </a:cubicBezTo>
                <a:cubicBezTo>
                  <a:pt x="132503" y="16137"/>
                  <a:pt x="129942" y="16278"/>
                  <a:pt x="127427" y="16278"/>
                </a:cubicBezTo>
                <a:cubicBezTo>
                  <a:pt x="125165" y="16278"/>
                  <a:pt x="122941" y="16164"/>
                  <a:pt x="121412" y="15903"/>
                </a:cubicBezTo>
                <a:cubicBezTo>
                  <a:pt x="116965" y="15236"/>
                  <a:pt x="116520" y="12345"/>
                  <a:pt x="113967" y="10451"/>
                </a:cubicBezTo>
                <a:cubicBezTo>
                  <a:pt x="113078" y="9677"/>
                  <a:pt x="111744" y="9010"/>
                  <a:pt x="110294" y="8450"/>
                </a:cubicBezTo>
                <a:cubicBezTo>
                  <a:pt x="109965" y="8343"/>
                  <a:pt x="109404" y="8227"/>
                  <a:pt x="108960" y="8227"/>
                </a:cubicBezTo>
                <a:cubicBezTo>
                  <a:pt x="106736" y="8121"/>
                  <a:pt x="106291" y="8227"/>
                  <a:pt x="105179" y="7009"/>
                </a:cubicBezTo>
                <a:cubicBezTo>
                  <a:pt x="104281" y="6206"/>
                  <a:pt x="100479" y="4499"/>
                  <a:pt x="97948" y="4499"/>
                </a:cubicBezTo>
                <a:cubicBezTo>
                  <a:pt x="97673" y="4499"/>
                  <a:pt x="97414" y="4519"/>
                  <a:pt x="97174" y="4563"/>
                </a:cubicBezTo>
                <a:cubicBezTo>
                  <a:pt x="96507" y="4563"/>
                  <a:pt x="91953" y="7009"/>
                  <a:pt x="90503" y="7116"/>
                </a:cubicBezTo>
                <a:cubicBezTo>
                  <a:pt x="90174" y="7116"/>
                  <a:pt x="89729" y="7116"/>
                  <a:pt x="89507" y="7231"/>
                </a:cubicBezTo>
                <a:cubicBezTo>
                  <a:pt x="88395" y="7560"/>
                  <a:pt x="87506" y="8121"/>
                  <a:pt x="86945" y="8672"/>
                </a:cubicBezTo>
                <a:cubicBezTo>
                  <a:pt x="86394" y="9232"/>
                  <a:pt x="79607" y="11340"/>
                  <a:pt x="78718" y="11456"/>
                </a:cubicBezTo>
                <a:cubicBezTo>
                  <a:pt x="76680" y="11802"/>
                  <a:pt x="74725" y="11945"/>
                  <a:pt x="72885" y="11945"/>
                </a:cubicBezTo>
                <a:cubicBezTo>
                  <a:pt x="64088" y="11945"/>
                  <a:pt x="57931" y="8672"/>
                  <a:pt x="57931" y="8672"/>
                </a:cubicBezTo>
                <a:cubicBezTo>
                  <a:pt x="56999" y="8367"/>
                  <a:pt x="57031" y="7771"/>
                  <a:pt x="56062" y="7771"/>
                </a:cubicBezTo>
                <a:cubicBezTo>
                  <a:pt x="55986" y="7771"/>
                  <a:pt x="55903" y="7775"/>
                  <a:pt x="55814" y="7783"/>
                </a:cubicBezTo>
                <a:cubicBezTo>
                  <a:pt x="55369" y="7783"/>
                  <a:pt x="48369" y="5452"/>
                  <a:pt x="47586" y="5230"/>
                </a:cubicBezTo>
                <a:cubicBezTo>
                  <a:pt x="47035" y="5114"/>
                  <a:pt x="46813" y="5230"/>
                  <a:pt x="46475" y="5008"/>
                </a:cubicBezTo>
                <a:cubicBezTo>
                  <a:pt x="45808" y="4670"/>
                  <a:pt x="43699" y="2562"/>
                  <a:pt x="43139" y="2339"/>
                </a:cubicBezTo>
                <a:cubicBezTo>
                  <a:pt x="42143" y="2001"/>
                  <a:pt x="37135" y="1112"/>
                  <a:pt x="36468" y="889"/>
                </a:cubicBezTo>
                <a:cubicBezTo>
                  <a:pt x="34912" y="445"/>
                  <a:pt x="33693" y="0"/>
                  <a:pt x="3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3006300" y="4588500"/>
            <a:ext cx="1492892" cy="572654"/>
          </a:xfrm>
          <a:custGeom>
            <a:avLst/>
            <a:gdLst/>
            <a:ahLst/>
            <a:cxnLst/>
            <a:rect l="l" t="t" r="r" b="b"/>
            <a:pathLst>
              <a:path w="285721" h="99376" extrusionOk="0">
                <a:moveTo>
                  <a:pt x="53709" y="1"/>
                </a:moveTo>
                <a:cubicBezTo>
                  <a:pt x="48156" y="1"/>
                  <a:pt x="43020" y="783"/>
                  <a:pt x="39478" y="2730"/>
                </a:cubicBezTo>
                <a:cubicBezTo>
                  <a:pt x="31376" y="7149"/>
                  <a:pt x="29850" y="22284"/>
                  <a:pt x="9890" y="22284"/>
                </a:cubicBezTo>
                <a:cubicBezTo>
                  <a:pt x="9729" y="22284"/>
                  <a:pt x="9567" y="22283"/>
                  <a:pt x="9404" y="22281"/>
                </a:cubicBezTo>
                <a:cubicBezTo>
                  <a:pt x="9404" y="22281"/>
                  <a:pt x="8323" y="19039"/>
                  <a:pt x="5242" y="19039"/>
                </a:cubicBezTo>
                <a:cubicBezTo>
                  <a:pt x="3899" y="19039"/>
                  <a:pt x="2178" y="19654"/>
                  <a:pt x="0" y="21420"/>
                </a:cubicBezTo>
                <a:lnTo>
                  <a:pt x="129" y="99128"/>
                </a:lnTo>
                <a:cubicBezTo>
                  <a:pt x="129" y="99128"/>
                  <a:pt x="167049" y="99375"/>
                  <a:pt x="285720" y="99375"/>
                </a:cubicBezTo>
                <a:cubicBezTo>
                  <a:pt x="285720" y="99375"/>
                  <a:pt x="280276" y="91951"/>
                  <a:pt x="270129" y="84279"/>
                </a:cubicBezTo>
                <a:cubicBezTo>
                  <a:pt x="269139" y="83537"/>
                  <a:pt x="263200" y="82913"/>
                  <a:pt x="262210" y="82171"/>
                </a:cubicBezTo>
                <a:cubicBezTo>
                  <a:pt x="258121" y="79577"/>
                  <a:pt x="255647" y="74994"/>
                  <a:pt x="251568" y="72767"/>
                </a:cubicBezTo>
                <a:cubicBezTo>
                  <a:pt x="247480" y="70539"/>
                  <a:pt x="240798" y="70915"/>
                  <a:pt x="239442" y="69926"/>
                </a:cubicBezTo>
                <a:cubicBezTo>
                  <a:pt x="238818" y="69431"/>
                  <a:pt x="229414" y="58542"/>
                  <a:pt x="226691" y="56314"/>
                </a:cubicBezTo>
                <a:cubicBezTo>
                  <a:pt x="226691" y="56314"/>
                  <a:pt x="218979" y="53121"/>
                  <a:pt x="218460" y="53121"/>
                </a:cubicBezTo>
                <a:cubicBezTo>
                  <a:pt x="218417" y="53121"/>
                  <a:pt x="218423" y="53143"/>
                  <a:pt x="218489" y="53191"/>
                </a:cubicBezTo>
                <a:lnTo>
                  <a:pt x="218489" y="53191"/>
                </a:lnTo>
                <a:cubicBezTo>
                  <a:pt x="217931" y="52801"/>
                  <a:pt x="210985" y="47969"/>
                  <a:pt x="208259" y="46781"/>
                </a:cubicBezTo>
                <a:cubicBezTo>
                  <a:pt x="204055" y="45067"/>
                  <a:pt x="200589" y="44257"/>
                  <a:pt x="196613" y="44257"/>
                </a:cubicBezTo>
                <a:cubicBezTo>
                  <a:pt x="192276" y="44257"/>
                  <a:pt x="187334" y="45221"/>
                  <a:pt x="180165" y="47029"/>
                </a:cubicBezTo>
                <a:cubicBezTo>
                  <a:pt x="179918" y="47123"/>
                  <a:pt x="179651" y="47168"/>
                  <a:pt x="179368" y="47168"/>
                </a:cubicBezTo>
                <a:cubicBezTo>
                  <a:pt x="176678" y="47168"/>
                  <a:pt x="172456" y="43128"/>
                  <a:pt x="168534" y="38991"/>
                </a:cubicBezTo>
                <a:cubicBezTo>
                  <a:pt x="167049" y="37506"/>
                  <a:pt x="162099" y="38001"/>
                  <a:pt x="161238" y="37258"/>
                </a:cubicBezTo>
                <a:cubicBezTo>
                  <a:pt x="154556" y="32180"/>
                  <a:pt x="140450" y="24756"/>
                  <a:pt x="137104" y="24390"/>
                </a:cubicBezTo>
                <a:cubicBezTo>
                  <a:pt x="136612" y="24304"/>
                  <a:pt x="136113" y="24263"/>
                  <a:pt x="135609" y="24263"/>
                </a:cubicBezTo>
                <a:cubicBezTo>
                  <a:pt x="133199" y="24263"/>
                  <a:pt x="130673" y="25205"/>
                  <a:pt x="128323" y="26736"/>
                </a:cubicBezTo>
                <a:cubicBezTo>
                  <a:pt x="125588" y="27935"/>
                  <a:pt x="122848" y="28451"/>
                  <a:pt x="120162" y="28451"/>
                </a:cubicBezTo>
                <a:cubicBezTo>
                  <a:pt x="108995" y="28451"/>
                  <a:pt x="98759" y="19533"/>
                  <a:pt x="93676" y="13748"/>
                </a:cubicBezTo>
                <a:cubicBezTo>
                  <a:pt x="87737" y="11145"/>
                  <a:pt x="87855" y="12016"/>
                  <a:pt x="83777" y="7185"/>
                </a:cubicBezTo>
                <a:cubicBezTo>
                  <a:pt x="79876" y="3711"/>
                  <a:pt x="65803" y="1"/>
                  <a:pt x="53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flipH="1">
            <a:off x="7399375" y="4562525"/>
            <a:ext cx="1795756" cy="624578"/>
          </a:xfrm>
          <a:custGeom>
            <a:avLst/>
            <a:gdLst/>
            <a:ahLst/>
            <a:cxnLst/>
            <a:rect l="l" t="t" r="r" b="b"/>
            <a:pathLst>
              <a:path w="285721" h="99376" extrusionOk="0">
                <a:moveTo>
                  <a:pt x="53709" y="1"/>
                </a:moveTo>
                <a:cubicBezTo>
                  <a:pt x="48156" y="1"/>
                  <a:pt x="43020" y="783"/>
                  <a:pt x="39478" y="2730"/>
                </a:cubicBezTo>
                <a:cubicBezTo>
                  <a:pt x="31376" y="7149"/>
                  <a:pt x="29850" y="22284"/>
                  <a:pt x="9890" y="22284"/>
                </a:cubicBezTo>
                <a:cubicBezTo>
                  <a:pt x="9729" y="22284"/>
                  <a:pt x="9567" y="22283"/>
                  <a:pt x="9404" y="22281"/>
                </a:cubicBezTo>
                <a:cubicBezTo>
                  <a:pt x="9404" y="22281"/>
                  <a:pt x="8323" y="19039"/>
                  <a:pt x="5242" y="19039"/>
                </a:cubicBezTo>
                <a:cubicBezTo>
                  <a:pt x="3899" y="19039"/>
                  <a:pt x="2178" y="19654"/>
                  <a:pt x="0" y="21420"/>
                </a:cubicBezTo>
                <a:lnTo>
                  <a:pt x="129" y="99128"/>
                </a:lnTo>
                <a:cubicBezTo>
                  <a:pt x="129" y="99128"/>
                  <a:pt x="167049" y="99375"/>
                  <a:pt x="285720" y="99375"/>
                </a:cubicBezTo>
                <a:cubicBezTo>
                  <a:pt x="285720" y="99375"/>
                  <a:pt x="280276" y="91951"/>
                  <a:pt x="270129" y="84279"/>
                </a:cubicBezTo>
                <a:cubicBezTo>
                  <a:pt x="269139" y="83537"/>
                  <a:pt x="263200" y="82913"/>
                  <a:pt x="262210" y="82171"/>
                </a:cubicBezTo>
                <a:cubicBezTo>
                  <a:pt x="258121" y="79577"/>
                  <a:pt x="255647" y="74994"/>
                  <a:pt x="251568" y="72767"/>
                </a:cubicBezTo>
                <a:cubicBezTo>
                  <a:pt x="247480" y="70539"/>
                  <a:pt x="240798" y="70915"/>
                  <a:pt x="239442" y="69926"/>
                </a:cubicBezTo>
                <a:cubicBezTo>
                  <a:pt x="238818" y="69431"/>
                  <a:pt x="229414" y="58542"/>
                  <a:pt x="226691" y="56314"/>
                </a:cubicBezTo>
                <a:cubicBezTo>
                  <a:pt x="226691" y="56314"/>
                  <a:pt x="218979" y="53121"/>
                  <a:pt x="218460" y="53121"/>
                </a:cubicBezTo>
                <a:cubicBezTo>
                  <a:pt x="218417" y="53121"/>
                  <a:pt x="218423" y="53143"/>
                  <a:pt x="218489" y="53191"/>
                </a:cubicBezTo>
                <a:lnTo>
                  <a:pt x="218489" y="53191"/>
                </a:lnTo>
                <a:cubicBezTo>
                  <a:pt x="217931" y="52801"/>
                  <a:pt x="210985" y="47969"/>
                  <a:pt x="208259" y="46781"/>
                </a:cubicBezTo>
                <a:cubicBezTo>
                  <a:pt x="204055" y="45067"/>
                  <a:pt x="200589" y="44257"/>
                  <a:pt x="196613" y="44257"/>
                </a:cubicBezTo>
                <a:cubicBezTo>
                  <a:pt x="192276" y="44257"/>
                  <a:pt x="187334" y="45221"/>
                  <a:pt x="180165" y="47029"/>
                </a:cubicBezTo>
                <a:cubicBezTo>
                  <a:pt x="179918" y="47123"/>
                  <a:pt x="179651" y="47168"/>
                  <a:pt x="179368" y="47168"/>
                </a:cubicBezTo>
                <a:cubicBezTo>
                  <a:pt x="176678" y="47168"/>
                  <a:pt x="172456" y="43128"/>
                  <a:pt x="168534" y="38991"/>
                </a:cubicBezTo>
                <a:cubicBezTo>
                  <a:pt x="167049" y="37506"/>
                  <a:pt x="162099" y="38001"/>
                  <a:pt x="161238" y="37258"/>
                </a:cubicBezTo>
                <a:cubicBezTo>
                  <a:pt x="154556" y="32180"/>
                  <a:pt x="140450" y="24756"/>
                  <a:pt x="137104" y="24390"/>
                </a:cubicBezTo>
                <a:cubicBezTo>
                  <a:pt x="136612" y="24304"/>
                  <a:pt x="136113" y="24263"/>
                  <a:pt x="135609" y="24263"/>
                </a:cubicBezTo>
                <a:cubicBezTo>
                  <a:pt x="133199" y="24263"/>
                  <a:pt x="130673" y="25205"/>
                  <a:pt x="128323" y="26736"/>
                </a:cubicBezTo>
                <a:cubicBezTo>
                  <a:pt x="125588" y="27935"/>
                  <a:pt x="122848" y="28451"/>
                  <a:pt x="120162" y="28451"/>
                </a:cubicBezTo>
                <a:cubicBezTo>
                  <a:pt x="108995" y="28451"/>
                  <a:pt x="98759" y="19533"/>
                  <a:pt x="93676" y="13748"/>
                </a:cubicBezTo>
                <a:cubicBezTo>
                  <a:pt x="87737" y="11145"/>
                  <a:pt x="87855" y="12016"/>
                  <a:pt x="83777" y="7185"/>
                </a:cubicBezTo>
                <a:cubicBezTo>
                  <a:pt x="79876" y="3711"/>
                  <a:pt x="65803" y="1"/>
                  <a:pt x="5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 name="Google Shape;290;p25"/>
          <p:cNvPicPr preferRelativeResize="0"/>
          <p:nvPr/>
        </p:nvPicPr>
        <p:blipFill rotWithShape="1">
          <a:blip r:embed="rId2"/>
          <a:srcRect l="1335" t="25378" r="1169" b="25676"/>
          <a:stretch>
            <a:fillRect/>
          </a:stretch>
        </p:blipFill>
        <p:spPr>
          <a:xfrm rot="-140009">
            <a:off x="-451586" y="4358366"/>
            <a:ext cx="4047174" cy="114291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91"/>
        <p:cNvGrpSpPr/>
        <p:nvPr/>
      </p:nvGrpSpPr>
      <p:grpSpPr>
        <a:xfrm>
          <a:off x="0" y="0"/>
          <a:ext cx="0" cy="0"/>
          <a:chOff x="0" y="0"/>
          <a:chExt cx="0" cy="0"/>
        </a:xfrm>
      </p:grpSpPr>
      <p:sp>
        <p:nvSpPr>
          <p:cNvPr id="292" name="Google Shape;292;p26"/>
          <p:cNvSpPr/>
          <p:nvPr/>
        </p:nvSpPr>
        <p:spPr>
          <a:xfrm>
            <a:off x="0" y="4407248"/>
            <a:ext cx="9143903" cy="736238"/>
          </a:xfrm>
          <a:custGeom>
            <a:avLst/>
            <a:gdLst/>
            <a:ahLst/>
            <a:cxnLst/>
            <a:rect l="l" t="t" r="r" b="b"/>
            <a:pathLst>
              <a:path w="224129" h="29753" extrusionOk="0">
                <a:moveTo>
                  <a:pt x="16274" y="1"/>
                </a:moveTo>
                <a:lnTo>
                  <a:pt x="5540" y="3795"/>
                </a:lnTo>
                <a:lnTo>
                  <a:pt x="1" y="7934"/>
                </a:lnTo>
                <a:lnTo>
                  <a:pt x="1" y="29752"/>
                </a:lnTo>
                <a:lnTo>
                  <a:pt x="224129" y="29752"/>
                </a:lnTo>
                <a:lnTo>
                  <a:pt x="224129" y="23396"/>
                </a:lnTo>
                <a:lnTo>
                  <a:pt x="223952" y="23335"/>
                </a:lnTo>
                <a:lnTo>
                  <a:pt x="220629" y="19135"/>
                </a:lnTo>
                <a:lnTo>
                  <a:pt x="214912" y="19135"/>
                </a:lnTo>
                <a:lnTo>
                  <a:pt x="207384" y="19429"/>
                </a:lnTo>
                <a:lnTo>
                  <a:pt x="202834" y="15229"/>
                </a:lnTo>
                <a:lnTo>
                  <a:pt x="196184" y="14585"/>
                </a:lnTo>
                <a:lnTo>
                  <a:pt x="187727" y="9162"/>
                </a:lnTo>
                <a:lnTo>
                  <a:pt x="182300" y="9162"/>
                </a:lnTo>
                <a:lnTo>
                  <a:pt x="176293" y="11262"/>
                </a:lnTo>
                <a:lnTo>
                  <a:pt x="170226" y="12485"/>
                </a:lnTo>
                <a:lnTo>
                  <a:pt x="164799" y="10385"/>
                </a:lnTo>
                <a:lnTo>
                  <a:pt x="158148" y="9162"/>
                </a:lnTo>
                <a:lnTo>
                  <a:pt x="153309" y="9745"/>
                </a:lnTo>
                <a:lnTo>
                  <a:pt x="145142" y="9745"/>
                </a:lnTo>
                <a:lnTo>
                  <a:pt x="140941" y="12195"/>
                </a:lnTo>
                <a:lnTo>
                  <a:pt x="138197" y="12195"/>
                </a:lnTo>
                <a:lnTo>
                  <a:pt x="133064" y="15345"/>
                </a:lnTo>
                <a:lnTo>
                  <a:pt x="132308" y="15401"/>
                </a:lnTo>
                <a:lnTo>
                  <a:pt x="127757" y="11145"/>
                </a:lnTo>
                <a:lnTo>
                  <a:pt x="121107" y="10562"/>
                </a:lnTo>
                <a:lnTo>
                  <a:pt x="112357" y="11145"/>
                </a:lnTo>
                <a:lnTo>
                  <a:pt x="105529" y="7528"/>
                </a:lnTo>
                <a:lnTo>
                  <a:pt x="97595" y="6012"/>
                </a:lnTo>
                <a:lnTo>
                  <a:pt x="95145" y="8462"/>
                </a:lnTo>
                <a:lnTo>
                  <a:pt x="88789" y="8462"/>
                </a:lnTo>
                <a:lnTo>
                  <a:pt x="84005" y="9045"/>
                </a:lnTo>
                <a:lnTo>
                  <a:pt x="78227" y="5718"/>
                </a:lnTo>
                <a:lnTo>
                  <a:pt x="70121" y="5718"/>
                </a:lnTo>
                <a:lnTo>
                  <a:pt x="65860" y="8112"/>
                </a:lnTo>
                <a:lnTo>
                  <a:pt x="63177" y="8112"/>
                </a:lnTo>
                <a:lnTo>
                  <a:pt x="57287" y="11729"/>
                </a:lnTo>
                <a:lnTo>
                  <a:pt x="54954" y="9162"/>
                </a:lnTo>
                <a:lnTo>
                  <a:pt x="45792" y="10735"/>
                </a:lnTo>
                <a:lnTo>
                  <a:pt x="39376" y="10212"/>
                </a:lnTo>
                <a:lnTo>
                  <a:pt x="32959" y="7001"/>
                </a:lnTo>
                <a:lnTo>
                  <a:pt x="27008" y="2161"/>
                </a:lnTo>
                <a:lnTo>
                  <a:pt x="162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26"/>
          <p:cNvPicPr preferRelativeResize="0"/>
          <p:nvPr/>
        </p:nvPicPr>
        <p:blipFill rotWithShape="1">
          <a:blip r:embed="rId2"/>
          <a:srcRect l="1767" t="14797" r="55223" b="20864"/>
          <a:stretch>
            <a:fillRect/>
          </a:stretch>
        </p:blipFill>
        <p:spPr>
          <a:xfrm>
            <a:off x="7097214" y="3446051"/>
            <a:ext cx="2887711" cy="2613174"/>
          </a:xfrm>
          <a:prstGeom prst="rect">
            <a:avLst/>
          </a:prstGeom>
          <a:noFill/>
          <a:ln>
            <a:noFill/>
          </a:ln>
        </p:spPr>
      </p:pic>
      <p:sp>
        <p:nvSpPr>
          <p:cNvPr id="294" name="Google Shape;294;p26"/>
          <p:cNvSpPr/>
          <p:nvPr/>
        </p:nvSpPr>
        <p:spPr>
          <a:xfrm>
            <a:off x="-81800" y="4683375"/>
            <a:ext cx="5266395" cy="460120"/>
          </a:xfrm>
          <a:custGeom>
            <a:avLst/>
            <a:gdLst/>
            <a:ahLst/>
            <a:cxnLst/>
            <a:rect l="l" t="t" r="r" b="b"/>
            <a:pathLst>
              <a:path w="285635" h="31914" extrusionOk="0">
                <a:moveTo>
                  <a:pt x="31914" y="0"/>
                </a:moveTo>
                <a:cubicBezTo>
                  <a:pt x="30464" y="0"/>
                  <a:pt x="28685" y="116"/>
                  <a:pt x="27467" y="667"/>
                </a:cubicBezTo>
                <a:cubicBezTo>
                  <a:pt x="27244" y="783"/>
                  <a:pt x="27129" y="783"/>
                  <a:pt x="26906" y="889"/>
                </a:cubicBezTo>
                <a:cubicBezTo>
                  <a:pt x="24683" y="1557"/>
                  <a:pt x="7560" y="6226"/>
                  <a:pt x="0" y="6786"/>
                </a:cubicBezTo>
                <a:lnTo>
                  <a:pt x="445" y="31913"/>
                </a:lnTo>
                <a:lnTo>
                  <a:pt x="285634" y="31913"/>
                </a:lnTo>
                <a:lnTo>
                  <a:pt x="285296" y="11563"/>
                </a:lnTo>
                <a:cubicBezTo>
                  <a:pt x="278403" y="13457"/>
                  <a:pt x="271287" y="15014"/>
                  <a:pt x="264732" y="17344"/>
                </a:cubicBezTo>
                <a:cubicBezTo>
                  <a:pt x="260614" y="18794"/>
                  <a:pt x="255944" y="20795"/>
                  <a:pt x="251274" y="21685"/>
                </a:cubicBezTo>
                <a:lnTo>
                  <a:pt x="250945" y="21685"/>
                </a:lnTo>
                <a:cubicBezTo>
                  <a:pt x="249389" y="21462"/>
                  <a:pt x="244941" y="21240"/>
                  <a:pt x="244497" y="20902"/>
                </a:cubicBezTo>
                <a:cubicBezTo>
                  <a:pt x="241935" y="18794"/>
                  <a:pt x="237488" y="16793"/>
                  <a:pt x="236376" y="16348"/>
                </a:cubicBezTo>
                <a:cubicBezTo>
                  <a:pt x="235602" y="16010"/>
                  <a:pt x="231377" y="14347"/>
                  <a:pt x="231039" y="14124"/>
                </a:cubicBezTo>
                <a:cubicBezTo>
                  <a:pt x="230710" y="13902"/>
                  <a:pt x="229598" y="13342"/>
                  <a:pt x="229153" y="13342"/>
                </a:cubicBezTo>
                <a:cubicBezTo>
                  <a:pt x="227819" y="13235"/>
                  <a:pt x="224261" y="12123"/>
                  <a:pt x="224039" y="12007"/>
                </a:cubicBezTo>
                <a:cubicBezTo>
                  <a:pt x="223816" y="11901"/>
                  <a:pt x="221477" y="11456"/>
                  <a:pt x="221148" y="11456"/>
                </a:cubicBezTo>
                <a:cubicBezTo>
                  <a:pt x="219863" y="11354"/>
                  <a:pt x="217011" y="10992"/>
                  <a:pt x="216145" y="10992"/>
                </a:cubicBezTo>
                <a:cubicBezTo>
                  <a:pt x="216035" y="10992"/>
                  <a:pt x="215956" y="10998"/>
                  <a:pt x="215918" y="11011"/>
                </a:cubicBezTo>
                <a:cubicBezTo>
                  <a:pt x="215473" y="11011"/>
                  <a:pt x="215367" y="10896"/>
                  <a:pt x="214922" y="10896"/>
                </a:cubicBezTo>
                <a:cubicBezTo>
                  <a:pt x="214032" y="11011"/>
                  <a:pt x="211586" y="11785"/>
                  <a:pt x="210804" y="12007"/>
                </a:cubicBezTo>
                <a:cubicBezTo>
                  <a:pt x="210359" y="12123"/>
                  <a:pt x="210136" y="12452"/>
                  <a:pt x="209585" y="12452"/>
                </a:cubicBezTo>
                <a:cubicBezTo>
                  <a:pt x="209511" y="12477"/>
                  <a:pt x="209443" y="12487"/>
                  <a:pt x="209378" y="12487"/>
                </a:cubicBezTo>
                <a:cubicBezTo>
                  <a:pt x="209206" y="12487"/>
                  <a:pt x="209056" y="12422"/>
                  <a:pt x="208886" y="12422"/>
                </a:cubicBezTo>
                <a:cubicBezTo>
                  <a:pt x="208826" y="12422"/>
                  <a:pt x="208763" y="12430"/>
                  <a:pt x="208696" y="12452"/>
                </a:cubicBezTo>
                <a:cubicBezTo>
                  <a:pt x="207468" y="12675"/>
                  <a:pt x="194464" y="16010"/>
                  <a:pt x="194019" y="16010"/>
                </a:cubicBezTo>
                <a:cubicBezTo>
                  <a:pt x="193681" y="16126"/>
                  <a:pt x="185792" y="17237"/>
                  <a:pt x="185009" y="17789"/>
                </a:cubicBezTo>
                <a:cubicBezTo>
                  <a:pt x="184787" y="17904"/>
                  <a:pt x="183790" y="18572"/>
                  <a:pt x="183568" y="18794"/>
                </a:cubicBezTo>
                <a:cubicBezTo>
                  <a:pt x="183123" y="19123"/>
                  <a:pt x="182456" y="19345"/>
                  <a:pt x="181896" y="19683"/>
                </a:cubicBezTo>
                <a:cubicBezTo>
                  <a:pt x="180900" y="20350"/>
                  <a:pt x="179788" y="21018"/>
                  <a:pt x="178676" y="21791"/>
                </a:cubicBezTo>
                <a:cubicBezTo>
                  <a:pt x="178141" y="22193"/>
                  <a:pt x="177322" y="22395"/>
                  <a:pt x="176512" y="22395"/>
                </a:cubicBezTo>
                <a:cubicBezTo>
                  <a:pt x="175977" y="22395"/>
                  <a:pt x="175445" y="22306"/>
                  <a:pt x="175003" y="22129"/>
                </a:cubicBezTo>
                <a:cubicBezTo>
                  <a:pt x="172895" y="21347"/>
                  <a:pt x="170110" y="20012"/>
                  <a:pt x="168892" y="19461"/>
                </a:cubicBezTo>
                <a:cubicBezTo>
                  <a:pt x="168447" y="19239"/>
                  <a:pt x="168109" y="19016"/>
                  <a:pt x="167664" y="18794"/>
                </a:cubicBezTo>
                <a:cubicBezTo>
                  <a:pt x="166169" y="17996"/>
                  <a:pt x="164864" y="17756"/>
                  <a:pt x="163652" y="17756"/>
                </a:cubicBezTo>
                <a:cubicBezTo>
                  <a:pt x="161808" y="17756"/>
                  <a:pt x="160176" y="18312"/>
                  <a:pt x="158408" y="18312"/>
                </a:cubicBezTo>
                <a:cubicBezTo>
                  <a:pt x="157281" y="18312"/>
                  <a:pt x="156097" y="18086"/>
                  <a:pt x="154767" y="17344"/>
                </a:cubicBezTo>
                <a:cubicBezTo>
                  <a:pt x="153993" y="16793"/>
                  <a:pt x="148212" y="14453"/>
                  <a:pt x="145428" y="14231"/>
                </a:cubicBezTo>
                <a:cubicBezTo>
                  <a:pt x="144958" y="14198"/>
                  <a:pt x="144511" y="14183"/>
                  <a:pt x="144083" y="14183"/>
                </a:cubicBezTo>
                <a:cubicBezTo>
                  <a:pt x="140249" y="14183"/>
                  <a:pt x="137899" y="15399"/>
                  <a:pt x="134203" y="15903"/>
                </a:cubicBezTo>
                <a:cubicBezTo>
                  <a:pt x="132503" y="16137"/>
                  <a:pt x="129942" y="16278"/>
                  <a:pt x="127427" y="16278"/>
                </a:cubicBezTo>
                <a:cubicBezTo>
                  <a:pt x="125165" y="16278"/>
                  <a:pt x="122941" y="16164"/>
                  <a:pt x="121412" y="15903"/>
                </a:cubicBezTo>
                <a:cubicBezTo>
                  <a:pt x="116965" y="15236"/>
                  <a:pt x="116520" y="12345"/>
                  <a:pt x="113967" y="10451"/>
                </a:cubicBezTo>
                <a:cubicBezTo>
                  <a:pt x="113078" y="9677"/>
                  <a:pt x="111744" y="9010"/>
                  <a:pt x="110294" y="8450"/>
                </a:cubicBezTo>
                <a:cubicBezTo>
                  <a:pt x="109965" y="8343"/>
                  <a:pt x="109404" y="8227"/>
                  <a:pt x="108960" y="8227"/>
                </a:cubicBezTo>
                <a:cubicBezTo>
                  <a:pt x="106736" y="8121"/>
                  <a:pt x="106291" y="8227"/>
                  <a:pt x="105179" y="7009"/>
                </a:cubicBezTo>
                <a:cubicBezTo>
                  <a:pt x="104281" y="6206"/>
                  <a:pt x="100479" y="4499"/>
                  <a:pt x="97948" y="4499"/>
                </a:cubicBezTo>
                <a:cubicBezTo>
                  <a:pt x="97673" y="4499"/>
                  <a:pt x="97414" y="4519"/>
                  <a:pt x="97174" y="4563"/>
                </a:cubicBezTo>
                <a:cubicBezTo>
                  <a:pt x="96507" y="4563"/>
                  <a:pt x="91953" y="7009"/>
                  <a:pt x="90503" y="7116"/>
                </a:cubicBezTo>
                <a:cubicBezTo>
                  <a:pt x="90174" y="7116"/>
                  <a:pt x="89729" y="7116"/>
                  <a:pt x="89507" y="7231"/>
                </a:cubicBezTo>
                <a:cubicBezTo>
                  <a:pt x="88395" y="7560"/>
                  <a:pt x="87506" y="8121"/>
                  <a:pt x="86945" y="8672"/>
                </a:cubicBezTo>
                <a:cubicBezTo>
                  <a:pt x="86394" y="9232"/>
                  <a:pt x="79607" y="11340"/>
                  <a:pt x="78718" y="11456"/>
                </a:cubicBezTo>
                <a:cubicBezTo>
                  <a:pt x="76680" y="11802"/>
                  <a:pt x="74725" y="11945"/>
                  <a:pt x="72885" y="11945"/>
                </a:cubicBezTo>
                <a:cubicBezTo>
                  <a:pt x="64088" y="11945"/>
                  <a:pt x="57931" y="8672"/>
                  <a:pt x="57931" y="8672"/>
                </a:cubicBezTo>
                <a:cubicBezTo>
                  <a:pt x="56999" y="8367"/>
                  <a:pt x="57031" y="7771"/>
                  <a:pt x="56062" y="7771"/>
                </a:cubicBezTo>
                <a:cubicBezTo>
                  <a:pt x="55986" y="7771"/>
                  <a:pt x="55903" y="7775"/>
                  <a:pt x="55814" y="7783"/>
                </a:cubicBezTo>
                <a:cubicBezTo>
                  <a:pt x="55369" y="7783"/>
                  <a:pt x="48369" y="5452"/>
                  <a:pt x="47586" y="5230"/>
                </a:cubicBezTo>
                <a:cubicBezTo>
                  <a:pt x="47035" y="5114"/>
                  <a:pt x="46813" y="5230"/>
                  <a:pt x="46475" y="5008"/>
                </a:cubicBezTo>
                <a:cubicBezTo>
                  <a:pt x="45808" y="4670"/>
                  <a:pt x="43699" y="2562"/>
                  <a:pt x="43139" y="2339"/>
                </a:cubicBezTo>
                <a:cubicBezTo>
                  <a:pt x="42143" y="2001"/>
                  <a:pt x="37135" y="1112"/>
                  <a:pt x="36468" y="889"/>
                </a:cubicBezTo>
                <a:cubicBezTo>
                  <a:pt x="34912" y="445"/>
                  <a:pt x="33693" y="0"/>
                  <a:pt x="3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 name="Google Shape;295;p26"/>
          <p:cNvPicPr preferRelativeResize="0"/>
          <p:nvPr/>
        </p:nvPicPr>
        <p:blipFill rotWithShape="1">
          <a:blip r:embed="rId3"/>
          <a:srcRect t="8940" b="12566"/>
          <a:stretch>
            <a:fillRect/>
          </a:stretch>
        </p:blipFill>
        <p:spPr>
          <a:xfrm>
            <a:off x="4363348" y="4591335"/>
            <a:ext cx="1693610" cy="921012"/>
          </a:xfrm>
          <a:prstGeom prst="rect">
            <a:avLst/>
          </a:prstGeom>
          <a:noFill/>
          <a:ln>
            <a:noFill/>
          </a:ln>
        </p:spPr>
      </p:pic>
      <p:pic>
        <p:nvPicPr>
          <p:cNvPr id="296" name="Google Shape;296;p26"/>
          <p:cNvPicPr preferRelativeResize="0"/>
          <p:nvPr/>
        </p:nvPicPr>
        <p:blipFill rotWithShape="1">
          <a:blip r:embed="rId4"/>
          <a:srcRect l="1670" t="19847" r="49920" b="33660"/>
          <a:stretch>
            <a:fillRect/>
          </a:stretch>
        </p:blipFill>
        <p:spPr>
          <a:xfrm>
            <a:off x="5546923" y="4248585"/>
            <a:ext cx="2339446" cy="126375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5"/>
        <p:cNvGrpSpPr/>
        <p:nvPr/>
      </p:nvGrpSpPr>
      <p:grpSpPr>
        <a:xfrm>
          <a:off x="0" y="0"/>
          <a:ext cx="0" cy="0"/>
          <a:chOff x="0" y="0"/>
          <a:chExt cx="0" cy="0"/>
        </a:xfrm>
      </p:grpSpPr>
      <p:sp>
        <p:nvSpPr>
          <p:cNvPr id="76" name="Google Shape;76;p8"/>
          <p:cNvSpPr txBox="1">
            <a:spLocks noGrp="1"/>
          </p:cNvSpPr>
          <p:nvPr>
            <p:ph type="title"/>
          </p:nvPr>
        </p:nvSpPr>
        <p:spPr>
          <a:xfrm>
            <a:off x="835400" y="835725"/>
            <a:ext cx="4375800" cy="18165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77" name="Google Shape;77;p8"/>
          <p:cNvSpPr/>
          <p:nvPr/>
        </p:nvSpPr>
        <p:spPr>
          <a:xfrm rot="10800000">
            <a:off x="0" y="209275"/>
            <a:ext cx="1387852" cy="214231"/>
          </a:xfrm>
          <a:custGeom>
            <a:avLst/>
            <a:gdLst/>
            <a:ahLst/>
            <a:cxnLst/>
            <a:rect l="l" t="t" r="r" b="b"/>
            <a:pathLst>
              <a:path w="112127" h="7556" extrusionOk="0">
                <a:moveTo>
                  <a:pt x="34308" y="0"/>
                </a:moveTo>
                <a:cubicBezTo>
                  <a:pt x="33378" y="0"/>
                  <a:pt x="32335" y="0"/>
                  <a:pt x="31172" y="233"/>
                </a:cubicBezTo>
                <a:lnTo>
                  <a:pt x="31051" y="233"/>
                </a:lnTo>
                <a:cubicBezTo>
                  <a:pt x="30707" y="233"/>
                  <a:pt x="28027" y="233"/>
                  <a:pt x="26631" y="466"/>
                </a:cubicBezTo>
                <a:cubicBezTo>
                  <a:pt x="25822" y="577"/>
                  <a:pt x="24538" y="698"/>
                  <a:pt x="23142" y="698"/>
                </a:cubicBezTo>
                <a:cubicBezTo>
                  <a:pt x="19653" y="810"/>
                  <a:pt x="13837" y="1042"/>
                  <a:pt x="9771" y="1508"/>
                </a:cubicBezTo>
                <a:cubicBezTo>
                  <a:pt x="9417" y="1508"/>
                  <a:pt x="0" y="3257"/>
                  <a:pt x="6160" y="4764"/>
                </a:cubicBezTo>
                <a:cubicBezTo>
                  <a:pt x="8142" y="5351"/>
                  <a:pt x="13260" y="5583"/>
                  <a:pt x="17447" y="5583"/>
                </a:cubicBezTo>
                <a:lnTo>
                  <a:pt x="20006" y="5583"/>
                </a:lnTo>
                <a:cubicBezTo>
                  <a:pt x="20239" y="5462"/>
                  <a:pt x="21169" y="5351"/>
                  <a:pt x="25822" y="5351"/>
                </a:cubicBezTo>
                <a:lnTo>
                  <a:pt x="37919" y="5351"/>
                </a:lnTo>
                <a:cubicBezTo>
                  <a:pt x="38495" y="5351"/>
                  <a:pt x="39082" y="5230"/>
                  <a:pt x="39780" y="5230"/>
                </a:cubicBezTo>
                <a:cubicBezTo>
                  <a:pt x="42804" y="5230"/>
                  <a:pt x="45707" y="5583"/>
                  <a:pt x="46991" y="6049"/>
                </a:cubicBezTo>
                <a:cubicBezTo>
                  <a:pt x="47801" y="6393"/>
                  <a:pt x="48731" y="6625"/>
                  <a:pt x="49550" y="6746"/>
                </a:cubicBezTo>
                <a:cubicBezTo>
                  <a:pt x="50946" y="6858"/>
                  <a:pt x="51988" y="6979"/>
                  <a:pt x="52807" y="7212"/>
                </a:cubicBezTo>
                <a:cubicBezTo>
                  <a:pt x="53970" y="7444"/>
                  <a:pt x="55598" y="7556"/>
                  <a:pt x="57338" y="7556"/>
                </a:cubicBezTo>
                <a:lnTo>
                  <a:pt x="59088" y="7556"/>
                </a:lnTo>
                <a:cubicBezTo>
                  <a:pt x="59665" y="7444"/>
                  <a:pt x="60251" y="7444"/>
                  <a:pt x="60949" y="7444"/>
                </a:cubicBezTo>
                <a:lnTo>
                  <a:pt x="61879" y="7444"/>
                </a:lnTo>
                <a:cubicBezTo>
                  <a:pt x="62344" y="7444"/>
                  <a:pt x="62810" y="7444"/>
                  <a:pt x="63387" y="7212"/>
                </a:cubicBezTo>
                <a:cubicBezTo>
                  <a:pt x="63852" y="7091"/>
                  <a:pt x="64671" y="6979"/>
                  <a:pt x="65713" y="6858"/>
                </a:cubicBezTo>
                <a:cubicBezTo>
                  <a:pt x="66066" y="6858"/>
                  <a:pt x="66532" y="6858"/>
                  <a:pt x="66997" y="6746"/>
                </a:cubicBezTo>
                <a:cubicBezTo>
                  <a:pt x="67109" y="6746"/>
                  <a:pt x="67109" y="6746"/>
                  <a:pt x="67230" y="6625"/>
                </a:cubicBezTo>
                <a:cubicBezTo>
                  <a:pt x="67462" y="6625"/>
                  <a:pt x="68039" y="6281"/>
                  <a:pt x="68504" y="5928"/>
                </a:cubicBezTo>
                <a:cubicBezTo>
                  <a:pt x="68970" y="5583"/>
                  <a:pt x="71063" y="5351"/>
                  <a:pt x="73278" y="5351"/>
                </a:cubicBezTo>
                <a:lnTo>
                  <a:pt x="82229" y="5351"/>
                </a:lnTo>
                <a:cubicBezTo>
                  <a:pt x="84090" y="5351"/>
                  <a:pt x="85951" y="5462"/>
                  <a:pt x="87003" y="5816"/>
                </a:cubicBezTo>
                <a:cubicBezTo>
                  <a:pt x="88166" y="6049"/>
                  <a:pt x="89794" y="6393"/>
                  <a:pt x="91423" y="6393"/>
                </a:cubicBezTo>
                <a:cubicBezTo>
                  <a:pt x="92232" y="6393"/>
                  <a:pt x="93051" y="6281"/>
                  <a:pt x="93749" y="6160"/>
                </a:cubicBezTo>
                <a:lnTo>
                  <a:pt x="95954" y="6160"/>
                </a:lnTo>
                <a:cubicBezTo>
                  <a:pt x="96187" y="6049"/>
                  <a:pt x="96652" y="6049"/>
                  <a:pt x="97238" y="6049"/>
                </a:cubicBezTo>
                <a:cubicBezTo>
                  <a:pt x="97815" y="6049"/>
                  <a:pt x="98402" y="6049"/>
                  <a:pt x="98513" y="6160"/>
                </a:cubicBezTo>
                <a:cubicBezTo>
                  <a:pt x="99565" y="6746"/>
                  <a:pt x="101658" y="7444"/>
                  <a:pt x="105725" y="7444"/>
                </a:cubicBezTo>
                <a:lnTo>
                  <a:pt x="106423" y="7444"/>
                </a:lnTo>
                <a:cubicBezTo>
                  <a:pt x="106888" y="7444"/>
                  <a:pt x="109335" y="7444"/>
                  <a:pt x="111196" y="6281"/>
                </a:cubicBezTo>
                <a:cubicBezTo>
                  <a:pt x="111429" y="6160"/>
                  <a:pt x="111773" y="6160"/>
                  <a:pt x="112127" y="6049"/>
                </a:cubicBezTo>
                <a:lnTo>
                  <a:pt x="112127" y="0"/>
                </a:lnTo>
                <a:cubicBezTo>
                  <a:pt x="111894" y="0"/>
                  <a:pt x="111661" y="0"/>
                  <a:pt x="111308" y="112"/>
                </a:cubicBezTo>
                <a:lnTo>
                  <a:pt x="108637" y="112"/>
                </a:lnTo>
                <a:cubicBezTo>
                  <a:pt x="108172" y="112"/>
                  <a:pt x="107586" y="112"/>
                  <a:pt x="107009" y="233"/>
                </a:cubicBezTo>
                <a:cubicBezTo>
                  <a:pt x="106655" y="345"/>
                  <a:pt x="105725" y="466"/>
                  <a:pt x="104683" y="466"/>
                </a:cubicBezTo>
                <a:cubicBezTo>
                  <a:pt x="104329" y="466"/>
                  <a:pt x="103864" y="466"/>
                  <a:pt x="103398" y="577"/>
                </a:cubicBezTo>
                <a:lnTo>
                  <a:pt x="103287" y="577"/>
                </a:lnTo>
                <a:cubicBezTo>
                  <a:pt x="103054" y="698"/>
                  <a:pt x="102356" y="810"/>
                  <a:pt x="102003" y="1042"/>
                </a:cubicBezTo>
                <a:cubicBezTo>
                  <a:pt x="101426" y="1275"/>
                  <a:pt x="99444" y="1508"/>
                  <a:pt x="97117" y="1508"/>
                </a:cubicBezTo>
                <a:lnTo>
                  <a:pt x="96187" y="1508"/>
                </a:lnTo>
                <a:cubicBezTo>
                  <a:pt x="94680" y="1396"/>
                  <a:pt x="92819" y="1396"/>
                  <a:pt x="91302" y="1396"/>
                </a:cubicBezTo>
                <a:lnTo>
                  <a:pt x="88278" y="1396"/>
                </a:lnTo>
                <a:cubicBezTo>
                  <a:pt x="86305" y="1396"/>
                  <a:pt x="84556" y="1396"/>
                  <a:pt x="83392" y="1163"/>
                </a:cubicBezTo>
                <a:cubicBezTo>
                  <a:pt x="82229" y="931"/>
                  <a:pt x="80722" y="810"/>
                  <a:pt x="78973" y="810"/>
                </a:cubicBezTo>
                <a:cubicBezTo>
                  <a:pt x="78163" y="810"/>
                  <a:pt x="77344" y="810"/>
                  <a:pt x="76535" y="931"/>
                </a:cubicBezTo>
                <a:lnTo>
                  <a:pt x="74553" y="931"/>
                </a:lnTo>
                <a:cubicBezTo>
                  <a:pt x="74320" y="1042"/>
                  <a:pt x="73743" y="1042"/>
                  <a:pt x="73278" y="1042"/>
                </a:cubicBezTo>
                <a:cubicBezTo>
                  <a:pt x="72692" y="1042"/>
                  <a:pt x="72115" y="1042"/>
                  <a:pt x="71882" y="931"/>
                </a:cubicBezTo>
                <a:cubicBezTo>
                  <a:pt x="70952" y="577"/>
                  <a:pt x="68858" y="112"/>
                  <a:pt x="64671" y="112"/>
                </a:cubicBezTo>
                <a:lnTo>
                  <a:pt x="63973" y="112"/>
                </a:lnTo>
                <a:cubicBezTo>
                  <a:pt x="63619" y="112"/>
                  <a:pt x="61060" y="112"/>
                  <a:pt x="59199" y="810"/>
                </a:cubicBezTo>
                <a:cubicBezTo>
                  <a:pt x="58967" y="931"/>
                  <a:pt x="57924" y="1042"/>
                  <a:pt x="56994" y="1042"/>
                </a:cubicBezTo>
                <a:cubicBezTo>
                  <a:pt x="56296" y="1042"/>
                  <a:pt x="55477" y="1042"/>
                  <a:pt x="55012" y="931"/>
                </a:cubicBezTo>
                <a:cubicBezTo>
                  <a:pt x="53737" y="698"/>
                  <a:pt x="51876" y="466"/>
                  <a:pt x="49196" y="466"/>
                </a:cubicBezTo>
                <a:cubicBezTo>
                  <a:pt x="47801" y="466"/>
                  <a:pt x="45939" y="577"/>
                  <a:pt x="43967" y="698"/>
                </a:cubicBezTo>
                <a:lnTo>
                  <a:pt x="43734" y="698"/>
                </a:lnTo>
                <a:cubicBezTo>
                  <a:pt x="43148" y="577"/>
                  <a:pt x="41054" y="233"/>
                  <a:pt x="37798" y="233"/>
                </a:cubicBezTo>
                <a:lnTo>
                  <a:pt x="37686" y="233"/>
                </a:lnTo>
                <a:cubicBezTo>
                  <a:pt x="37453" y="112"/>
                  <a:pt x="36057" y="0"/>
                  <a:pt x="34308"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chemeClr val="accent6"/>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Concert One"/>
              <a:buNone/>
              <a:defRPr sz="3400" b="1">
                <a:solidFill>
                  <a:schemeClr val="dk1"/>
                </a:solidFill>
                <a:latin typeface="Concert One"/>
                <a:ea typeface="Concert One"/>
                <a:cs typeface="Concert One"/>
                <a:sym typeface="Concert One"/>
              </a:defRPr>
            </a:lvl1pPr>
            <a:lvl2pPr lvl="1" rtl="0">
              <a:spcBef>
                <a:spcPts val="0"/>
              </a:spcBef>
              <a:spcAft>
                <a:spcPts val="0"/>
              </a:spcAft>
              <a:buClr>
                <a:schemeClr val="dk1"/>
              </a:buClr>
              <a:buSzPts val="3400"/>
              <a:buFont typeface="Concert One"/>
              <a:buNone/>
              <a:defRPr sz="3400" b="1">
                <a:solidFill>
                  <a:schemeClr val="dk1"/>
                </a:solidFill>
                <a:latin typeface="Concert One"/>
                <a:ea typeface="Concert One"/>
                <a:cs typeface="Concert One"/>
                <a:sym typeface="Concert One"/>
              </a:defRPr>
            </a:lvl2pPr>
            <a:lvl3pPr lvl="2" rtl="0">
              <a:spcBef>
                <a:spcPts val="0"/>
              </a:spcBef>
              <a:spcAft>
                <a:spcPts val="0"/>
              </a:spcAft>
              <a:buClr>
                <a:schemeClr val="dk1"/>
              </a:buClr>
              <a:buSzPts val="3400"/>
              <a:buFont typeface="Concert One"/>
              <a:buNone/>
              <a:defRPr sz="3400" b="1">
                <a:solidFill>
                  <a:schemeClr val="dk1"/>
                </a:solidFill>
                <a:latin typeface="Concert One"/>
                <a:ea typeface="Concert One"/>
                <a:cs typeface="Concert One"/>
                <a:sym typeface="Concert One"/>
              </a:defRPr>
            </a:lvl3pPr>
            <a:lvl4pPr lvl="3" rtl="0">
              <a:spcBef>
                <a:spcPts val="0"/>
              </a:spcBef>
              <a:spcAft>
                <a:spcPts val="0"/>
              </a:spcAft>
              <a:buClr>
                <a:schemeClr val="dk1"/>
              </a:buClr>
              <a:buSzPts val="3400"/>
              <a:buFont typeface="Concert One"/>
              <a:buNone/>
              <a:defRPr sz="3400" b="1">
                <a:solidFill>
                  <a:schemeClr val="dk1"/>
                </a:solidFill>
                <a:latin typeface="Concert One"/>
                <a:ea typeface="Concert One"/>
                <a:cs typeface="Concert One"/>
                <a:sym typeface="Concert One"/>
              </a:defRPr>
            </a:lvl4pPr>
            <a:lvl5pPr lvl="4" rtl="0">
              <a:spcBef>
                <a:spcPts val="0"/>
              </a:spcBef>
              <a:spcAft>
                <a:spcPts val="0"/>
              </a:spcAft>
              <a:buClr>
                <a:schemeClr val="dk1"/>
              </a:buClr>
              <a:buSzPts val="3400"/>
              <a:buFont typeface="Concert One"/>
              <a:buNone/>
              <a:defRPr sz="3400" b="1">
                <a:solidFill>
                  <a:schemeClr val="dk1"/>
                </a:solidFill>
                <a:latin typeface="Concert One"/>
                <a:ea typeface="Concert One"/>
                <a:cs typeface="Concert One"/>
                <a:sym typeface="Concert One"/>
              </a:defRPr>
            </a:lvl5pPr>
            <a:lvl6pPr lvl="5" rtl="0">
              <a:spcBef>
                <a:spcPts val="0"/>
              </a:spcBef>
              <a:spcAft>
                <a:spcPts val="0"/>
              </a:spcAft>
              <a:buClr>
                <a:schemeClr val="dk1"/>
              </a:buClr>
              <a:buSzPts val="3400"/>
              <a:buFont typeface="Concert One"/>
              <a:buNone/>
              <a:defRPr sz="3400" b="1">
                <a:solidFill>
                  <a:schemeClr val="dk1"/>
                </a:solidFill>
                <a:latin typeface="Concert One"/>
                <a:ea typeface="Concert One"/>
                <a:cs typeface="Concert One"/>
                <a:sym typeface="Concert One"/>
              </a:defRPr>
            </a:lvl6pPr>
            <a:lvl7pPr lvl="6" rtl="0">
              <a:spcBef>
                <a:spcPts val="0"/>
              </a:spcBef>
              <a:spcAft>
                <a:spcPts val="0"/>
              </a:spcAft>
              <a:buClr>
                <a:schemeClr val="dk1"/>
              </a:buClr>
              <a:buSzPts val="3400"/>
              <a:buFont typeface="Concert One"/>
              <a:buNone/>
              <a:defRPr sz="3400" b="1">
                <a:solidFill>
                  <a:schemeClr val="dk1"/>
                </a:solidFill>
                <a:latin typeface="Concert One"/>
                <a:ea typeface="Concert One"/>
                <a:cs typeface="Concert One"/>
                <a:sym typeface="Concert One"/>
              </a:defRPr>
            </a:lvl7pPr>
            <a:lvl8pPr lvl="7" rtl="0">
              <a:spcBef>
                <a:spcPts val="0"/>
              </a:spcBef>
              <a:spcAft>
                <a:spcPts val="0"/>
              </a:spcAft>
              <a:buClr>
                <a:schemeClr val="dk1"/>
              </a:buClr>
              <a:buSzPts val="3400"/>
              <a:buFont typeface="Concert One"/>
              <a:buNone/>
              <a:defRPr sz="3400" b="1">
                <a:solidFill>
                  <a:schemeClr val="dk1"/>
                </a:solidFill>
                <a:latin typeface="Concert One"/>
                <a:ea typeface="Concert One"/>
                <a:cs typeface="Concert One"/>
                <a:sym typeface="Concert One"/>
              </a:defRPr>
            </a:lvl8pPr>
            <a:lvl9pPr lvl="8" rtl="0">
              <a:spcBef>
                <a:spcPts val="0"/>
              </a:spcBef>
              <a:spcAft>
                <a:spcPts val="0"/>
              </a:spcAft>
              <a:buClr>
                <a:schemeClr val="dk1"/>
              </a:buClr>
              <a:buSzPts val="3400"/>
              <a:buFont typeface="Concert One"/>
              <a:buNone/>
              <a:defRPr sz="3400" b="1">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 cstate="email"/>
          <a:srcRect/>
          <a:stretch>
            <a:fillRect/>
          </a:stretch>
        </p:blipFill>
        <p:spPr>
          <a:xfrm>
            <a:off x="0" y="-1"/>
            <a:ext cx="9144000" cy="5143501"/>
          </a:xfrm>
          <a:prstGeom prst="rect">
            <a:avLst/>
          </a:prstGeom>
        </p:spPr>
      </p:pic>
      <p:sp>
        <p:nvSpPr>
          <p:cNvPr id="3" name="Rectangle 2"/>
          <p:cNvSpPr/>
          <p:nvPr userDrawn="1"/>
        </p:nvSpPr>
        <p:spPr>
          <a:xfrm>
            <a:off x="0" y="-1"/>
            <a:ext cx="9144000" cy="514350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7868BBCC-BDD9-4EE6-9BB3-C8789031F15C}" type="datetimeFigureOut">
              <a:rPr lang="en-US" kern="1200" smtClean="0">
                <a:solidFill>
                  <a:prstClr val="black">
                    <a:tint val="75000"/>
                  </a:prstClr>
                </a:solidFill>
                <a:latin typeface="Calibri" panose="020F0502020204030204"/>
                <a:ea typeface="+mn-ea"/>
                <a:cs typeface="+mn-cs"/>
              </a:rPr>
              <a:t>11/26/25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A2A7ACE9-279D-4D8E-B415-3DE6A59BCFCA}"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6" descr="988279Barres_fleurs__16_"/>
          <p:cNvPicPr>
            <a:picLocks noChangeAspect="1" noChangeArrowheads="1" noCrop="1"/>
          </p:cNvPicPr>
          <p:nvPr/>
        </p:nvPicPr>
        <p:blipFill>
          <a:blip r:embed="rId2"/>
          <a:srcRect/>
          <a:stretch>
            <a:fillRect/>
          </a:stretch>
        </p:blipFill>
        <p:spPr bwMode="auto">
          <a:xfrm>
            <a:off x="1085850" y="4380310"/>
            <a:ext cx="2971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988279Barres_fleurs__16_"/>
          <p:cNvPicPr>
            <a:picLocks noChangeAspect="1" noChangeArrowheads="1" noCrop="1"/>
          </p:cNvPicPr>
          <p:nvPr/>
        </p:nvPicPr>
        <p:blipFill>
          <a:blip r:embed="rId2"/>
          <a:srcRect/>
          <a:stretch>
            <a:fillRect/>
          </a:stretch>
        </p:blipFill>
        <p:spPr bwMode="auto">
          <a:xfrm>
            <a:off x="4057650" y="4357688"/>
            <a:ext cx="39433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
          <p:cNvSpPr>
            <a:spLocks noChangeArrowheads="1"/>
          </p:cNvSpPr>
          <p:nvPr/>
        </p:nvSpPr>
        <p:spPr bwMode="auto">
          <a:xfrm>
            <a:off x="1416844" y="4112419"/>
            <a:ext cx="285750" cy="285750"/>
          </a:xfrm>
          <a:prstGeom prst="sun">
            <a:avLst>
              <a:gd name="adj" fmla="val 25000"/>
            </a:avLst>
          </a:prstGeom>
          <a:gradFill rotWithShape="1">
            <a:gsLst>
              <a:gs pos="0">
                <a:srgbClr val="FFE1FF"/>
              </a:gs>
              <a:gs pos="100000">
                <a:srgbClr val="FF15C2"/>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p>
        </p:txBody>
      </p:sp>
      <p:sp>
        <p:nvSpPr>
          <p:cNvPr id="7" name="AutoShape 3"/>
          <p:cNvSpPr>
            <a:spLocks noChangeArrowheads="1"/>
          </p:cNvSpPr>
          <p:nvPr/>
        </p:nvSpPr>
        <p:spPr bwMode="auto">
          <a:xfrm>
            <a:off x="2057400" y="4338638"/>
            <a:ext cx="285750" cy="285750"/>
          </a:xfrm>
          <a:prstGeom prst="sun">
            <a:avLst>
              <a:gd name="adj" fmla="val 25000"/>
            </a:avLst>
          </a:prstGeom>
          <a:gradFill rotWithShape="1">
            <a:gsLst>
              <a:gs pos="0">
                <a:srgbClr val="FFE1FF"/>
              </a:gs>
              <a:gs pos="100000">
                <a:srgbClr val="FF15C2"/>
              </a:gs>
            </a:gsLst>
            <a:path path="rect">
              <a:fillToRect l="50000" t="50000" r="50000" b="50000"/>
            </a:path>
          </a:gra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p>
        </p:txBody>
      </p:sp>
      <p:sp>
        <p:nvSpPr>
          <p:cNvPr id="8" name="AutoShape 3"/>
          <p:cNvSpPr>
            <a:spLocks noChangeArrowheads="1"/>
          </p:cNvSpPr>
          <p:nvPr/>
        </p:nvSpPr>
        <p:spPr bwMode="auto">
          <a:xfrm>
            <a:off x="1240631" y="3364706"/>
            <a:ext cx="285750" cy="285750"/>
          </a:xfrm>
          <a:prstGeom prst="sun">
            <a:avLst>
              <a:gd name="adj" fmla="val 25000"/>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p>
        </p:txBody>
      </p:sp>
      <p:sp>
        <p:nvSpPr>
          <p:cNvPr id="9" name="AutoShape 3"/>
          <p:cNvSpPr>
            <a:spLocks noChangeArrowheads="1"/>
          </p:cNvSpPr>
          <p:nvPr/>
        </p:nvSpPr>
        <p:spPr bwMode="auto">
          <a:xfrm>
            <a:off x="7629525" y="4255294"/>
            <a:ext cx="285750" cy="285750"/>
          </a:xfrm>
          <a:prstGeom prst="sun">
            <a:avLst>
              <a:gd name="adj" fmla="val 25000"/>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p>
        </p:txBody>
      </p:sp>
      <p:sp>
        <p:nvSpPr>
          <p:cNvPr id="10" name="AutoShape 3"/>
          <p:cNvSpPr>
            <a:spLocks noChangeArrowheads="1"/>
          </p:cNvSpPr>
          <p:nvPr/>
        </p:nvSpPr>
        <p:spPr bwMode="auto">
          <a:xfrm>
            <a:off x="4229100" y="4382691"/>
            <a:ext cx="285750" cy="285750"/>
          </a:xfrm>
          <a:prstGeom prst="sun">
            <a:avLst>
              <a:gd name="adj" fmla="val 25000"/>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p>
        </p:txBody>
      </p:sp>
      <p:sp>
        <p:nvSpPr>
          <p:cNvPr id="11" name="AutoShape 3"/>
          <p:cNvSpPr>
            <a:spLocks noChangeArrowheads="1"/>
          </p:cNvSpPr>
          <p:nvPr/>
        </p:nvSpPr>
        <p:spPr bwMode="auto">
          <a:xfrm>
            <a:off x="2971800" y="4195763"/>
            <a:ext cx="285750" cy="285750"/>
          </a:xfrm>
          <a:prstGeom prst="sun">
            <a:avLst>
              <a:gd name="adj" fmla="val 25000"/>
            </a:avLst>
          </a:prstGeom>
          <a:solidFill>
            <a:schemeClr val="tx2">
              <a:lumMod val="60000"/>
              <a:lumOff val="40000"/>
            </a:schemeClr>
          </a:solidFill>
          <a:ln>
            <a:noFill/>
          </a:ln>
        </p:spPr>
        <p:txBody>
          <a:bodyPr wrap="none" anchor="ctr"/>
          <a:lstStyle/>
          <a:p>
            <a:pPr>
              <a:defRPr/>
            </a:pPr>
            <a:endParaRPr lang="en-US" sz="1050">
              <a:latin typeface="Calibri" panose="020F0502020204030204" pitchFamily="34" charset="0"/>
            </a:endParaRPr>
          </a:p>
        </p:txBody>
      </p:sp>
      <p:sp>
        <p:nvSpPr>
          <p:cNvPr id="13" name="AutoShape 3"/>
          <p:cNvSpPr>
            <a:spLocks noChangeArrowheads="1"/>
          </p:cNvSpPr>
          <p:nvPr/>
        </p:nvSpPr>
        <p:spPr bwMode="auto">
          <a:xfrm>
            <a:off x="6743700" y="4352925"/>
            <a:ext cx="285750" cy="285750"/>
          </a:xfrm>
          <a:prstGeom prst="sun">
            <a:avLst>
              <a:gd name="adj" fmla="val 2500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p>
        </p:txBody>
      </p:sp>
      <p:sp>
        <p:nvSpPr>
          <p:cNvPr id="2" name="Rectangle 1"/>
          <p:cNvSpPr/>
          <p:nvPr/>
        </p:nvSpPr>
        <p:spPr>
          <a:xfrm>
            <a:off x="948170" y="1407215"/>
            <a:ext cx="7450282" cy="1315085"/>
          </a:xfrm>
          <a:prstGeom prst="rect">
            <a:avLst/>
          </a:prstGeom>
          <a:noFill/>
        </p:spPr>
        <p:txBody>
          <a:bodyPr wrap="square" lIns="68580" tIns="34290" rIns="68580" bIns="34290">
            <a:spAutoFit/>
          </a:bodyPr>
          <a:lstStyle/>
          <a:p>
            <a:pPr algn="ctr"/>
            <a:r>
              <a:rPr lang="en-US" sz="4050" dirty="0" err="1">
                <a:ln w="0">
                  <a:solidFill>
                    <a:schemeClr val="tx1"/>
                  </a:solidFill>
                </a:ln>
                <a:solidFill>
                  <a:srgbClr val="FF0000"/>
                </a:solidFill>
                <a:effectLst>
                  <a:outerShdw blurRad="38100" dist="25400" dir="5400000" algn="ctr" rotWithShape="0">
                    <a:srgbClr val="6E747A">
                      <a:alpha val="43000"/>
                    </a:srgbClr>
                  </a:outerShdw>
                </a:effectLst>
              </a:rPr>
              <a:t>Chào</a:t>
            </a:r>
            <a:r>
              <a:rPr lang="en-US" sz="4050" dirty="0">
                <a:ln w="0">
                  <a:solidFill>
                    <a:schemeClr val="tx1"/>
                  </a:solidFill>
                </a:ln>
                <a:solidFill>
                  <a:srgbClr val="FF0000"/>
                </a:solidFill>
                <a:effectLst>
                  <a:outerShdw blurRad="38100" dist="25400" dir="5400000" algn="ctr" rotWithShape="0">
                    <a:srgbClr val="6E747A">
                      <a:alpha val="43000"/>
                    </a:srgbClr>
                  </a:outerShdw>
                </a:effectLst>
              </a:rPr>
              <a:t> </a:t>
            </a:r>
            <a:r>
              <a:rPr lang="en-US" sz="4050" dirty="0" err="1">
                <a:ln w="0">
                  <a:solidFill>
                    <a:schemeClr val="tx1"/>
                  </a:solidFill>
                </a:ln>
                <a:solidFill>
                  <a:srgbClr val="FF0000"/>
                </a:solidFill>
                <a:effectLst>
                  <a:outerShdw blurRad="38100" dist="25400" dir="5400000" algn="ctr" rotWithShape="0">
                    <a:srgbClr val="6E747A">
                      <a:alpha val="43000"/>
                    </a:srgbClr>
                  </a:outerShdw>
                </a:effectLst>
              </a:rPr>
              <a:t>mừng</a:t>
            </a:r>
            <a:r>
              <a:rPr lang="en-US" sz="4050" dirty="0">
                <a:ln w="0">
                  <a:solidFill>
                    <a:schemeClr val="tx1"/>
                  </a:solidFill>
                </a:ln>
                <a:solidFill>
                  <a:srgbClr val="FF0000"/>
                </a:solidFill>
                <a:effectLst>
                  <a:outerShdw blurRad="38100" dist="25400" dir="5400000" algn="ctr" rotWithShape="0">
                    <a:srgbClr val="6E747A">
                      <a:alpha val="43000"/>
                    </a:srgbClr>
                  </a:outerShdw>
                </a:effectLst>
              </a:rPr>
              <a:t> </a:t>
            </a:r>
            <a:r>
              <a:rPr lang="en-US" sz="4050" dirty="0" err="1">
                <a:ln w="0">
                  <a:solidFill>
                    <a:schemeClr val="tx1"/>
                  </a:solidFill>
                </a:ln>
                <a:solidFill>
                  <a:srgbClr val="FF0000"/>
                </a:solidFill>
                <a:effectLst>
                  <a:outerShdw blurRad="38100" dist="25400" dir="5400000" algn="ctr" rotWithShape="0">
                    <a:srgbClr val="6E747A">
                      <a:alpha val="43000"/>
                    </a:srgbClr>
                  </a:outerShdw>
                </a:effectLst>
              </a:rPr>
              <a:t>quý</a:t>
            </a:r>
            <a:r>
              <a:rPr lang="en-US" sz="4050" dirty="0">
                <a:ln w="0">
                  <a:solidFill>
                    <a:schemeClr val="tx1"/>
                  </a:solidFill>
                </a:ln>
                <a:solidFill>
                  <a:srgbClr val="FF0000"/>
                </a:solidFill>
                <a:effectLst>
                  <a:outerShdw blurRad="38100" dist="25400" dir="5400000" algn="ctr" rotWithShape="0">
                    <a:srgbClr val="6E747A">
                      <a:alpha val="43000"/>
                    </a:srgbClr>
                  </a:outerShdw>
                </a:effectLst>
              </a:rPr>
              <a:t> </a:t>
            </a:r>
            <a:r>
              <a:rPr lang="en-US" sz="4050" dirty="0" err="1">
                <a:ln w="0">
                  <a:solidFill>
                    <a:schemeClr val="tx1"/>
                  </a:solidFill>
                </a:ln>
                <a:solidFill>
                  <a:srgbClr val="FF0000"/>
                </a:solidFill>
                <a:effectLst>
                  <a:outerShdw blurRad="38100" dist="25400" dir="5400000" algn="ctr" rotWithShape="0">
                    <a:srgbClr val="6E747A">
                      <a:alpha val="43000"/>
                    </a:srgbClr>
                  </a:outerShdw>
                </a:effectLst>
              </a:rPr>
              <a:t>thầy</a:t>
            </a:r>
            <a:r>
              <a:rPr lang="en-US" sz="4050" dirty="0">
                <a:ln w="0">
                  <a:solidFill>
                    <a:schemeClr val="tx1"/>
                  </a:solidFill>
                </a:ln>
                <a:solidFill>
                  <a:srgbClr val="FF0000"/>
                </a:solidFill>
                <a:effectLst>
                  <a:outerShdw blurRad="38100" dist="25400" dir="5400000" algn="ctr" rotWithShape="0">
                    <a:srgbClr val="6E747A">
                      <a:alpha val="43000"/>
                    </a:srgbClr>
                  </a:outerShdw>
                </a:effectLst>
              </a:rPr>
              <a:t> </a:t>
            </a:r>
            <a:r>
              <a:rPr lang="en-US" sz="4050" dirty="0" err="1">
                <a:ln w="0">
                  <a:solidFill>
                    <a:schemeClr val="tx1"/>
                  </a:solidFill>
                </a:ln>
                <a:solidFill>
                  <a:srgbClr val="FF0000"/>
                </a:solidFill>
                <a:effectLst>
                  <a:outerShdw blurRad="38100" dist="25400" dir="5400000" algn="ctr" rotWithShape="0">
                    <a:srgbClr val="6E747A">
                      <a:alpha val="43000"/>
                    </a:srgbClr>
                  </a:outerShdw>
                </a:effectLst>
              </a:rPr>
              <a:t>cô</a:t>
            </a:r>
            <a:r>
              <a:rPr lang="en-US" sz="4050" dirty="0">
                <a:ln w="0">
                  <a:solidFill>
                    <a:schemeClr val="tx1"/>
                  </a:solidFill>
                </a:ln>
                <a:solidFill>
                  <a:srgbClr val="FF0000"/>
                </a:solidFill>
                <a:effectLst>
                  <a:outerShdw blurRad="38100" dist="25400" dir="5400000" algn="ctr" rotWithShape="0">
                    <a:srgbClr val="6E747A">
                      <a:alpha val="43000"/>
                    </a:srgbClr>
                  </a:outerShdw>
                </a:effectLst>
              </a:rPr>
              <a:t> </a:t>
            </a:r>
            <a:r>
              <a:rPr lang="en-US" sz="4050" dirty="0" err="1">
                <a:ln w="0">
                  <a:solidFill>
                    <a:schemeClr val="tx1"/>
                  </a:solidFill>
                </a:ln>
                <a:solidFill>
                  <a:srgbClr val="FF0000"/>
                </a:solidFill>
                <a:effectLst>
                  <a:outerShdw blurRad="38100" dist="25400" dir="5400000" algn="ctr" rotWithShape="0">
                    <a:srgbClr val="6E747A">
                      <a:alpha val="43000"/>
                    </a:srgbClr>
                  </a:outerShdw>
                </a:effectLst>
              </a:rPr>
              <a:t>về</a:t>
            </a:r>
            <a:r>
              <a:rPr lang="en-US" sz="4050" dirty="0">
                <a:ln w="0">
                  <a:solidFill>
                    <a:schemeClr val="tx1"/>
                  </a:solidFill>
                </a:ln>
                <a:solidFill>
                  <a:srgbClr val="FF0000"/>
                </a:solidFill>
                <a:effectLst>
                  <a:outerShdw blurRad="38100" dist="25400" dir="5400000" algn="ctr" rotWithShape="0">
                    <a:srgbClr val="6E747A">
                      <a:alpha val="43000"/>
                    </a:srgbClr>
                  </a:outerShdw>
                </a:effectLst>
              </a:rPr>
              <a:t> </a:t>
            </a:r>
            <a:r>
              <a:rPr lang="en-US" sz="4050" dirty="0" err="1">
                <a:ln w="0">
                  <a:solidFill>
                    <a:schemeClr val="tx1"/>
                  </a:solidFill>
                </a:ln>
                <a:solidFill>
                  <a:srgbClr val="FF0000"/>
                </a:solidFill>
                <a:effectLst>
                  <a:outerShdw blurRad="38100" dist="25400" dir="5400000" algn="ctr" rotWithShape="0">
                    <a:srgbClr val="6E747A">
                      <a:alpha val="43000"/>
                    </a:srgbClr>
                  </a:outerShdw>
                </a:effectLst>
              </a:rPr>
              <a:t>dự</a:t>
            </a:r>
            <a:r>
              <a:rPr lang="en-US" sz="4050" dirty="0">
                <a:ln w="0">
                  <a:solidFill>
                    <a:schemeClr val="tx1"/>
                  </a:solidFill>
                </a:ln>
                <a:solidFill>
                  <a:srgbClr val="FF0000"/>
                </a:solidFill>
                <a:effectLst>
                  <a:outerShdw blurRad="38100" dist="25400" dir="5400000" algn="ctr" rotWithShape="0">
                    <a:srgbClr val="6E747A">
                      <a:alpha val="43000"/>
                    </a:srgbClr>
                  </a:outerShdw>
                </a:effectLst>
              </a:rPr>
              <a:t> </a:t>
            </a:r>
            <a:r>
              <a:rPr lang="en-US" sz="4050" dirty="0" err="1">
                <a:ln w="0">
                  <a:solidFill>
                    <a:schemeClr val="tx1"/>
                  </a:solidFill>
                </a:ln>
                <a:solidFill>
                  <a:srgbClr val="FF0000"/>
                </a:solidFill>
                <a:effectLst>
                  <a:outerShdw blurRad="38100" dist="25400" dir="5400000" algn="ctr" rotWithShape="0">
                    <a:srgbClr val="6E747A">
                      <a:alpha val="43000"/>
                    </a:srgbClr>
                  </a:outerShdw>
                </a:effectLst>
              </a:rPr>
              <a:t>giờ</a:t>
            </a:r>
            <a:r>
              <a:rPr lang="en-US" sz="4050" dirty="0">
                <a:ln w="0">
                  <a:solidFill>
                    <a:schemeClr val="tx1"/>
                  </a:solidFill>
                </a:ln>
                <a:solidFill>
                  <a:srgbClr val="FF0000"/>
                </a:solidFill>
                <a:effectLst>
                  <a:outerShdw blurRad="38100" dist="25400" dir="5400000" algn="ctr" rotWithShape="0">
                    <a:srgbClr val="6E747A">
                      <a:alpha val="43000"/>
                    </a:srgbClr>
                  </a:outerShdw>
                </a:effectLst>
              </a:rPr>
              <a:t> </a:t>
            </a:r>
            <a:r>
              <a:rPr lang="en-US" sz="4050" dirty="0" err="1">
                <a:ln w="0">
                  <a:solidFill>
                    <a:schemeClr val="tx1"/>
                  </a:solidFill>
                </a:ln>
                <a:solidFill>
                  <a:srgbClr val="FF0000"/>
                </a:solidFill>
                <a:effectLst>
                  <a:outerShdw blurRad="38100" dist="25400" dir="5400000" algn="ctr" rotWithShape="0">
                    <a:srgbClr val="6E747A">
                      <a:alpha val="43000"/>
                    </a:srgbClr>
                  </a:outerShdw>
                </a:effectLst>
              </a:rPr>
              <a:t>lớp</a:t>
            </a:r>
            <a:r>
              <a:rPr lang="en-US" sz="4050" dirty="0">
                <a:ln w="0">
                  <a:solidFill>
                    <a:schemeClr val="tx1"/>
                  </a:solidFill>
                </a:ln>
                <a:solidFill>
                  <a:srgbClr val="FF0000"/>
                </a:solidFill>
                <a:effectLst>
                  <a:outerShdw blurRad="38100" dist="25400" dir="5400000" algn="ctr" rotWithShape="0">
                    <a:srgbClr val="6E747A">
                      <a:alpha val="43000"/>
                    </a:srgbClr>
                  </a:outerShdw>
                </a:effectLst>
              </a:rPr>
              <a:t> 12A2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00" fill="hold"/>
                                        <p:tgtEl>
                                          <p:spTgt spid="6"/>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2500" fill="hold"/>
                                        <p:tgtEl>
                                          <p:spTgt spid="7"/>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2500" fill="hold"/>
                                        <p:tgtEl>
                                          <p:spTgt spid="8"/>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2500" fill="hold"/>
                                        <p:tgtEl>
                                          <p:spTgt spid="9"/>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2500" fill="hold"/>
                                        <p:tgtEl>
                                          <p:spTgt spid="10"/>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2500" fill="hold"/>
                                        <p:tgtEl>
                                          <p:spTgt spid="11"/>
                                        </p:tgtEl>
                                        <p:attrNameLst>
                                          <p:attrName>r</p:attrName>
                                        </p:attrNameLst>
                                      </p:cBhvr>
                                    </p:animRot>
                                  </p:childTnLst>
                                </p:cTn>
                              </p:par>
                              <p:par>
                                <p:cTn id="17" presetID="8" presetClass="emph" presetSubtype="0" repeatCount="indefinite" fill="hold" grpId="0" nodeType="withEffect">
                                  <p:stCondLst>
                                    <p:cond delay="0"/>
                                  </p:stCondLst>
                                  <p:childTnLst>
                                    <p:animRot by="21600000">
                                      <p:cBhvr>
                                        <p:cTn id="18" dur="2500" fill="hold"/>
                                        <p:tgtEl>
                                          <p:spTgt spid="1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down)">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11" grpId="0" bldLvl="0" animBg="1"/>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0090" y="1076325"/>
            <a:ext cx="7703820" cy="1058545"/>
          </a:xfrm>
        </p:spPr>
        <p:txBody>
          <a:bodyPr/>
          <a:lstStyle/>
          <a:p>
            <a:r>
              <a:rPr lang="en-US" sz="2800">
                <a:solidFill>
                  <a:srgbClr val="FF0000"/>
                </a:solidFill>
                <a:latin typeface="Times New Roman" panose="02020603050405020304" pitchFamily="18" charset="0"/>
                <a:cs typeface="Times New Roman" panose="02020603050405020304" pitchFamily="18" charset="0"/>
              </a:rPr>
              <a:t>XIN TRÂN TRỌNG CẢM ƠN QUÝ THẦY CÔ VÀ CÁC BẠN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7" name="TextBox 6"/>
          <p:cNvSpPr txBox="1"/>
          <p:nvPr/>
        </p:nvSpPr>
        <p:spPr>
          <a:xfrm>
            <a:off x="81643" y="42390"/>
            <a:ext cx="4620986" cy="810478"/>
          </a:xfrm>
          <a:prstGeom prst="rect">
            <a:avLst/>
          </a:prstGeom>
          <a:noFill/>
        </p:spPr>
        <p:txBody>
          <a:bodyPr wrap="square">
            <a:spAutoFit/>
          </a:bodyPr>
          <a:lstStyle/>
          <a:p>
            <a:pPr marL="0" marR="0" algn="just">
              <a:spcBef>
                <a:spcPts val="0"/>
              </a:spcBef>
              <a:spcAft>
                <a:spcPts val="800"/>
              </a:spcAft>
            </a:pPr>
            <a:r>
              <a:rPr lang="en-US" sz="2000" b="1" dirty="0">
                <a:solidFill>
                  <a:srgbClr val="000000"/>
                </a:solidFill>
                <a:effectLst/>
                <a:latin typeface="Times New Roman" panose="02020603050405020304" pitchFamily="18" charset="0"/>
                <a:ea typeface="Times New Roman" panose="02020603050405020304" pitchFamily="18" charset="0"/>
              </a:rPr>
              <a:t>I. </a:t>
            </a:r>
            <a:r>
              <a:rPr lang="en-US" sz="2000" b="1" dirty="0" err="1">
                <a:solidFill>
                  <a:srgbClr val="000000"/>
                </a:solidFill>
                <a:effectLst/>
                <a:latin typeface="Times New Roman" panose="02020603050405020304" pitchFamily="18" charset="0"/>
                <a:ea typeface="Times New Roman" panose="02020603050405020304" pitchFamily="18" charset="0"/>
              </a:rPr>
              <a:t>Tìm</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hiểu</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chung</a:t>
            </a:r>
            <a:r>
              <a:rPr lang="en-US" sz="2000" b="1"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a:p>
            <a:pPr marL="0" marR="0" algn="just">
              <a:spcBef>
                <a:spcPts val="0"/>
              </a:spcBef>
              <a:spcAft>
                <a:spcPts val="800"/>
              </a:spcAft>
            </a:pPr>
            <a:r>
              <a:rPr lang="en-US" sz="2000" b="1" dirty="0">
                <a:solidFill>
                  <a:srgbClr val="000000"/>
                </a:solidFill>
                <a:effectLst/>
                <a:latin typeface="Times New Roman" panose="02020603050405020304" pitchFamily="18" charset="0"/>
                <a:ea typeface="Times New Roman" panose="02020603050405020304" pitchFamily="18" charset="0"/>
              </a:rPr>
              <a:t>2. </a:t>
            </a:r>
            <a:r>
              <a:rPr lang="en-US" sz="2000" b="1" dirty="0">
                <a:latin typeface="Times New Roman" panose="02020603050405020304" pitchFamily="18" charset="0"/>
                <a:ea typeface="Times New Roman" panose="02020603050405020304" pitchFamily="18" charset="0"/>
              </a:rPr>
              <a:t>Văn </a:t>
            </a:r>
            <a:r>
              <a:rPr lang="en-US" sz="2000" b="1" dirty="0" err="1">
                <a:latin typeface="Times New Roman" panose="02020603050405020304" pitchFamily="18" charset="0"/>
                <a:ea typeface="Times New Roman" panose="02020603050405020304" pitchFamily="18" charset="0"/>
              </a:rPr>
              <a:t>bản</a:t>
            </a:r>
            <a:endParaRPr lang="en-US" sz="2000" dirty="0">
              <a:effectLst/>
              <a:latin typeface="Calibri" panose="020F0502020204030204" pitchFamily="34" charset="0"/>
              <a:ea typeface="Calibri" panose="020F0502020204030204" pitchFamily="34" charset="0"/>
            </a:endParaRPr>
          </a:p>
        </p:txBody>
      </p:sp>
      <p:sp>
        <p:nvSpPr>
          <p:cNvPr id="9" name="Google Shape;666;p44"/>
          <p:cNvSpPr txBox="1"/>
          <p:nvPr/>
        </p:nvSpPr>
        <p:spPr>
          <a:xfrm>
            <a:off x="4572000" y="648335"/>
            <a:ext cx="4271645" cy="3552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1pPr>
            <a:lvl2pPr marL="914400" marR="0" lvl="1" indent="-317500" algn="l" rtl="0">
              <a:lnSpc>
                <a:spcPct val="100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2pPr>
            <a:lvl3pPr marL="1371600" marR="0" lvl="2" indent="-317500" algn="l" rtl="0">
              <a:lnSpc>
                <a:spcPct val="100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3pPr>
            <a:lvl4pPr marL="1828800" marR="0" lvl="3" indent="-317500" algn="l" rtl="0">
              <a:lnSpc>
                <a:spcPct val="100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4pPr>
            <a:lvl5pPr marL="2286000" marR="0" lvl="4" indent="-317500" algn="l" rtl="0">
              <a:lnSpc>
                <a:spcPct val="100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5pPr>
            <a:lvl6pPr marL="2743200" marR="0" lvl="5" indent="-317500" algn="l" rtl="0">
              <a:lnSpc>
                <a:spcPct val="100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6pPr>
            <a:lvl7pPr marL="3200400" marR="0" lvl="6" indent="-317500" algn="l" rtl="0">
              <a:lnSpc>
                <a:spcPct val="100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7pPr>
            <a:lvl8pPr marL="3657600" marR="0" lvl="7" indent="-317500" algn="l" rtl="0">
              <a:lnSpc>
                <a:spcPct val="100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8pPr>
            <a:lvl9pPr marL="4114800" marR="0" lvl="8" indent="-317500" algn="l" rtl="0">
              <a:lnSpc>
                <a:spcPct val="100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9pPr>
          </a:lstStyle>
          <a:p>
            <a:pPr marL="0" indent="0" algn="just">
              <a:lnSpc>
                <a:spcPct val="150000"/>
              </a:lnSpc>
              <a:buNone/>
            </a:pPr>
            <a:endParaRPr lang="en-US" sz="2000" b="1" dirty="0">
              <a:latin typeface="Times New Roman" panose="02020603050405020304" pitchFamily="18" charset="0"/>
              <a:cs typeface="Times New Roman" panose="02020603050405020304" pitchFamily="18" charset="0"/>
            </a:endParaRPr>
          </a:p>
          <a:p>
            <a:pPr marL="0" indent="0" algn="just">
              <a:lnSpc>
                <a:spcPct val="150000"/>
              </a:lnSpc>
              <a:buNone/>
            </a:pPr>
            <a:r>
              <a:rPr lang="en-US" sz="2000" b="1" dirty="0">
                <a:solidFill>
                  <a:srgbClr val="000000"/>
                </a:solidFill>
                <a:latin typeface="Times New Roman" panose="02020603050405020304" pitchFamily="18" charset="0"/>
                <a:cs typeface="Times New Roman" panose="02020603050405020304" pitchFamily="18" charset="0"/>
              </a:rPr>
              <a:t>a. Xuất xứ</a:t>
            </a:r>
          </a:p>
          <a:p>
            <a:pPr marL="0" indent="0" algn="just">
              <a:lnSpc>
                <a:spcPct val="150000"/>
              </a:lnSpc>
              <a:buNone/>
            </a:pPr>
            <a:r>
              <a:rPr lang="en-US" sz="2000" b="1" dirty="0">
                <a:solidFill>
                  <a:srgbClr val="000000"/>
                </a:solidFill>
                <a:latin typeface="Times New Roman" panose="02020603050405020304" pitchFamily="18" charset="0"/>
                <a:cs typeface="Times New Roman" panose="02020603050405020304" pitchFamily="18" charset="0"/>
              </a:rPr>
              <a:t>b</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dirty="0">
                <a:solidFill>
                  <a:srgbClr val="000000"/>
                </a:solidFill>
                <a:latin typeface="Times New Roman" panose="02020603050405020304" pitchFamily="18" charset="0"/>
                <a:cs typeface="Times New Roman" panose="02020603050405020304" pitchFamily="18" charset="0"/>
              </a:rPr>
              <a:t>Bố cục</a:t>
            </a:r>
          </a:p>
          <a:p>
            <a:pPr marL="0" indent="0" algn="just">
              <a:lnSpc>
                <a:spcPct val="150000"/>
              </a:lnSpc>
              <a:buNone/>
            </a:pPr>
            <a:r>
              <a:rPr lang="en-US" sz="2000" b="1" dirty="0">
                <a:solidFill>
                  <a:srgbClr val="000000"/>
                </a:solidFill>
                <a:latin typeface="Times New Roman" panose="02020603050405020304" pitchFamily="18" charset="0"/>
                <a:cs typeface="Times New Roman" panose="02020603050405020304" pitchFamily="18" charset="0"/>
              </a:rPr>
              <a:t>c. Ngôi kể</a:t>
            </a:r>
          </a:p>
          <a:p>
            <a:pPr marL="0" indent="0" algn="just">
              <a:lnSpc>
                <a:spcPct val="150000"/>
              </a:lnSpc>
              <a:buNone/>
            </a:pPr>
            <a:r>
              <a:rPr lang="en-US" sz="2000" b="1" dirty="0">
                <a:solidFill>
                  <a:srgbClr val="000000"/>
                </a:solidFill>
                <a:latin typeface="Times New Roman" panose="02020603050405020304" pitchFamily="18" charset="0"/>
                <a:cs typeface="Times New Roman" panose="02020603050405020304" pitchFamily="18" charset="0"/>
              </a:rPr>
              <a:t>d. Nhan đề: “ Muối của rừng”</a:t>
            </a:r>
            <a:endParaRPr lang="vi-VN" sz="2000" b="1" dirty="0">
              <a:solidFill>
                <a:srgbClr val="000000"/>
              </a:solidFill>
              <a:latin typeface="Times New Roman" panose="02020603050405020304" pitchFamily="18" charset="0"/>
              <a:cs typeface="Times New Roman" panose="02020603050405020304" pitchFamily="18" charset="0"/>
            </a:endParaRPr>
          </a:p>
          <a:p>
            <a:pPr marL="0" indent="0" algn="just">
              <a:lnSpc>
                <a:spcPct val="150000"/>
              </a:lnSpc>
              <a:buNone/>
            </a:pPr>
            <a:endParaRPr lang="vi-VN" sz="2000" b="1" dirty="0">
              <a:solidFill>
                <a:srgbClr val="000000"/>
              </a:solidFill>
              <a:latin typeface="Times New Roman" panose="02020603050405020304" pitchFamily="18" charset="0"/>
              <a:cs typeface="Times New Roman" panose="02020603050405020304" pitchFamily="18" charset="0"/>
            </a:endParaRPr>
          </a:p>
        </p:txBody>
      </p:sp>
      <p:cxnSp>
        <p:nvCxnSpPr>
          <p:cNvPr id="10" name="Google Shape;680;p44"/>
          <p:cNvCxnSpPr/>
          <p:nvPr/>
        </p:nvCxnSpPr>
        <p:spPr>
          <a:xfrm flipH="1">
            <a:off x="2799192" y="2264255"/>
            <a:ext cx="1160100" cy="428400"/>
          </a:xfrm>
          <a:prstGeom prst="bentConnector3">
            <a:avLst>
              <a:gd name="adj1" fmla="val 49996"/>
            </a:avLst>
          </a:prstGeom>
          <a:noFill/>
          <a:ln w="9525" cap="flat" cmpd="sng">
            <a:solidFill>
              <a:schemeClr val="dk1"/>
            </a:solidFill>
            <a:prstDash val="solid"/>
            <a:round/>
            <a:headEnd type="oval" w="med" len="med"/>
            <a:tailEnd type="none" w="med" len="med"/>
          </a:ln>
        </p:spPr>
      </p:cxnSp>
      <p:pic>
        <p:nvPicPr>
          <p:cNvPr id="506" name="Google Shape;506;p8" descr="A book cover with snow and trees&#10;&#10;Description automatically generated"/>
          <p:cNvPicPr preferRelativeResize="0"/>
          <p:nvPr/>
        </p:nvPicPr>
        <p:blipFill rotWithShape="1">
          <a:blip r:embed="rId3"/>
          <a:srcRect l="15075" r="14655"/>
          <a:stretch>
            <a:fillRect/>
          </a:stretch>
        </p:blipFill>
        <p:spPr>
          <a:xfrm>
            <a:off x="678920" y="852910"/>
            <a:ext cx="3427752" cy="3429000"/>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34"/>
          <p:cNvSpPr txBox="1">
            <a:spLocks noGrp="1"/>
          </p:cNvSpPr>
          <p:nvPr>
            <p:ph type="title"/>
          </p:nvPr>
        </p:nvSpPr>
        <p:spPr>
          <a:xfrm>
            <a:off x="941824" y="1947359"/>
            <a:ext cx="773058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6000" dirty="0">
                <a:latin typeface="#9Slide03 AmpleSoft Bold" panose="02000000000000000000" pitchFamily="2" charset="0"/>
              </a:rPr>
              <a:t>ĐỌC - HIỂU VĂN BẢN</a:t>
            </a:r>
            <a:endParaRPr sz="6000" dirty="0">
              <a:latin typeface="#9Slide03 AmpleSoft Bold" panose="02000000000000000000" pitchFamily="2" charset="0"/>
            </a:endParaRPr>
          </a:p>
        </p:txBody>
      </p:sp>
      <p:sp>
        <p:nvSpPr>
          <p:cNvPr id="360" name="Google Shape;360;p34"/>
          <p:cNvSpPr txBox="1">
            <a:spLocks noGrp="1"/>
          </p:cNvSpPr>
          <p:nvPr>
            <p:ph type="title" idx="2"/>
          </p:nvPr>
        </p:nvSpPr>
        <p:spPr>
          <a:xfrm>
            <a:off x="941825" y="615700"/>
            <a:ext cx="1374300" cy="126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latin typeface="#9Slide03 AmpleSoft Bold" panose="02000000000000000000" pitchFamily="2" charset="0"/>
              </a:rPr>
              <a:t>II. </a:t>
            </a:r>
            <a:endParaRPr dirty="0">
              <a:latin typeface="#9Slide03 AmpleSoft Bold" panose="02000000000000000000" pitchFamily="2" charset="0"/>
            </a:endParaRPr>
          </a:p>
        </p:txBody>
      </p:sp>
      <p:grpSp>
        <p:nvGrpSpPr>
          <p:cNvPr id="361" name="Google Shape;361;p34"/>
          <p:cNvGrpSpPr/>
          <p:nvPr/>
        </p:nvGrpSpPr>
        <p:grpSpPr>
          <a:xfrm>
            <a:off x="-5" y="3513200"/>
            <a:ext cx="9184534" cy="1782643"/>
            <a:chOff x="-5" y="3513200"/>
            <a:chExt cx="9184534" cy="1782643"/>
          </a:xfrm>
        </p:grpSpPr>
        <p:sp>
          <p:nvSpPr>
            <p:cNvPr id="362" name="Google Shape;362;p34"/>
            <p:cNvSpPr/>
            <p:nvPr/>
          </p:nvSpPr>
          <p:spPr>
            <a:xfrm>
              <a:off x="0" y="3513200"/>
              <a:ext cx="9184530" cy="1782643"/>
            </a:xfrm>
            <a:custGeom>
              <a:avLst/>
              <a:gdLst/>
              <a:ahLst/>
              <a:cxnLst/>
              <a:rect l="l" t="t" r="r" b="b"/>
              <a:pathLst>
                <a:path w="264113" h="36765" extrusionOk="0">
                  <a:moveTo>
                    <a:pt x="162630" y="1"/>
                  </a:moveTo>
                  <a:cubicBezTo>
                    <a:pt x="162373" y="1"/>
                    <a:pt x="162212" y="44"/>
                    <a:pt x="162156" y="134"/>
                  </a:cubicBezTo>
                  <a:cubicBezTo>
                    <a:pt x="161370" y="1591"/>
                    <a:pt x="156679" y="9068"/>
                    <a:pt x="152105" y="12195"/>
                  </a:cubicBezTo>
                  <a:lnTo>
                    <a:pt x="145404" y="12195"/>
                  </a:lnTo>
                  <a:cubicBezTo>
                    <a:pt x="141307" y="9176"/>
                    <a:pt x="132729" y="1785"/>
                    <a:pt x="129633" y="1785"/>
                  </a:cubicBezTo>
                  <a:cubicBezTo>
                    <a:pt x="129523" y="1785"/>
                    <a:pt x="129419" y="1795"/>
                    <a:pt x="129323" y="1814"/>
                  </a:cubicBezTo>
                  <a:cubicBezTo>
                    <a:pt x="126810" y="2355"/>
                    <a:pt x="107046" y="8973"/>
                    <a:pt x="103522" y="8973"/>
                  </a:cubicBezTo>
                  <a:cubicBezTo>
                    <a:pt x="103437" y="8973"/>
                    <a:pt x="103363" y="8969"/>
                    <a:pt x="103298" y="8961"/>
                  </a:cubicBezTo>
                  <a:cubicBezTo>
                    <a:pt x="100079" y="8593"/>
                    <a:pt x="83119" y="3215"/>
                    <a:pt x="75320" y="3215"/>
                  </a:cubicBezTo>
                  <a:cubicBezTo>
                    <a:pt x="73659" y="3215"/>
                    <a:pt x="72413" y="3459"/>
                    <a:pt x="71805" y="4048"/>
                  </a:cubicBezTo>
                  <a:cubicBezTo>
                    <a:pt x="68411" y="7136"/>
                    <a:pt x="65298" y="11744"/>
                    <a:pt x="60632" y="11744"/>
                  </a:cubicBezTo>
                  <a:cubicBezTo>
                    <a:pt x="60237" y="11744"/>
                    <a:pt x="59831" y="11711"/>
                    <a:pt x="59413" y="11642"/>
                  </a:cubicBezTo>
                  <a:cubicBezTo>
                    <a:pt x="48245" y="9739"/>
                    <a:pt x="37855" y="2815"/>
                    <a:pt x="26464" y="1144"/>
                  </a:cubicBezTo>
                  <a:cubicBezTo>
                    <a:pt x="26415" y="1135"/>
                    <a:pt x="26362" y="1130"/>
                    <a:pt x="26304" y="1130"/>
                  </a:cubicBezTo>
                  <a:cubicBezTo>
                    <a:pt x="24235" y="1130"/>
                    <a:pt x="16392" y="6890"/>
                    <a:pt x="11499" y="8845"/>
                  </a:cubicBezTo>
                  <a:cubicBezTo>
                    <a:pt x="7595" y="10525"/>
                    <a:pt x="3905" y="11418"/>
                    <a:pt x="1" y="11865"/>
                  </a:cubicBezTo>
                  <a:lnTo>
                    <a:pt x="1" y="36764"/>
                  </a:lnTo>
                  <a:lnTo>
                    <a:pt x="264112" y="36764"/>
                  </a:lnTo>
                  <a:lnTo>
                    <a:pt x="264112" y="8068"/>
                  </a:lnTo>
                  <a:cubicBezTo>
                    <a:pt x="259761" y="3377"/>
                    <a:pt x="249594" y="2707"/>
                    <a:pt x="248031" y="1921"/>
                  </a:cubicBezTo>
                  <a:cubicBezTo>
                    <a:pt x="247824" y="1834"/>
                    <a:pt x="247641" y="1795"/>
                    <a:pt x="247478" y="1795"/>
                  </a:cubicBezTo>
                  <a:cubicBezTo>
                    <a:pt x="246017" y="1795"/>
                    <a:pt x="246113" y="4950"/>
                    <a:pt x="244092" y="4950"/>
                  </a:cubicBezTo>
                  <a:cubicBezTo>
                    <a:pt x="244031" y="4950"/>
                    <a:pt x="243968" y="4947"/>
                    <a:pt x="243903" y="4941"/>
                  </a:cubicBezTo>
                  <a:cubicBezTo>
                    <a:pt x="242224" y="4718"/>
                    <a:pt x="241107" y="4494"/>
                    <a:pt x="238096" y="2261"/>
                  </a:cubicBezTo>
                  <a:cubicBezTo>
                    <a:pt x="237107" y="1517"/>
                    <a:pt x="236184" y="1289"/>
                    <a:pt x="235286" y="1289"/>
                  </a:cubicBezTo>
                  <a:cubicBezTo>
                    <a:pt x="233859" y="1289"/>
                    <a:pt x="232493" y="1866"/>
                    <a:pt x="231019" y="1866"/>
                  </a:cubicBezTo>
                  <a:cubicBezTo>
                    <a:pt x="230491" y="1866"/>
                    <a:pt x="229949" y="1792"/>
                    <a:pt x="229385" y="1591"/>
                  </a:cubicBezTo>
                  <a:cubicBezTo>
                    <a:pt x="229056" y="1475"/>
                    <a:pt x="228702" y="1420"/>
                    <a:pt x="228326" y="1420"/>
                  </a:cubicBezTo>
                  <a:cubicBezTo>
                    <a:pt x="223985" y="1420"/>
                    <a:pt x="216870" y="8692"/>
                    <a:pt x="214197" y="12088"/>
                  </a:cubicBezTo>
                  <a:lnTo>
                    <a:pt x="214081" y="12195"/>
                  </a:lnTo>
                  <a:lnTo>
                    <a:pt x="205486" y="12195"/>
                  </a:lnTo>
                  <a:cubicBezTo>
                    <a:pt x="191670" y="9583"/>
                    <a:pt x="166472" y="1"/>
                    <a:pt x="162630" y="1"/>
                  </a:cubicBezTo>
                  <a:close/>
                </a:path>
              </a:pathLst>
            </a:custGeom>
            <a:solidFill>
              <a:srgbClr val="42A6B7">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sp>
          <p:nvSpPr>
            <p:cNvPr id="363" name="Google Shape;363;p34"/>
            <p:cNvSpPr/>
            <p:nvPr/>
          </p:nvSpPr>
          <p:spPr>
            <a:xfrm flipH="1">
              <a:off x="-5" y="3735025"/>
              <a:ext cx="9184530" cy="1332272"/>
            </a:xfrm>
            <a:custGeom>
              <a:avLst/>
              <a:gdLst/>
              <a:ahLst/>
              <a:cxnLst/>
              <a:rect l="l" t="t" r="r" b="b"/>
              <a:pathLst>
                <a:path w="264113" h="36765" extrusionOk="0">
                  <a:moveTo>
                    <a:pt x="162630" y="1"/>
                  </a:moveTo>
                  <a:cubicBezTo>
                    <a:pt x="162373" y="1"/>
                    <a:pt x="162212" y="44"/>
                    <a:pt x="162156" y="134"/>
                  </a:cubicBezTo>
                  <a:cubicBezTo>
                    <a:pt x="161370" y="1591"/>
                    <a:pt x="156679" y="9068"/>
                    <a:pt x="152105" y="12195"/>
                  </a:cubicBezTo>
                  <a:lnTo>
                    <a:pt x="145404" y="12195"/>
                  </a:lnTo>
                  <a:cubicBezTo>
                    <a:pt x="141307" y="9176"/>
                    <a:pt x="132729" y="1785"/>
                    <a:pt x="129633" y="1785"/>
                  </a:cubicBezTo>
                  <a:cubicBezTo>
                    <a:pt x="129523" y="1785"/>
                    <a:pt x="129419" y="1795"/>
                    <a:pt x="129323" y="1814"/>
                  </a:cubicBezTo>
                  <a:cubicBezTo>
                    <a:pt x="126810" y="2355"/>
                    <a:pt x="107046" y="8973"/>
                    <a:pt x="103522" y="8973"/>
                  </a:cubicBezTo>
                  <a:cubicBezTo>
                    <a:pt x="103437" y="8973"/>
                    <a:pt x="103363" y="8969"/>
                    <a:pt x="103298" y="8961"/>
                  </a:cubicBezTo>
                  <a:cubicBezTo>
                    <a:pt x="100079" y="8593"/>
                    <a:pt x="83119" y="3215"/>
                    <a:pt x="75320" y="3215"/>
                  </a:cubicBezTo>
                  <a:cubicBezTo>
                    <a:pt x="73659" y="3215"/>
                    <a:pt x="72413" y="3459"/>
                    <a:pt x="71805" y="4048"/>
                  </a:cubicBezTo>
                  <a:cubicBezTo>
                    <a:pt x="68411" y="7136"/>
                    <a:pt x="65298" y="11744"/>
                    <a:pt x="60632" y="11744"/>
                  </a:cubicBezTo>
                  <a:cubicBezTo>
                    <a:pt x="60237" y="11744"/>
                    <a:pt x="59831" y="11711"/>
                    <a:pt x="59413" y="11642"/>
                  </a:cubicBezTo>
                  <a:cubicBezTo>
                    <a:pt x="48245" y="9739"/>
                    <a:pt x="37855" y="2815"/>
                    <a:pt x="26464" y="1144"/>
                  </a:cubicBezTo>
                  <a:cubicBezTo>
                    <a:pt x="26415" y="1135"/>
                    <a:pt x="26362" y="1130"/>
                    <a:pt x="26304" y="1130"/>
                  </a:cubicBezTo>
                  <a:cubicBezTo>
                    <a:pt x="24235" y="1130"/>
                    <a:pt x="16392" y="6890"/>
                    <a:pt x="11499" y="8845"/>
                  </a:cubicBezTo>
                  <a:cubicBezTo>
                    <a:pt x="7595" y="10525"/>
                    <a:pt x="3905" y="11418"/>
                    <a:pt x="1" y="11865"/>
                  </a:cubicBezTo>
                  <a:lnTo>
                    <a:pt x="1" y="36764"/>
                  </a:lnTo>
                  <a:lnTo>
                    <a:pt x="264112" y="36764"/>
                  </a:lnTo>
                  <a:lnTo>
                    <a:pt x="264112" y="8068"/>
                  </a:lnTo>
                  <a:cubicBezTo>
                    <a:pt x="259761" y="3377"/>
                    <a:pt x="249594" y="2707"/>
                    <a:pt x="248031" y="1921"/>
                  </a:cubicBezTo>
                  <a:cubicBezTo>
                    <a:pt x="247824" y="1834"/>
                    <a:pt x="247641" y="1795"/>
                    <a:pt x="247478" y="1795"/>
                  </a:cubicBezTo>
                  <a:cubicBezTo>
                    <a:pt x="246017" y="1795"/>
                    <a:pt x="246113" y="4950"/>
                    <a:pt x="244092" y="4950"/>
                  </a:cubicBezTo>
                  <a:cubicBezTo>
                    <a:pt x="244031" y="4950"/>
                    <a:pt x="243968" y="4947"/>
                    <a:pt x="243903" y="4941"/>
                  </a:cubicBezTo>
                  <a:cubicBezTo>
                    <a:pt x="242224" y="4718"/>
                    <a:pt x="241107" y="4494"/>
                    <a:pt x="238096" y="2261"/>
                  </a:cubicBezTo>
                  <a:cubicBezTo>
                    <a:pt x="237107" y="1517"/>
                    <a:pt x="236184" y="1289"/>
                    <a:pt x="235286" y="1289"/>
                  </a:cubicBezTo>
                  <a:cubicBezTo>
                    <a:pt x="233859" y="1289"/>
                    <a:pt x="232493" y="1866"/>
                    <a:pt x="231019" y="1866"/>
                  </a:cubicBezTo>
                  <a:cubicBezTo>
                    <a:pt x="230491" y="1866"/>
                    <a:pt x="229949" y="1792"/>
                    <a:pt x="229385" y="1591"/>
                  </a:cubicBezTo>
                  <a:cubicBezTo>
                    <a:pt x="229056" y="1475"/>
                    <a:pt x="228702" y="1420"/>
                    <a:pt x="228326" y="1420"/>
                  </a:cubicBezTo>
                  <a:cubicBezTo>
                    <a:pt x="223985" y="1420"/>
                    <a:pt x="216870" y="8692"/>
                    <a:pt x="214197" y="12088"/>
                  </a:cubicBezTo>
                  <a:lnTo>
                    <a:pt x="214081" y="12195"/>
                  </a:lnTo>
                  <a:lnTo>
                    <a:pt x="205486" y="12195"/>
                  </a:lnTo>
                  <a:cubicBezTo>
                    <a:pt x="191670" y="9583"/>
                    <a:pt x="166472" y="1"/>
                    <a:pt x="162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sp>
          <p:nvSpPr>
            <p:cNvPr id="364" name="Google Shape;364;p34"/>
            <p:cNvSpPr/>
            <p:nvPr/>
          </p:nvSpPr>
          <p:spPr>
            <a:xfrm>
              <a:off x="0" y="4457698"/>
              <a:ext cx="9184257" cy="685717"/>
            </a:xfrm>
            <a:custGeom>
              <a:avLst/>
              <a:gdLst/>
              <a:ahLst/>
              <a:cxnLst/>
              <a:rect l="l" t="t" r="r" b="b"/>
              <a:pathLst>
                <a:path w="285447" h="39268" extrusionOk="0">
                  <a:moveTo>
                    <a:pt x="200043" y="0"/>
                  </a:moveTo>
                  <a:cubicBezTo>
                    <a:pt x="199619" y="0"/>
                    <a:pt x="199270" y="57"/>
                    <a:pt x="199008" y="180"/>
                  </a:cubicBezTo>
                  <a:cubicBezTo>
                    <a:pt x="186891" y="5553"/>
                    <a:pt x="174307" y="7283"/>
                    <a:pt x="163057" y="7283"/>
                  </a:cubicBezTo>
                  <a:cubicBezTo>
                    <a:pt x="147872" y="7283"/>
                    <a:pt x="135116" y="4131"/>
                    <a:pt x="129215" y="2530"/>
                  </a:cubicBezTo>
                  <a:cubicBezTo>
                    <a:pt x="129084" y="2491"/>
                    <a:pt x="128905" y="2472"/>
                    <a:pt x="128680" y="2472"/>
                  </a:cubicBezTo>
                  <a:cubicBezTo>
                    <a:pt x="123151" y="2472"/>
                    <a:pt x="89862" y="13921"/>
                    <a:pt x="58742" y="13921"/>
                  </a:cubicBezTo>
                  <a:cubicBezTo>
                    <a:pt x="51934" y="13805"/>
                    <a:pt x="27142" y="2637"/>
                    <a:pt x="18092" y="1297"/>
                  </a:cubicBezTo>
                  <a:cubicBezTo>
                    <a:pt x="16639" y="1064"/>
                    <a:pt x="15481" y="890"/>
                    <a:pt x="14386" y="890"/>
                  </a:cubicBezTo>
                  <a:cubicBezTo>
                    <a:pt x="12875" y="890"/>
                    <a:pt x="11484" y="1222"/>
                    <a:pt x="9604" y="2191"/>
                  </a:cubicBezTo>
                  <a:cubicBezTo>
                    <a:pt x="7487" y="3307"/>
                    <a:pt x="2573" y="5880"/>
                    <a:pt x="0" y="7444"/>
                  </a:cubicBezTo>
                  <a:lnTo>
                    <a:pt x="0" y="39267"/>
                  </a:lnTo>
                  <a:lnTo>
                    <a:pt x="285446" y="39267"/>
                  </a:lnTo>
                  <a:lnTo>
                    <a:pt x="285446" y="11017"/>
                  </a:lnTo>
                  <a:cubicBezTo>
                    <a:pt x="283329" y="10678"/>
                    <a:pt x="280979" y="10231"/>
                    <a:pt x="278862" y="9454"/>
                  </a:cubicBezTo>
                  <a:cubicBezTo>
                    <a:pt x="278603" y="9365"/>
                    <a:pt x="278340" y="9325"/>
                    <a:pt x="278072" y="9325"/>
                  </a:cubicBezTo>
                  <a:cubicBezTo>
                    <a:pt x="275671" y="9325"/>
                    <a:pt x="272843" y="12531"/>
                    <a:pt x="268767" y="12531"/>
                  </a:cubicBezTo>
                  <a:cubicBezTo>
                    <a:pt x="267588" y="12531"/>
                    <a:pt x="266305" y="12263"/>
                    <a:pt x="264898" y="11571"/>
                  </a:cubicBezTo>
                  <a:cubicBezTo>
                    <a:pt x="262174" y="10262"/>
                    <a:pt x="259980" y="7887"/>
                    <a:pt x="256964" y="7887"/>
                  </a:cubicBezTo>
                  <a:cubicBezTo>
                    <a:pt x="256893" y="7887"/>
                    <a:pt x="256822" y="7888"/>
                    <a:pt x="256750" y="7891"/>
                  </a:cubicBezTo>
                  <a:cubicBezTo>
                    <a:pt x="247976" y="8083"/>
                    <a:pt x="234553" y="9939"/>
                    <a:pt x="228523" y="9939"/>
                  </a:cubicBezTo>
                  <a:cubicBezTo>
                    <a:pt x="227565" y="9939"/>
                    <a:pt x="226794" y="9892"/>
                    <a:pt x="226257" y="9785"/>
                  </a:cubicBezTo>
                  <a:cubicBezTo>
                    <a:pt x="222846" y="9163"/>
                    <a:pt x="205420" y="0"/>
                    <a:pt x="200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grpSp>
      <p:sp>
        <p:nvSpPr>
          <p:cNvPr id="365" name="Google Shape;365;p34"/>
          <p:cNvSpPr/>
          <p:nvPr/>
        </p:nvSpPr>
        <p:spPr>
          <a:xfrm>
            <a:off x="0" y="3048800"/>
            <a:ext cx="2006556" cy="251751"/>
          </a:xfrm>
          <a:custGeom>
            <a:avLst/>
            <a:gdLst/>
            <a:ahLst/>
            <a:cxnLst/>
            <a:rect l="l" t="t" r="r" b="b"/>
            <a:pathLst>
              <a:path w="173540" h="10935" extrusionOk="0">
                <a:moveTo>
                  <a:pt x="84797" y="1"/>
                </a:moveTo>
                <a:cubicBezTo>
                  <a:pt x="83978" y="1"/>
                  <a:pt x="83048" y="1"/>
                  <a:pt x="82117" y="113"/>
                </a:cubicBezTo>
                <a:cubicBezTo>
                  <a:pt x="81308" y="113"/>
                  <a:pt x="80256" y="234"/>
                  <a:pt x="79214" y="234"/>
                </a:cubicBezTo>
                <a:cubicBezTo>
                  <a:pt x="78861" y="234"/>
                  <a:pt x="78395" y="234"/>
                  <a:pt x="78051" y="113"/>
                </a:cubicBezTo>
                <a:lnTo>
                  <a:pt x="77818" y="113"/>
                </a:lnTo>
                <a:cubicBezTo>
                  <a:pt x="77121" y="113"/>
                  <a:pt x="76302" y="234"/>
                  <a:pt x="75492" y="578"/>
                </a:cubicBezTo>
                <a:cubicBezTo>
                  <a:pt x="74794" y="699"/>
                  <a:pt x="73510" y="931"/>
                  <a:pt x="71770" y="931"/>
                </a:cubicBezTo>
                <a:cubicBezTo>
                  <a:pt x="71305" y="1043"/>
                  <a:pt x="70607" y="1043"/>
                  <a:pt x="69788" y="1164"/>
                </a:cubicBezTo>
                <a:cubicBezTo>
                  <a:pt x="69788" y="1276"/>
                  <a:pt x="69677" y="1276"/>
                  <a:pt x="69556" y="1276"/>
                </a:cubicBezTo>
                <a:cubicBezTo>
                  <a:pt x="69211" y="1397"/>
                  <a:pt x="68281" y="1862"/>
                  <a:pt x="67583" y="2327"/>
                </a:cubicBezTo>
                <a:cubicBezTo>
                  <a:pt x="66885" y="2904"/>
                  <a:pt x="63628" y="3258"/>
                  <a:pt x="60139" y="3258"/>
                </a:cubicBezTo>
                <a:lnTo>
                  <a:pt x="58743" y="3258"/>
                </a:lnTo>
                <a:cubicBezTo>
                  <a:pt x="56184" y="3258"/>
                  <a:pt x="53504" y="3137"/>
                  <a:pt x="50945" y="3137"/>
                </a:cubicBezTo>
                <a:lnTo>
                  <a:pt x="47921" y="3137"/>
                </a:lnTo>
                <a:cubicBezTo>
                  <a:pt x="47456" y="3258"/>
                  <a:pt x="46879" y="3258"/>
                  <a:pt x="46293" y="3258"/>
                </a:cubicBezTo>
                <a:cubicBezTo>
                  <a:pt x="43390" y="3258"/>
                  <a:pt x="40598" y="3025"/>
                  <a:pt x="38849" y="2560"/>
                </a:cubicBezTo>
                <a:cubicBezTo>
                  <a:pt x="37109" y="2206"/>
                  <a:pt x="34661" y="1741"/>
                  <a:pt x="31991" y="1741"/>
                </a:cubicBezTo>
                <a:cubicBezTo>
                  <a:pt x="30828" y="1741"/>
                  <a:pt x="29665" y="1862"/>
                  <a:pt x="28381" y="1974"/>
                </a:cubicBezTo>
                <a:cubicBezTo>
                  <a:pt x="28381" y="2095"/>
                  <a:pt x="28269" y="2095"/>
                  <a:pt x="28148" y="2095"/>
                </a:cubicBezTo>
                <a:lnTo>
                  <a:pt x="28036" y="2095"/>
                </a:lnTo>
                <a:cubicBezTo>
                  <a:pt x="27683" y="1974"/>
                  <a:pt x="27217" y="1974"/>
                  <a:pt x="26752" y="1974"/>
                </a:cubicBezTo>
                <a:cubicBezTo>
                  <a:pt x="26054" y="1974"/>
                  <a:pt x="25356" y="1974"/>
                  <a:pt x="25124" y="2095"/>
                </a:cubicBezTo>
                <a:cubicBezTo>
                  <a:pt x="24779" y="2206"/>
                  <a:pt x="23961" y="2327"/>
                  <a:pt x="23151" y="2327"/>
                </a:cubicBezTo>
                <a:cubicBezTo>
                  <a:pt x="22221" y="2327"/>
                  <a:pt x="21402" y="2206"/>
                  <a:pt x="21057" y="2095"/>
                </a:cubicBezTo>
                <a:cubicBezTo>
                  <a:pt x="19541" y="1276"/>
                  <a:pt x="16284" y="234"/>
                  <a:pt x="9891" y="234"/>
                </a:cubicBezTo>
                <a:lnTo>
                  <a:pt x="8840" y="234"/>
                </a:lnTo>
                <a:cubicBezTo>
                  <a:pt x="8142" y="234"/>
                  <a:pt x="4308" y="234"/>
                  <a:pt x="1396" y="1862"/>
                </a:cubicBezTo>
                <a:cubicBezTo>
                  <a:pt x="1163" y="1974"/>
                  <a:pt x="698" y="2095"/>
                  <a:pt x="0" y="2206"/>
                </a:cubicBezTo>
                <a:lnTo>
                  <a:pt x="0" y="10934"/>
                </a:lnTo>
                <a:cubicBezTo>
                  <a:pt x="354" y="10934"/>
                  <a:pt x="819" y="10813"/>
                  <a:pt x="1284" y="10813"/>
                </a:cubicBezTo>
                <a:lnTo>
                  <a:pt x="5471" y="10813"/>
                </a:lnTo>
                <a:cubicBezTo>
                  <a:pt x="6169" y="10813"/>
                  <a:pt x="6979" y="10702"/>
                  <a:pt x="7909" y="10581"/>
                </a:cubicBezTo>
                <a:cubicBezTo>
                  <a:pt x="8496" y="10469"/>
                  <a:pt x="9891" y="10348"/>
                  <a:pt x="11520" y="10237"/>
                </a:cubicBezTo>
                <a:cubicBezTo>
                  <a:pt x="12097" y="10237"/>
                  <a:pt x="12683" y="10237"/>
                  <a:pt x="13613" y="10116"/>
                </a:cubicBezTo>
                <a:lnTo>
                  <a:pt x="13725" y="10116"/>
                </a:lnTo>
                <a:cubicBezTo>
                  <a:pt x="14079" y="10004"/>
                  <a:pt x="15121" y="9771"/>
                  <a:pt x="15707" y="9418"/>
                </a:cubicBezTo>
                <a:cubicBezTo>
                  <a:pt x="16517" y="9073"/>
                  <a:pt x="19662" y="8841"/>
                  <a:pt x="23263" y="8841"/>
                </a:cubicBezTo>
                <a:lnTo>
                  <a:pt x="24658" y="8841"/>
                </a:lnTo>
                <a:cubicBezTo>
                  <a:pt x="27106" y="8841"/>
                  <a:pt x="29776" y="8952"/>
                  <a:pt x="32335" y="8952"/>
                </a:cubicBezTo>
                <a:cubicBezTo>
                  <a:pt x="33387" y="8952"/>
                  <a:pt x="34317" y="8841"/>
                  <a:pt x="35248" y="8841"/>
                </a:cubicBezTo>
                <a:lnTo>
                  <a:pt x="36988" y="8841"/>
                </a:lnTo>
                <a:cubicBezTo>
                  <a:pt x="40012" y="8841"/>
                  <a:pt x="42803" y="9073"/>
                  <a:pt x="44553" y="9306"/>
                </a:cubicBezTo>
                <a:cubicBezTo>
                  <a:pt x="46293" y="9539"/>
                  <a:pt x="48740" y="9771"/>
                  <a:pt x="51299" y="9771"/>
                </a:cubicBezTo>
                <a:cubicBezTo>
                  <a:pt x="52574" y="9771"/>
                  <a:pt x="53858" y="9771"/>
                  <a:pt x="55133" y="9539"/>
                </a:cubicBezTo>
                <a:cubicBezTo>
                  <a:pt x="55486" y="9650"/>
                  <a:pt x="56063" y="9650"/>
                  <a:pt x="56649" y="9650"/>
                </a:cubicBezTo>
                <a:cubicBezTo>
                  <a:pt x="57347" y="9650"/>
                  <a:pt x="57924" y="9650"/>
                  <a:pt x="58157" y="9539"/>
                </a:cubicBezTo>
                <a:cubicBezTo>
                  <a:pt x="58622" y="9539"/>
                  <a:pt x="59441" y="9418"/>
                  <a:pt x="60139" y="9418"/>
                </a:cubicBezTo>
                <a:cubicBezTo>
                  <a:pt x="61069" y="9418"/>
                  <a:pt x="62000" y="9539"/>
                  <a:pt x="62344" y="9650"/>
                </a:cubicBezTo>
                <a:cubicBezTo>
                  <a:pt x="63861" y="10116"/>
                  <a:pt x="66997" y="10813"/>
                  <a:pt x="73510" y="10813"/>
                </a:cubicBezTo>
                <a:lnTo>
                  <a:pt x="74562" y="10813"/>
                </a:lnTo>
                <a:cubicBezTo>
                  <a:pt x="75139" y="10813"/>
                  <a:pt x="79093" y="10702"/>
                  <a:pt x="81885" y="9771"/>
                </a:cubicBezTo>
                <a:cubicBezTo>
                  <a:pt x="82350" y="9539"/>
                  <a:pt x="83867" y="9418"/>
                  <a:pt x="85374" y="9418"/>
                </a:cubicBezTo>
                <a:cubicBezTo>
                  <a:pt x="86537" y="9418"/>
                  <a:pt x="87700" y="9539"/>
                  <a:pt x="88398" y="9650"/>
                </a:cubicBezTo>
                <a:cubicBezTo>
                  <a:pt x="90380" y="10004"/>
                  <a:pt x="93284" y="10237"/>
                  <a:pt x="97359" y="10237"/>
                </a:cubicBezTo>
                <a:cubicBezTo>
                  <a:pt x="99685" y="10237"/>
                  <a:pt x="102356" y="10116"/>
                  <a:pt x="105501" y="9883"/>
                </a:cubicBezTo>
                <a:lnTo>
                  <a:pt x="105613" y="9883"/>
                </a:lnTo>
                <a:cubicBezTo>
                  <a:pt x="105734" y="9883"/>
                  <a:pt x="105845" y="10004"/>
                  <a:pt x="105966" y="10004"/>
                </a:cubicBezTo>
                <a:cubicBezTo>
                  <a:pt x="106776" y="10116"/>
                  <a:pt x="110033" y="10702"/>
                  <a:pt x="115039" y="10702"/>
                </a:cubicBezTo>
                <a:lnTo>
                  <a:pt x="115150" y="10702"/>
                </a:lnTo>
                <a:cubicBezTo>
                  <a:pt x="115616" y="10702"/>
                  <a:pt x="117709" y="10934"/>
                  <a:pt x="120389" y="10934"/>
                </a:cubicBezTo>
                <a:cubicBezTo>
                  <a:pt x="121897" y="10934"/>
                  <a:pt x="123646" y="10934"/>
                  <a:pt x="125274" y="10702"/>
                </a:cubicBezTo>
                <a:lnTo>
                  <a:pt x="125507" y="10702"/>
                </a:lnTo>
                <a:cubicBezTo>
                  <a:pt x="125972" y="10702"/>
                  <a:pt x="130160" y="10581"/>
                  <a:pt x="132365" y="10237"/>
                </a:cubicBezTo>
                <a:cubicBezTo>
                  <a:pt x="133649" y="10004"/>
                  <a:pt x="135622" y="9883"/>
                  <a:pt x="137836" y="9883"/>
                </a:cubicBezTo>
                <a:cubicBezTo>
                  <a:pt x="143066" y="9771"/>
                  <a:pt x="152138" y="9539"/>
                  <a:pt x="158540" y="8720"/>
                </a:cubicBezTo>
                <a:cubicBezTo>
                  <a:pt x="159005" y="8720"/>
                  <a:pt x="173540" y="6282"/>
                  <a:pt x="164002" y="4067"/>
                </a:cubicBezTo>
                <a:cubicBezTo>
                  <a:pt x="160978" y="3258"/>
                  <a:pt x="153069" y="2793"/>
                  <a:pt x="146676" y="2793"/>
                </a:cubicBezTo>
                <a:cubicBezTo>
                  <a:pt x="145392" y="2793"/>
                  <a:pt x="144117" y="2793"/>
                  <a:pt x="142954" y="2904"/>
                </a:cubicBezTo>
                <a:lnTo>
                  <a:pt x="142601" y="2904"/>
                </a:lnTo>
                <a:cubicBezTo>
                  <a:pt x="142256" y="3025"/>
                  <a:pt x="140860" y="3258"/>
                  <a:pt x="133649" y="3258"/>
                </a:cubicBezTo>
                <a:cubicBezTo>
                  <a:pt x="131202" y="3258"/>
                  <a:pt x="127945" y="3258"/>
                  <a:pt x="123879" y="3137"/>
                </a:cubicBezTo>
                <a:lnTo>
                  <a:pt x="121087" y="3137"/>
                </a:lnTo>
                <a:cubicBezTo>
                  <a:pt x="118993" y="3137"/>
                  <a:pt x="116900" y="3137"/>
                  <a:pt x="115039" y="3258"/>
                </a:cubicBezTo>
                <a:cubicBezTo>
                  <a:pt x="113987" y="3258"/>
                  <a:pt x="113057" y="3369"/>
                  <a:pt x="112126" y="3369"/>
                </a:cubicBezTo>
                <a:cubicBezTo>
                  <a:pt x="107362" y="3369"/>
                  <a:pt x="102821" y="2904"/>
                  <a:pt x="100849" y="2095"/>
                </a:cubicBezTo>
                <a:cubicBezTo>
                  <a:pt x="99685" y="1741"/>
                  <a:pt x="98290" y="1276"/>
                  <a:pt x="96894" y="1164"/>
                </a:cubicBezTo>
                <a:cubicBezTo>
                  <a:pt x="94800" y="1043"/>
                  <a:pt x="93172" y="811"/>
                  <a:pt x="91888" y="578"/>
                </a:cubicBezTo>
                <a:cubicBezTo>
                  <a:pt x="90027" y="234"/>
                  <a:pt x="87589" y="1"/>
                  <a:pt x="84797" y="1"/>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grpSp>
        <p:nvGrpSpPr>
          <p:cNvPr id="366" name="Google Shape;366;p34"/>
          <p:cNvGrpSpPr/>
          <p:nvPr/>
        </p:nvGrpSpPr>
        <p:grpSpPr>
          <a:xfrm>
            <a:off x="5815747" y="615697"/>
            <a:ext cx="2856657" cy="490388"/>
            <a:chOff x="3472550" y="2190275"/>
            <a:chExt cx="3910550" cy="592900"/>
          </a:xfrm>
        </p:grpSpPr>
        <p:sp>
          <p:nvSpPr>
            <p:cNvPr id="367" name="Google Shape;367;p34"/>
            <p:cNvSpPr/>
            <p:nvPr/>
          </p:nvSpPr>
          <p:spPr>
            <a:xfrm>
              <a:off x="3472550" y="2190275"/>
              <a:ext cx="3910550" cy="591425"/>
            </a:xfrm>
            <a:custGeom>
              <a:avLst/>
              <a:gdLst/>
              <a:ahLst/>
              <a:cxnLst/>
              <a:rect l="l" t="t" r="r" b="b"/>
              <a:pathLst>
                <a:path w="156422" h="23657" extrusionOk="0">
                  <a:moveTo>
                    <a:pt x="78253" y="0"/>
                  </a:moveTo>
                  <a:cubicBezTo>
                    <a:pt x="75081" y="0"/>
                    <a:pt x="71908" y="381"/>
                    <a:pt x="68887" y="1287"/>
                  </a:cubicBezTo>
                  <a:cubicBezTo>
                    <a:pt x="66017" y="2042"/>
                    <a:pt x="62845" y="4006"/>
                    <a:pt x="63069" y="6876"/>
                  </a:cubicBezTo>
                  <a:cubicBezTo>
                    <a:pt x="63147" y="7553"/>
                    <a:pt x="63371" y="8157"/>
                    <a:pt x="63147" y="8761"/>
                  </a:cubicBezTo>
                  <a:cubicBezTo>
                    <a:pt x="62882" y="9780"/>
                    <a:pt x="61916" y="10047"/>
                    <a:pt x="60797" y="10047"/>
                  </a:cubicBezTo>
                  <a:cubicBezTo>
                    <a:pt x="60005" y="10047"/>
                    <a:pt x="59137" y="9914"/>
                    <a:pt x="58386" y="9819"/>
                  </a:cubicBezTo>
                  <a:cubicBezTo>
                    <a:pt x="57987" y="9762"/>
                    <a:pt x="57594" y="9735"/>
                    <a:pt x="57205" y="9735"/>
                  </a:cubicBezTo>
                  <a:cubicBezTo>
                    <a:pt x="52436" y="9735"/>
                    <a:pt x="48360" y="13777"/>
                    <a:pt x="43963" y="16012"/>
                  </a:cubicBezTo>
                  <a:cubicBezTo>
                    <a:pt x="39249" y="18499"/>
                    <a:pt x="33835" y="18832"/>
                    <a:pt x="28405" y="18832"/>
                  </a:cubicBezTo>
                  <a:cubicBezTo>
                    <a:pt x="27397" y="18832"/>
                    <a:pt x="26388" y="18821"/>
                    <a:pt x="25383" y="18809"/>
                  </a:cubicBezTo>
                  <a:lnTo>
                    <a:pt x="21226" y="18809"/>
                  </a:lnTo>
                  <a:cubicBezTo>
                    <a:pt x="18507" y="18882"/>
                    <a:pt x="761" y="19565"/>
                    <a:pt x="229" y="22284"/>
                  </a:cubicBezTo>
                  <a:cubicBezTo>
                    <a:pt x="1" y="23433"/>
                    <a:pt x="4146" y="23657"/>
                    <a:pt x="7692" y="23657"/>
                  </a:cubicBezTo>
                  <a:cubicBezTo>
                    <a:pt x="9965" y="23657"/>
                    <a:pt x="11993" y="23565"/>
                    <a:pt x="12465" y="23565"/>
                  </a:cubicBezTo>
                  <a:lnTo>
                    <a:pt x="118887" y="23565"/>
                  </a:lnTo>
                  <a:cubicBezTo>
                    <a:pt x="125204" y="23565"/>
                    <a:pt x="131522" y="23633"/>
                    <a:pt x="137828" y="23633"/>
                  </a:cubicBezTo>
                  <a:cubicBezTo>
                    <a:pt x="143056" y="23633"/>
                    <a:pt x="148275" y="23586"/>
                    <a:pt x="153479" y="23414"/>
                  </a:cubicBezTo>
                  <a:cubicBezTo>
                    <a:pt x="154156" y="23414"/>
                    <a:pt x="154838" y="23341"/>
                    <a:pt x="155364" y="23039"/>
                  </a:cubicBezTo>
                  <a:cubicBezTo>
                    <a:pt x="155968" y="22737"/>
                    <a:pt x="156421" y="22133"/>
                    <a:pt x="156270" y="21450"/>
                  </a:cubicBezTo>
                  <a:cubicBezTo>
                    <a:pt x="155745" y="18580"/>
                    <a:pt x="149551" y="17674"/>
                    <a:pt x="147358" y="17450"/>
                  </a:cubicBezTo>
                  <a:cubicBezTo>
                    <a:pt x="143509" y="16997"/>
                    <a:pt x="139582" y="17371"/>
                    <a:pt x="135727" y="16695"/>
                  </a:cubicBezTo>
                  <a:cubicBezTo>
                    <a:pt x="131274" y="15861"/>
                    <a:pt x="126965" y="14278"/>
                    <a:pt x="122434" y="13595"/>
                  </a:cubicBezTo>
                  <a:cubicBezTo>
                    <a:pt x="121130" y="13397"/>
                    <a:pt x="119787" y="13283"/>
                    <a:pt x="118444" y="13283"/>
                  </a:cubicBezTo>
                  <a:cubicBezTo>
                    <a:pt x="115662" y="13283"/>
                    <a:pt x="112882" y="13773"/>
                    <a:pt x="110461" y="15025"/>
                  </a:cubicBezTo>
                  <a:lnTo>
                    <a:pt x="110461" y="15025"/>
                  </a:lnTo>
                  <a:cubicBezTo>
                    <a:pt x="111752" y="13942"/>
                    <a:pt x="112417" y="12075"/>
                    <a:pt x="112240" y="10350"/>
                  </a:cubicBezTo>
                  <a:cubicBezTo>
                    <a:pt x="112011" y="8157"/>
                    <a:pt x="110579" y="6272"/>
                    <a:pt x="108839" y="4912"/>
                  </a:cubicBezTo>
                  <a:cubicBezTo>
                    <a:pt x="106573" y="3178"/>
                    <a:pt x="103893" y="2427"/>
                    <a:pt x="101120" y="2427"/>
                  </a:cubicBezTo>
                  <a:cubicBezTo>
                    <a:pt x="96408" y="2427"/>
                    <a:pt x="91429" y="4595"/>
                    <a:pt x="87769" y="7782"/>
                  </a:cubicBezTo>
                  <a:cubicBezTo>
                    <a:pt x="88525" y="5438"/>
                    <a:pt x="87165" y="2949"/>
                    <a:pt x="85123" y="1589"/>
                  </a:cubicBezTo>
                  <a:cubicBezTo>
                    <a:pt x="83087" y="302"/>
                    <a:pt x="80591" y="0"/>
                    <a:pt x="78253"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sp>
          <p:nvSpPr>
            <p:cNvPr id="368" name="Google Shape;368;p34"/>
            <p:cNvSpPr/>
            <p:nvPr/>
          </p:nvSpPr>
          <p:spPr>
            <a:xfrm>
              <a:off x="3472675" y="2413075"/>
              <a:ext cx="3910425" cy="370100"/>
            </a:xfrm>
            <a:custGeom>
              <a:avLst/>
              <a:gdLst/>
              <a:ahLst/>
              <a:cxnLst/>
              <a:rect l="l" t="t" r="r" b="b"/>
              <a:pathLst>
                <a:path w="156417" h="14804" extrusionOk="0">
                  <a:moveTo>
                    <a:pt x="100526" y="0"/>
                  </a:moveTo>
                  <a:cubicBezTo>
                    <a:pt x="97130" y="0"/>
                    <a:pt x="93728" y="1360"/>
                    <a:pt x="90634" y="2949"/>
                  </a:cubicBezTo>
                  <a:cubicBezTo>
                    <a:pt x="86707" y="4985"/>
                    <a:pt x="84816" y="10804"/>
                    <a:pt x="80435" y="10804"/>
                  </a:cubicBezTo>
                  <a:lnTo>
                    <a:pt x="79909" y="10804"/>
                  </a:lnTo>
                  <a:cubicBezTo>
                    <a:pt x="79456" y="8913"/>
                    <a:pt x="78622" y="6725"/>
                    <a:pt x="76810" y="5891"/>
                  </a:cubicBezTo>
                  <a:cubicBezTo>
                    <a:pt x="75903" y="5438"/>
                    <a:pt x="74846" y="5438"/>
                    <a:pt x="73789" y="5438"/>
                  </a:cubicBezTo>
                  <a:cubicBezTo>
                    <a:pt x="73033" y="5438"/>
                    <a:pt x="72206" y="5366"/>
                    <a:pt x="71372" y="5366"/>
                  </a:cubicBezTo>
                  <a:cubicBezTo>
                    <a:pt x="68429" y="5366"/>
                    <a:pt x="65481" y="5589"/>
                    <a:pt x="62761" y="6725"/>
                  </a:cubicBezTo>
                  <a:cubicBezTo>
                    <a:pt x="60194" y="7783"/>
                    <a:pt x="58006" y="9595"/>
                    <a:pt x="55589" y="10876"/>
                  </a:cubicBezTo>
                  <a:cubicBezTo>
                    <a:pt x="52719" y="12465"/>
                    <a:pt x="49094" y="12840"/>
                    <a:pt x="45469" y="12840"/>
                  </a:cubicBezTo>
                  <a:cubicBezTo>
                    <a:pt x="42599" y="12840"/>
                    <a:pt x="39650" y="12616"/>
                    <a:pt x="37082" y="12616"/>
                  </a:cubicBezTo>
                  <a:lnTo>
                    <a:pt x="5137" y="12616"/>
                  </a:lnTo>
                  <a:cubicBezTo>
                    <a:pt x="4605" y="12616"/>
                    <a:pt x="3245" y="12387"/>
                    <a:pt x="2115" y="12387"/>
                  </a:cubicBezTo>
                  <a:cubicBezTo>
                    <a:pt x="1584" y="12387"/>
                    <a:pt x="1131" y="12465"/>
                    <a:pt x="907" y="12616"/>
                  </a:cubicBezTo>
                  <a:cubicBezTo>
                    <a:pt x="526" y="12840"/>
                    <a:pt x="303" y="13142"/>
                    <a:pt x="224" y="13372"/>
                  </a:cubicBezTo>
                  <a:cubicBezTo>
                    <a:pt x="1" y="14580"/>
                    <a:pt x="4152" y="14804"/>
                    <a:pt x="7705" y="14804"/>
                  </a:cubicBezTo>
                  <a:cubicBezTo>
                    <a:pt x="9668" y="14804"/>
                    <a:pt x="11402" y="14731"/>
                    <a:pt x="12158" y="14653"/>
                  </a:cubicBezTo>
                  <a:lnTo>
                    <a:pt x="118882" y="14653"/>
                  </a:lnTo>
                  <a:cubicBezTo>
                    <a:pt x="121976" y="14653"/>
                    <a:pt x="125075" y="14731"/>
                    <a:pt x="128169" y="14731"/>
                  </a:cubicBezTo>
                  <a:lnTo>
                    <a:pt x="137311" y="14731"/>
                  </a:lnTo>
                  <a:cubicBezTo>
                    <a:pt x="142519" y="14731"/>
                    <a:pt x="147655" y="14731"/>
                    <a:pt x="152791" y="14502"/>
                  </a:cubicBezTo>
                  <a:lnTo>
                    <a:pt x="153474" y="14502"/>
                  </a:lnTo>
                  <a:cubicBezTo>
                    <a:pt x="154151" y="14502"/>
                    <a:pt x="154833" y="14429"/>
                    <a:pt x="155359" y="14127"/>
                  </a:cubicBezTo>
                  <a:cubicBezTo>
                    <a:pt x="155963" y="13825"/>
                    <a:pt x="156416" y="13221"/>
                    <a:pt x="156344" y="12616"/>
                  </a:cubicBezTo>
                  <a:lnTo>
                    <a:pt x="156042" y="12616"/>
                  </a:lnTo>
                  <a:cubicBezTo>
                    <a:pt x="154833" y="12616"/>
                    <a:pt x="150151" y="12616"/>
                    <a:pt x="144785" y="12538"/>
                  </a:cubicBezTo>
                  <a:lnTo>
                    <a:pt x="124320" y="12538"/>
                  </a:lnTo>
                  <a:cubicBezTo>
                    <a:pt x="125226" y="10200"/>
                    <a:pt x="123033" y="7632"/>
                    <a:pt x="120616" y="7178"/>
                  </a:cubicBezTo>
                  <a:cubicBezTo>
                    <a:pt x="120163" y="7100"/>
                    <a:pt x="119559" y="7027"/>
                    <a:pt x="118882" y="7027"/>
                  </a:cubicBezTo>
                  <a:cubicBezTo>
                    <a:pt x="115933" y="7027"/>
                    <a:pt x="111631" y="7783"/>
                    <a:pt x="109740" y="8538"/>
                  </a:cubicBezTo>
                  <a:cubicBezTo>
                    <a:pt x="110272" y="4459"/>
                    <a:pt x="106495" y="834"/>
                    <a:pt x="102417" y="151"/>
                  </a:cubicBezTo>
                  <a:cubicBezTo>
                    <a:pt x="101813" y="0"/>
                    <a:pt x="101130" y="0"/>
                    <a:pt x="100526"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grpSp>
      <p:sp>
        <p:nvSpPr>
          <p:cNvPr id="369" name="Google Shape;369;p34"/>
          <p:cNvSpPr/>
          <p:nvPr/>
        </p:nvSpPr>
        <p:spPr>
          <a:xfrm flipH="1">
            <a:off x="7520397" y="2250925"/>
            <a:ext cx="1623603" cy="253506"/>
          </a:xfrm>
          <a:custGeom>
            <a:avLst/>
            <a:gdLst/>
            <a:ahLst/>
            <a:cxnLst/>
            <a:rect l="l" t="t" r="r" b="b"/>
            <a:pathLst>
              <a:path w="82239" h="5119" extrusionOk="0">
                <a:moveTo>
                  <a:pt x="4187" y="0"/>
                </a:moveTo>
                <a:cubicBezTo>
                  <a:pt x="3843" y="0"/>
                  <a:pt x="1982" y="112"/>
                  <a:pt x="698" y="810"/>
                </a:cubicBezTo>
                <a:cubicBezTo>
                  <a:pt x="586" y="931"/>
                  <a:pt x="354" y="931"/>
                  <a:pt x="0" y="931"/>
                </a:cubicBezTo>
                <a:lnTo>
                  <a:pt x="0" y="5118"/>
                </a:lnTo>
                <a:lnTo>
                  <a:pt x="2559" y="5118"/>
                </a:lnTo>
                <a:cubicBezTo>
                  <a:pt x="2912" y="5118"/>
                  <a:pt x="3257" y="4997"/>
                  <a:pt x="3722" y="4997"/>
                </a:cubicBezTo>
                <a:cubicBezTo>
                  <a:pt x="4076" y="4885"/>
                  <a:pt x="4653" y="4885"/>
                  <a:pt x="5471" y="4765"/>
                </a:cubicBezTo>
                <a:lnTo>
                  <a:pt x="6514" y="4765"/>
                </a:lnTo>
                <a:cubicBezTo>
                  <a:pt x="6635" y="4653"/>
                  <a:pt x="7100" y="4532"/>
                  <a:pt x="7444" y="4420"/>
                </a:cubicBezTo>
                <a:cubicBezTo>
                  <a:pt x="7798" y="4188"/>
                  <a:pt x="9305" y="4067"/>
                  <a:pt x="11054" y="4067"/>
                </a:cubicBezTo>
                <a:lnTo>
                  <a:pt x="11631" y="4067"/>
                </a:lnTo>
                <a:cubicBezTo>
                  <a:pt x="12794" y="4188"/>
                  <a:pt x="14079" y="4188"/>
                  <a:pt x="15353" y="4188"/>
                </a:cubicBezTo>
                <a:lnTo>
                  <a:pt x="17568" y="4188"/>
                </a:lnTo>
                <a:cubicBezTo>
                  <a:pt x="18964" y="4188"/>
                  <a:pt x="20239" y="4188"/>
                  <a:pt x="21057" y="4299"/>
                </a:cubicBezTo>
                <a:cubicBezTo>
                  <a:pt x="21867" y="4420"/>
                  <a:pt x="23030" y="4532"/>
                  <a:pt x="24314" y="4532"/>
                </a:cubicBezTo>
                <a:lnTo>
                  <a:pt x="27571" y="4532"/>
                </a:lnTo>
                <a:cubicBezTo>
                  <a:pt x="27804" y="4420"/>
                  <a:pt x="28148" y="4420"/>
                  <a:pt x="28501" y="4420"/>
                </a:cubicBezTo>
                <a:cubicBezTo>
                  <a:pt x="28967" y="4420"/>
                  <a:pt x="29311" y="4420"/>
                  <a:pt x="29544" y="4532"/>
                </a:cubicBezTo>
                <a:cubicBezTo>
                  <a:pt x="30242" y="4765"/>
                  <a:pt x="31758" y="4997"/>
                  <a:pt x="34782" y="4997"/>
                </a:cubicBezTo>
                <a:lnTo>
                  <a:pt x="35248" y="4997"/>
                </a:lnTo>
                <a:cubicBezTo>
                  <a:pt x="35592" y="4997"/>
                  <a:pt x="37453" y="4997"/>
                  <a:pt x="38737" y="4532"/>
                </a:cubicBezTo>
                <a:cubicBezTo>
                  <a:pt x="38970" y="4532"/>
                  <a:pt x="39668" y="4420"/>
                  <a:pt x="40365" y="4420"/>
                </a:cubicBezTo>
                <a:cubicBezTo>
                  <a:pt x="40942" y="4420"/>
                  <a:pt x="41529" y="4420"/>
                  <a:pt x="41873" y="4532"/>
                </a:cubicBezTo>
                <a:cubicBezTo>
                  <a:pt x="42803" y="4653"/>
                  <a:pt x="44199" y="4765"/>
                  <a:pt x="46060" y="4765"/>
                </a:cubicBezTo>
                <a:cubicBezTo>
                  <a:pt x="47223" y="4765"/>
                  <a:pt x="48507" y="4765"/>
                  <a:pt x="50015" y="4653"/>
                </a:cubicBezTo>
                <a:lnTo>
                  <a:pt x="50136" y="4653"/>
                </a:lnTo>
                <a:cubicBezTo>
                  <a:pt x="50480" y="4765"/>
                  <a:pt x="52109" y="4997"/>
                  <a:pt x="54435" y="4997"/>
                </a:cubicBezTo>
                <a:lnTo>
                  <a:pt x="54556" y="4997"/>
                </a:lnTo>
                <a:cubicBezTo>
                  <a:pt x="54788" y="4997"/>
                  <a:pt x="55719" y="5118"/>
                  <a:pt x="56994" y="5118"/>
                </a:cubicBezTo>
                <a:cubicBezTo>
                  <a:pt x="57692" y="5118"/>
                  <a:pt x="58510" y="5118"/>
                  <a:pt x="59320" y="4997"/>
                </a:cubicBezTo>
                <a:lnTo>
                  <a:pt x="59441" y="4997"/>
                </a:lnTo>
                <a:cubicBezTo>
                  <a:pt x="59674" y="4997"/>
                  <a:pt x="61646" y="4885"/>
                  <a:pt x="62698" y="4765"/>
                </a:cubicBezTo>
                <a:cubicBezTo>
                  <a:pt x="63275" y="4653"/>
                  <a:pt x="64205" y="4653"/>
                  <a:pt x="65257" y="4653"/>
                </a:cubicBezTo>
                <a:cubicBezTo>
                  <a:pt x="67695" y="4532"/>
                  <a:pt x="72003" y="4420"/>
                  <a:pt x="75027" y="4067"/>
                </a:cubicBezTo>
                <a:cubicBezTo>
                  <a:pt x="75260" y="4067"/>
                  <a:pt x="82238" y="2904"/>
                  <a:pt x="77698" y="1861"/>
                </a:cubicBezTo>
                <a:cubicBezTo>
                  <a:pt x="76190" y="1508"/>
                  <a:pt x="72468" y="1275"/>
                  <a:pt x="69444" y="1275"/>
                </a:cubicBezTo>
                <a:lnTo>
                  <a:pt x="67695" y="1275"/>
                </a:lnTo>
                <a:cubicBezTo>
                  <a:pt x="67583" y="1275"/>
                  <a:pt x="67583" y="1275"/>
                  <a:pt x="67462" y="1396"/>
                </a:cubicBezTo>
                <a:cubicBezTo>
                  <a:pt x="67350" y="1396"/>
                  <a:pt x="66652" y="1508"/>
                  <a:pt x="63275" y="1508"/>
                </a:cubicBezTo>
                <a:lnTo>
                  <a:pt x="58622" y="1508"/>
                </a:lnTo>
                <a:cubicBezTo>
                  <a:pt x="58157" y="1396"/>
                  <a:pt x="57813" y="1396"/>
                  <a:pt x="57347" y="1396"/>
                </a:cubicBezTo>
                <a:cubicBezTo>
                  <a:pt x="56296" y="1396"/>
                  <a:pt x="55365" y="1508"/>
                  <a:pt x="54435" y="1508"/>
                </a:cubicBezTo>
                <a:lnTo>
                  <a:pt x="53039" y="1508"/>
                </a:lnTo>
                <a:cubicBezTo>
                  <a:pt x="50834" y="1508"/>
                  <a:pt x="48740" y="1275"/>
                  <a:pt x="47689" y="931"/>
                </a:cubicBezTo>
                <a:cubicBezTo>
                  <a:pt x="47223" y="810"/>
                  <a:pt x="46525" y="577"/>
                  <a:pt x="45828" y="577"/>
                </a:cubicBezTo>
                <a:cubicBezTo>
                  <a:pt x="44897" y="466"/>
                  <a:pt x="44088" y="345"/>
                  <a:pt x="43501" y="233"/>
                </a:cubicBezTo>
                <a:cubicBezTo>
                  <a:pt x="42571" y="112"/>
                  <a:pt x="41408" y="0"/>
                  <a:pt x="40133" y="0"/>
                </a:cubicBezTo>
                <a:lnTo>
                  <a:pt x="36876" y="0"/>
                </a:lnTo>
                <a:cubicBezTo>
                  <a:pt x="36522" y="0"/>
                  <a:pt x="36178" y="112"/>
                  <a:pt x="35713" y="233"/>
                </a:cubicBezTo>
                <a:cubicBezTo>
                  <a:pt x="35480" y="345"/>
                  <a:pt x="34782" y="345"/>
                  <a:pt x="33964" y="466"/>
                </a:cubicBezTo>
                <a:cubicBezTo>
                  <a:pt x="33731" y="466"/>
                  <a:pt x="33498" y="466"/>
                  <a:pt x="33033" y="577"/>
                </a:cubicBezTo>
                <a:lnTo>
                  <a:pt x="32921" y="577"/>
                </a:lnTo>
                <a:cubicBezTo>
                  <a:pt x="32800" y="577"/>
                  <a:pt x="32335" y="810"/>
                  <a:pt x="31991" y="1043"/>
                </a:cubicBezTo>
                <a:cubicBezTo>
                  <a:pt x="31637" y="1275"/>
                  <a:pt x="30130" y="1508"/>
                  <a:pt x="28501" y="1508"/>
                </a:cubicBezTo>
                <a:lnTo>
                  <a:pt x="27804" y="1508"/>
                </a:lnTo>
                <a:cubicBezTo>
                  <a:pt x="26640" y="1508"/>
                  <a:pt x="25356" y="1396"/>
                  <a:pt x="24193" y="1396"/>
                </a:cubicBezTo>
                <a:cubicBezTo>
                  <a:pt x="23616" y="1396"/>
                  <a:pt x="23263" y="1396"/>
                  <a:pt x="22797" y="1508"/>
                </a:cubicBezTo>
                <a:lnTo>
                  <a:pt x="21988" y="1508"/>
                </a:lnTo>
                <a:cubicBezTo>
                  <a:pt x="20592" y="1508"/>
                  <a:pt x="19196" y="1396"/>
                  <a:pt x="18378" y="1163"/>
                </a:cubicBezTo>
                <a:cubicBezTo>
                  <a:pt x="17568" y="931"/>
                  <a:pt x="16405" y="810"/>
                  <a:pt x="15121" y="810"/>
                </a:cubicBezTo>
                <a:cubicBezTo>
                  <a:pt x="14544" y="810"/>
                  <a:pt x="14079" y="810"/>
                  <a:pt x="13492" y="931"/>
                </a:cubicBezTo>
                <a:lnTo>
                  <a:pt x="11864" y="931"/>
                </a:lnTo>
                <a:cubicBezTo>
                  <a:pt x="11752" y="1043"/>
                  <a:pt x="11287" y="1043"/>
                  <a:pt x="10933" y="1043"/>
                </a:cubicBezTo>
                <a:cubicBezTo>
                  <a:pt x="10589" y="1043"/>
                  <a:pt x="10124" y="1043"/>
                  <a:pt x="10003" y="931"/>
                </a:cubicBezTo>
                <a:cubicBezTo>
                  <a:pt x="9193" y="577"/>
                  <a:pt x="7677" y="0"/>
                  <a:pt x="4653" y="0"/>
                </a:cubicBezTo>
                <a:close/>
              </a:path>
            </a:pathLst>
          </a:custGeom>
          <a:solidFill>
            <a:srgbClr val="FFFFFF">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pic>
        <p:nvPicPr>
          <p:cNvPr id="370" name="Google Shape;370;p34"/>
          <p:cNvPicPr preferRelativeResize="0"/>
          <p:nvPr/>
        </p:nvPicPr>
        <p:blipFill>
          <a:blip r:embed="rId3"/>
          <a:stretch>
            <a:fillRect/>
          </a:stretch>
        </p:blipFill>
        <p:spPr>
          <a:xfrm rot="-379815">
            <a:off x="-1211933" y="4004496"/>
            <a:ext cx="3850298" cy="1592145"/>
          </a:xfrm>
          <a:prstGeom prst="rect">
            <a:avLst/>
          </a:prstGeom>
          <a:noFill/>
          <a:ln>
            <a:noFill/>
          </a:ln>
        </p:spPr>
      </p:pic>
      <p:pic>
        <p:nvPicPr>
          <p:cNvPr id="371" name="Google Shape;371;p34"/>
          <p:cNvPicPr preferRelativeResize="0"/>
          <p:nvPr/>
        </p:nvPicPr>
        <p:blipFill>
          <a:blip r:embed="rId4"/>
          <a:stretch>
            <a:fillRect/>
          </a:stretch>
        </p:blipFill>
        <p:spPr>
          <a:xfrm>
            <a:off x="267626" y="4033715"/>
            <a:ext cx="1083375" cy="1140556"/>
          </a:xfrm>
          <a:prstGeom prst="rect">
            <a:avLst/>
          </a:prstGeom>
          <a:noFill/>
          <a:ln>
            <a:noFill/>
          </a:ln>
        </p:spPr>
      </p:pic>
      <p:pic>
        <p:nvPicPr>
          <p:cNvPr id="372" name="Google Shape;372;p34"/>
          <p:cNvPicPr preferRelativeResize="0"/>
          <p:nvPr/>
        </p:nvPicPr>
        <p:blipFill rotWithShape="1">
          <a:blip r:embed="rId5"/>
          <a:srcRect l="2020" t="-1206" r="5728" b="16860"/>
          <a:stretch>
            <a:fillRect/>
          </a:stretch>
        </p:blipFill>
        <p:spPr>
          <a:xfrm>
            <a:off x="1528341" y="3232975"/>
            <a:ext cx="7615657" cy="1941300"/>
          </a:xfrm>
          <a:prstGeom prst="rect">
            <a:avLst/>
          </a:prstGeom>
          <a:noFill/>
          <a:ln>
            <a:noFill/>
          </a:ln>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3"/>
          <p:cNvSpPr txBox="1">
            <a:spLocks noGrp="1"/>
          </p:cNvSpPr>
          <p:nvPr>
            <p:ph type="subTitle" idx="1"/>
          </p:nvPr>
        </p:nvSpPr>
        <p:spPr>
          <a:xfrm>
            <a:off x="186367" y="1727600"/>
            <a:ext cx="3849026" cy="2718300"/>
          </a:xfrm>
          <a:prstGeom prst="rect">
            <a:avLst/>
          </a:prstGeom>
        </p:spPr>
        <p:txBody>
          <a:bodyPr spcFirstLastPara="1" wrap="square" lIns="91425" tIns="91425" rIns="91425" bIns="91425" anchor="t" anchorCtr="0">
            <a:noAutofit/>
          </a:bodyPr>
          <a:lstStyle/>
          <a:p>
            <a:pPr marL="0" marR="0" algn="just">
              <a:lnSpc>
                <a:spcPct val="150000"/>
              </a:lnSpc>
              <a:spcBef>
                <a:spcPts val="0"/>
              </a:spcBef>
              <a:spcAft>
                <a:spcPts val="800"/>
              </a:spcAft>
            </a:pPr>
            <a:r>
              <a:rPr lang="vi-VN" sz="1600" dirty="0">
                <a:effectLst/>
                <a:latin typeface="Times New Roman" panose="02020603050405020304" pitchFamily="18" charset="0"/>
                <a:ea typeface="Times New Roman" panose="02020603050405020304" pitchFamily="18" charset="0"/>
              </a:rPr>
              <a:t>Báo cáo sản phẩm theo </a:t>
            </a:r>
            <a:r>
              <a:rPr lang="en-US" sz="1600" dirty="0" err="1">
                <a:effectLst/>
                <a:latin typeface="Times New Roman" panose="02020603050405020304" pitchFamily="18" charset="0"/>
                <a:ea typeface="Times New Roman" panose="02020603050405020304" pitchFamily="18" charset="0"/>
              </a:rPr>
              <a:t>nhóm</a:t>
            </a:r>
            <a:r>
              <a:rPr lang="en-US" sz="1600" dirty="0">
                <a:effectLst/>
                <a:latin typeface="Times New Roman" panose="02020603050405020304" pitchFamily="18" charset="0"/>
                <a:ea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rPr>
              <a:t>(</a:t>
            </a:r>
            <a:r>
              <a:rPr lang="en-US" sz="1600" dirty="0" err="1">
                <a:effectLst/>
                <a:latin typeface="Times New Roman" panose="02020603050405020304" pitchFamily="18" charset="0"/>
                <a:ea typeface="Times New Roman" panose="02020603050405020304" pitchFamily="18" charset="0"/>
              </a:rPr>
              <a:t>theo</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phiếu</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học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tập</a:t>
            </a:r>
            <a:r>
              <a:rPr lang="en-US" sz="1600" dirty="0">
                <a:effectLst/>
                <a:latin typeface="Times New Roman" panose="02020603050405020304" pitchFamily="18" charset="0"/>
                <a:ea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800"/>
              </a:spcAft>
            </a:pPr>
            <a:r>
              <a:rPr lang="en-US" sz="1600" dirty="0" err="1">
                <a:latin typeface="Times New Roman" panose="02020603050405020304" pitchFamily="18" charset="0"/>
                <a:ea typeface="Calibri" panose="020F0502020204030204" pitchFamily="34" charset="0"/>
              </a:rPr>
              <a:t>Thời</a:t>
            </a:r>
            <a:r>
              <a:rPr lang="en-US" sz="1600" dirty="0">
                <a:latin typeface="Times New Roman" panose="02020603050405020304" pitchFamily="18" charset="0"/>
                <a:ea typeface="Calibri" panose="020F0502020204030204" pitchFamily="34" charset="0"/>
              </a:rPr>
              <a:t> </a:t>
            </a:r>
            <a:r>
              <a:rPr lang="en-US" sz="1600" dirty="0" err="1">
                <a:latin typeface="Times New Roman" panose="02020603050405020304" pitchFamily="18" charset="0"/>
                <a:ea typeface="Calibri" panose="020F0502020204030204" pitchFamily="34" charset="0"/>
              </a:rPr>
              <a:t>gian</a:t>
            </a:r>
            <a:r>
              <a:rPr lang="vi-VN" sz="1600" dirty="0">
                <a:latin typeface="Times New Roman" panose="02020603050405020304" pitchFamily="18" charset="0"/>
                <a:ea typeface="Calibri" panose="020F0502020204030204" pitchFamily="34" charset="0"/>
              </a:rPr>
              <a:t> trình bày mỗi nhóm 5 phút.</a:t>
            </a:r>
            <a:r>
              <a:rPr lang="en-US" sz="1600" dirty="0">
                <a:latin typeface="Times New Roman" panose="02020603050405020304" pitchFamily="18"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p:txBody>
      </p:sp>
      <p:sp>
        <p:nvSpPr>
          <p:cNvPr id="350" name="Google Shape;350;p33"/>
          <p:cNvSpPr txBox="1">
            <a:spLocks noGrp="1"/>
          </p:cNvSpPr>
          <p:nvPr>
            <p:ph type="title"/>
          </p:nvPr>
        </p:nvSpPr>
        <p:spPr>
          <a:xfrm>
            <a:off x="-2476964" y="104866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latin typeface="Times New Roman" panose="02020603050405020304" pitchFamily="18" charset="0"/>
                <a:cs typeface="Times New Roman" panose="02020603050405020304" pitchFamily="18" charset="0"/>
              </a:rPr>
              <a:t>NHIỆM VỤ</a:t>
            </a:r>
            <a:endParaRPr dirty="0">
              <a:latin typeface="Times New Roman" panose="02020603050405020304" pitchFamily="18" charset="0"/>
              <a:cs typeface="Times New Roman" panose="02020603050405020304" pitchFamily="18" charset="0"/>
            </a:endParaRPr>
          </a:p>
        </p:txBody>
      </p:sp>
      <p:sp>
        <p:nvSpPr>
          <p:cNvPr id="352" name="Google Shape;352;p33"/>
          <p:cNvSpPr/>
          <p:nvPr/>
        </p:nvSpPr>
        <p:spPr>
          <a:xfrm flipH="1">
            <a:off x="7088025" y="604613"/>
            <a:ext cx="2055975" cy="253506"/>
          </a:xfrm>
          <a:custGeom>
            <a:avLst/>
            <a:gdLst/>
            <a:ahLst/>
            <a:cxnLst/>
            <a:rect l="l" t="t" r="r" b="b"/>
            <a:pathLst>
              <a:path w="82239" h="5119" extrusionOk="0">
                <a:moveTo>
                  <a:pt x="4187" y="0"/>
                </a:moveTo>
                <a:cubicBezTo>
                  <a:pt x="3843" y="0"/>
                  <a:pt x="1982" y="112"/>
                  <a:pt x="698" y="810"/>
                </a:cubicBezTo>
                <a:cubicBezTo>
                  <a:pt x="586" y="931"/>
                  <a:pt x="354" y="931"/>
                  <a:pt x="0" y="931"/>
                </a:cubicBezTo>
                <a:lnTo>
                  <a:pt x="0" y="5118"/>
                </a:lnTo>
                <a:lnTo>
                  <a:pt x="2559" y="5118"/>
                </a:lnTo>
                <a:cubicBezTo>
                  <a:pt x="2912" y="5118"/>
                  <a:pt x="3257" y="4997"/>
                  <a:pt x="3722" y="4997"/>
                </a:cubicBezTo>
                <a:cubicBezTo>
                  <a:pt x="4076" y="4885"/>
                  <a:pt x="4653" y="4885"/>
                  <a:pt x="5471" y="4765"/>
                </a:cubicBezTo>
                <a:lnTo>
                  <a:pt x="6514" y="4765"/>
                </a:lnTo>
                <a:cubicBezTo>
                  <a:pt x="6635" y="4653"/>
                  <a:pt x="7100" y="4532"/>
                  <a:pt x="7444" y="4420"/>
                </a:cubicBezTo>
                <a:cubicBezTo>
                  <a:pt x="7798" y="4188"/>
                  <a:pt x="9305" y="4067"/>
                  <a:pt x="11054" y="4067"/>
                </a:cubicBezTo>
                <a:lnTo>
                  <a:pt x="11631" y="4067"/>
                </a:lnTo>
                <a:cubicBezTo>
                  <a:pt x="12794" y="4188"/>
                  <a:pt x="14079" y="4188"/>
                  <a:pt x="15353" y="4188"/>
                </a:cubicBezTo>
                <a:lnTo>
                  <a:pt x="17568" y="4188"/>
                </a:lnTo>
                <a:cubicBezTo>
                  <a:pt x="18964" y="4188"/>
                  <a:pt x="20239" y="4188"/>
                  <a:pt x="21057" y="4299"/>
                </a:cubicBezTo>
                <a:cubicBezTo>
                  <a:pt x="21867" y="4420"/>
                  <a:pt x="23030" y="4532"/>
                  <a:pt x="24314" y="4532"/>
                </a:cubicBezTo>
                <a:lnTo>
                  <a:pt x="27571" y="4532"/>
                </a:lnTo>
                <a:cubicBezTo>
                  <a:pt x="27804" y="4420"/>
                  <a:pt x="28148" y="4420"/>
                  <a:pt x="28501" y="4420"/>
                </a:cubicBezTo>
                <a:cubicBezTo>
                  <a:pt x="28967" y="4420"/>
                  <a:pt x="29311" y="4420"/>
                  <a:pt x="29544" y="4532"/>
                </a:cubicBezTo>
                <a:cubicBezTo>
                  <a:pt x="30242" y="4765"/>
                  <a:pt x="31758" y="4997"/>
                  <a:pt x="34782" y="4997"/>
                </a:cubicBezTo>
                <a:lnTo>
                  <a:pt x="35248" y="4997"/>
                </a:lnTo>
                <a:cubicBezTo>
                  <a:pt x="35592" y="4997"/>
                  <a:pt x="37453" y="4997"/>
                  <a:pt x="38737" y="4532"/>
                </a:cubicBezTo>
                <a:cubicBezTo>
                  <a:pt x="38970" y="4532"/>
                  <a:pt x="39668" y="4420"/>
                  <a:pt x="40365" y="4420"/>
                </a:cubicBezTo>
                <a:cubicBezTo>
                  <a:pt x="40942" y="4420"/>
                  <a:pt x="41529" y="4420"/>
                  <a:pt x="41873" y="4532"/>
                </a:cubicBezTo>
                <a:cubicBezTo>
                  <a:pt x="42803" y="4653"/>
                  <a:pt x="44199" y="4765"/>
                  <a:pt x="46060" y="4765"/>
                </a:cubicBezTo>
                <a:cubicBezTo>
                  <a:pt x="47223" y="4765"/>
                  <a:pt x="48507" y="4765"/>
                  <a:pt x="50015" y="4653"/>
                </a:cubicBezTo>
                <a:lnTo>
                  <a:pt x="50136" y="4653"/>
                </a:lnTo>
                <a:cubicBezTo>
                  <a:pt x="50480" y="4765"/>
                  <a:pt x="52109" y="4997"/>
                  <a:pt x="54435" y="4997"/>
                </a:cubicBezTo>
                <a:lnTo>
                  <a:pt x="54556" y="4997"/>
                </a:lnTo>
                <a:cubicBezTo>
                  <a:pt x="54788" y="4997"/>
                  <a:pt x="55719" y="5118"/>
                  <a:pt x="56994" y="5118"/>
                </a:cubicBezTo>
                <a:cubicBezTo>
                  <a:pt x="57692" y="5118"/>
                  <a:pt x="58510" y="5118"/>
                  <a:pt x="59320" y="4997"/>
                </a:cubicBezTo>
                <a:lnTo>
                  <a:pt x="59441" y="4997"/>
                </a:lnTo>
                <a:cubicBezTo>
                  <a:pt x="59674" y="4997"/>
                  <a:pt x="61646" y="4885"/>
                  <a:pt x="62698" y="4765"/>
                </a:cubicBezTo>
                <a:cubicBezTo>
                  <a:pt x="63275" y="4653"/>
                  <a:pt x="64205" y="4653"/>
                  <a:pt x="65257" y="4653"/>
                </a:cubicBezTo>
                <a:cubicBezTo>
                  <a:pt x="67695" y="4532"/>
                  <a:pt x="72003" y="4420"/>
                  <a:pt x="75027" y="4067"/>
                </a:cubicBezTo>
                <a:cubicBezTo>
                  <a:pt x="75260" y="4067"/>
                  <a:pt x="82238" y="2904"/>
                  <a:pt x="77698" y="1861"/>
                </a:cubicBezTo>
                <a:cubicBezTo>
                  <a:pt x="76190" y="1508"/>
                  <a:pt x="72468" y="1275"/>
                  <a:pt x="69444" y="1275"/>
                </a:cubicBezTo>
                <a:lnTo>
                  <a:pt x="67695" y="1275"/>
                </a:lnTo>
                <a:cubicBezTo>
                  <a:pt x="67583" y="1275"/>
                  <a:pt x="67583" y="1275"/>
                  <a:pt x="67462" y="1396"/>
                </a:cubicBezTo>
                <a:cubicBezTo>
                  <a:pt x="67350" y="1396"/>
                  <a:pt x="66652" y="1508"/>
                  <a:pt x="63275" y="1508"/>
                </a:cubicBezTo>
                <a:lnTo>
                  <a:pt x="58622" y="1508"/>
                </a:lnTo>
                <a:cubicBezTo>
                  <a:pt x="58157" y="1396"/>
                  <a:pt x="57813" y="1396"/>
                  <a:pt x="57347" y="1396"/>
                </a:cubicBezTo>
                <a:cubicBezTo>
                  <a:pt x="56296" y="1396"/>
                  <a:pt x="55365" y="1508"/>
                  <a:pt x="54435" y="1508"/>
                </a:cubicBezTo>
                <a:lnTo>
                  <a:pt x="53039" y="1508"/>
                </a:lnTo>
                <a:cubicBezTo>
                  <a:pt x="50834" y="1508"/>
                  <a:pt x="48740" y="1275"/>
                  <a:pt x="47689" y="931"/>
                </a:cubicBezTo>
                <a:cubicBezTo>
                  <a:pt x="47223" y="810"/>
                  <a:pt x="46525" y="577"/>
                  <a:pt x="45828" y="577"/>
                </a:cubicBezTo>
                <a:cubicBezTo>
                  <a:pt x="44897" y="466"/>
                  <a:pt x="44088" y="345"/>
                  <a:pt x="43501" y="233"/>
                </a:cubicBezTo>
                <a:cubicBezTo>
                  <a:pt x="42571" y="112"/>
                  <a:pt x="41408" y="0"/>
                  <a:pt x="40133" y="0"/>
                </a:cubicBezTo>
                <a:lnTo>
                  <a:pt x="36876" y="0"/>
                </a:lnTo>
                <a:cubicBezTo>
                  <a:pt x="36522" y="0"/>
                  <a:pt x="36178" y="112"/>
                  <a:pt x="35713" y="233"/>
                </a:cubicBezTo>
                <a:cubicBezTo>
                  <a:pt x="35480" y="345"/>
                  <a:pt x="34782" y="345"/>
                  <a:pt x="33964" y="466"/>
                </a:cubicBezTo>
                <a:cubicBezTo>
                  <a:pt x="33731" y="466"/>
                  <a:pt x="33498" y="466"/>
                  <a:pt x="33033" y="577"/>
                </a:cubicBezTo>
                <a:lnTo>
                  <a:pt x="32921" y="577"/>
                </a:lnTo>
                <a:cubicBezTo>
                  <a:pt x="32800" y="577"/>
                  <a:pt x="32335" y="810"/>
                  <a:pt x="31991" y="1043"/>
                </a:cubicBezTo>
                <a:cubicBezTo>
                  <a:pt x="31637" y="1275"/>
                  <a:pt x="30130" y="1508"/>
                  <a:pt x="28501" y="1508"/>
                </a:cubicBezTo>
                <a:lnTo>
                  <a:pt x="27804" y="1508"/>
                </a:lnTo>
                <a:cubicBezTo>
                  <a:pt x="26640" y="1508"/>
                  <a:pt x="25356" y="1396"/>
                  <a:pt x="24193" y="1396"/>
                </a:cubicBezTo>
                <a:cubicBezTo>
                  <a:pt x="23616" y="1396"/>
                  <a:pt x="23263" y="1396"/>
                  <a:pt x="22797" y="1508"/>
                </a:cubicBezTo>
                <a:lnTo>
                  <a:pt x="21988" y="1508"/>
                </a:lnTo>
                <a:cubicBezTo>
                  <a:pt x="20592" y="1508"/>
                  <a:pt x="19196" y="1396"/>
                  <a:pt x="18378" y="1163"/>
                </a:cubicBezTo>
                <a:cubicBezTo>
                  <a:pt x="17568" y="931"/>
                  <a:pt x="16405" y="810"/>
                  <a:pt x="15121" y="810"/>
                </a:cubicBezTo>
                <a:cubicBezTo>
                  <a:pt x="14544" y="810"/>
                  <a:pt x="14079" y="810"/>
                  <a:pt x="13492" y="931"/>
                </a:cubicBezTo>
                <a:lnTo>
                  <a:pt x="11864" y="931"/>
                </a:lnTo>
                <a:cubicBezTo>
                  <a:pt x="11752" y="1043"/>
                  <a:pt x="11287" y="1043"/>
                  <a:pt x="10933" y="1043"/>
                </a:cubicBezTo>
                <a:cubicBezTo>
                  <a:pt x="10589" y="1043"/>
                  <a:pt x="10124" y="1043"/>
                  <a:pt x="10003" y="931"/>
                </a:cubicBezTo>
                <a:cubicBezTo>
                  <a:pt x="9193" y="577"/>
                  <a:pt x="7677" y="0"/>
                  <a:pt x="4653"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p:nvPr/>
        </p:nvSpPr>
        <p:spPr>
          <a:xfrm rot="-143697">
            <a:off x="7405266" y="3634010"/>
            <a:ext cx="2402552" cy="523988"/>
          </a:xfrm>
          <a:custGeom>
            <a:avLst/>
            <a:gdLst/>
            <a:ahLst/>
            <a:cxnLst/>
            <a:rect l="l" t="t" r="r" b="b"/>
            <a:pathLst>
              <a:path w="226886" h="49483" extrusionOk="0">
                <a:moveTo>
                  <a:pt x="108621" y="1"/>
                </a:moveTo>
                <a:cubicBezTo>
                  <a:pt x="102655" y="1"/>
                  <a:pt x="96858" y="871"/>
                  <a:pt x="92997" y="2275"/>
                </a:cubicBezTo>
                <a:cubicBezTo>
                  <a:pt x="88786" y="3861"/>
                  <a:pt x="83522" y="6837"/>
                  <a:pt x="80195" y="10529"/>
                </a:cubicBezTo>
                <a:cubicBezTo>
                  <a:pt x="77556" y="9125"/>
                  <a:pt x="74749" y="8423"/>
                  <a:pt x="71941" y="8423"/>
                </a:cubicBezTo>
                <a:cubicBezTo>
                  <a:pt x="67730" y="8423"/>
                  <a:pt x="63870" y="10529"/>
                  <a:pt x="62298" y="15961"/>
                </a:cubicBezTo>
                <a:cubicBezTo>
                  <a:pt x="60894" y="20523"/>
                  <a:pt x="62817" y="24735"/>
                  <a:pt x="65625" y="27893"/>
                </a:cubicBezTo>
                <a:lnTo>
                  <a:pt x="64403" y="27893"/>
                </a:lnTo>
                <a:cubicBezTo>
                  <a:pt x="58255" y="27893"/>
                  <a:pt x="54226" y="29479"/>
                  <a:pt x="56500" y="35094"/>
                </a:cubicBezTo>
                <a:lnTo>
                  <a:pt x="55981" y="35094"/>
                </a:lnTo>
                <a:cubicBezTo>
                  <a:pt x="53693" y="33691"/>
                  <a:pt x="50534" y="32638"/>
                  <a:pt x="47909" y="32638"/>
                </a:cubicBezTo>
                <a:cubicBezTo>
                  <a:pt x="46155" y="32638"/>
                  <a:pt x="44569" y="33157"/>
                  <a:pt x="43516" y="34041"/>
                </a:cubicBezTo>
                <a:cubicBezTo>
                  <a:pt x="40708" y="33859"/>
                  <a:pt x="37381" y="33859"/>
                  <a:pt x="34041" y="33859"/>
                </a:cubicBezTo>
                <a:cubicBezTo>
                  <a:pt x="22291" y="33859"/>
                  <a:pt x="8071" y="35094"/>
                  <a:pt x="0" y="38604"/>
                </a:cubicBezTo>
                <a:cubicBezTo>
                  <a:pt x="21056" y="38772"/>
                  <a:pt x="43347" y="40358"/>
                  <a:pt x="65274" y="40709"/>
                </a:cubicBezTo>
                <a:cubicBezTo>
                  <a:pt x="76854" y="40878"/>
                  <a:pt x="88267" y="40878"/>
                  <a:pt x="99665" y="41229"/>
                </a:cubicBezTo>
                <a:cubicBezTo>
                  <a:pt x="121606" y="41762"/>
                  <a:pt x="144767" y="43166"/>
                  <a:pt x="166694" y="45973"/>
                </a:cubicBezTo>
                <a:lnTo>
                  <a:pt x="164237" y="45973"/>
                </a:lnTo>
                <a:cubicBezTo>
                  <a:pt x="177923" y="48079"/>
                  <a:pt x="191441" y="49483"/>
                  <a:pt x="204243" y="49483"/>
                </a:cubicBezTo>
                <a:cubicBezTo>
                  <a:pt x="212146" y="49483"/>
                  <a:pt x="219867" y="48949"/>
                  <a:pt x="226886" y="47728"/>
                </a:cubicBezTo>
                <a:cubicBezTo>
                  <a:pt x="214420" y="47194"/>
                  <a:pt x="202138" y="47026"/>
                  <a:pt x="189687" y="46844"/>
                </a:cubicBezTo>
                <a:cubicBezTo>
                  <a:pt x="191961" y="46142"/>
                  <a:pt x="194249" y="45089"/>
                  <a:pt x="196874" y="43685"/>
                </a:cubicBezTo>
                <a:cubicBezTo>
                  <a:pt x="203892" y="39656"/>
                  <a:pt x="215122" y="33340"/>
                  <a:pt x="204777" y="25619"/>
                </a:cubicBezTo>
                <a:cubicBezTo>
                  <a:pt x="202320" y="23682"/>
                  <a:pt x="199330" y="22980"/>
                  <a:pt x="196172" y="22980"/>
                </a:cubicBezTo>
                <a:cubicBezTo>
                  <a:pt x="186528" y="22980"/>
                  <a:pt x="174414" y="30181"/>
                  <a:pt x="167746" y="34561"/>
                </a:cubicBezTo>
                <a:cubicBezTo>
                  <a:pt x="167395" y="32104"/>
                  <a:pt x="165641" y="31234"/>
                  <a:pt x="163535" y="31234"/>
                </a:cubicBezTo>
                <a:cubicBezTo>
                  <a:pt x="160377" y="31234"/>
                  <a:pt x="156348" y="32806"/>
                  <a:pt x="154411" y="33859"/>
                </a:cubicBezTo>
                <a:cubicBezTo>
                  <a:pt x="161430" y="26672"/>
                  <a:pt x="154593" y="24917"/>
                  <a:pt x="147926" y="24917"/>
                </a:cubicBezTo>
                <a:cubicBezTo>
                  <a:pt x="145637" y="24917"/>
                  <a:pt x="143532" y="25086"/>
                  <a:pt x="141960" y="25268"/>
                </a:cubicBezTo>
                <a:cubicBezTo>
                  <a:pt x="139152" y="25787"/>
                  <a:pt x="135994" y="26489"/>
                  <a:pt x="133004" y="27374"/>
                </a:cubicBezTo>
                <a:cubicBezTo>
                  <a:pt x="135109" y="24735"/>
                  <a:pt x="136345" y="22110"/>
                  <a:pt x="136864" y="19302"/>
                </a:cubicBezTo>
                <a:cubicBezTo>
                  <a:pt x="138801" y="4914"/>
                  <a:pt x="122827" y="1"/>
                  <a:pt x="108621" y="1"/>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a:blip r:embed="rId3"/>
          <a:stretch>
            <a:fillRect/>
          </a:stretch>
        </p:blipFill>
        <p:spPr>
          <a:xfrm>
            <a:off x="4992004" y="237801"/>
            <a:ext cx="2451482" cy="3518330"/>
          </a:xfrm>
          <a:prstGeom prst="rect">
            <a:avLst/>
          </a:prstGeom>
        </p:spPr>
      </p:pic>
      <p:pic>
        <p:nvPicPr>
          <p:cNvPr id="7" name="Picture 6"/>
          <p:cNvPicPr>
            <a:picLocks noChangeAspect="1"/>
          </p:cNvPicPr>
          <p:nvPr/>
        </p:nvPicPr>
        <p:blipFill>
          <a:blip r:embed="rId4"/>
          <a:stretch>
            <a:fillRect/>
          </a:stretch>
        </p:blipFill>
        <p:spPr>
          <a:xfrm>
            <a:off x="6639674" y="1254097"/>
            <a:ext cx="2315571" cy="3325611"/>
          </a:xfrm>
          <a:prstGeom prst="rect">
            <a:avLst/>
          </a:prstGeom>
        </p:spPr>
      </p:pic>
      <p:pic>
        <p:nvPicPr>
          <p:cNvPr id="9" name="Picture 8"/>
          <p:cNvPicPr>
            <a:picLocks noChangeAspect="1"/>
          </p:cNvPicPr>
          <p:nvPr/>
        </p:nvPicPr>
        <p:blipFill>
          <a:blip r:embed="rId5"/>
          <a:stretch>
            <a:fillRect/>
          </a:stretch>
        </p:blipFill>
        <p:spPr>
          <a:xfrm>
            <a:off x="4151997" y="1439234"/>
            <a:ext cx="2315571" cy="32950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0" name="TextBox 9"/>
          <p:cNvSpPr txBox="1"/>
          <p:nvPr/>
        </p:nvSpPr>
        <p:spPr>
          <a:xfrm>
            <a:off x="61232" y="66097"/>
            <a:ext cx="5412920" cy="810478"/>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II.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Đọc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văn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a:p>
            <a:pPr marL="0" marR="0" lvl="0" indent="0" algn="just" defTabSz="914400" rtl="0" eaLnBrk="1" fontAlgn="auto" latinLnBrk="0" hangingPunct="1">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Nhân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vật</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ông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p:txBody>
      </p:sp>
      <p:sp>
        <p:nvSpPr>
          <p:cNvPr id="3" name="Subtitle 2"/>
          <p:cNvSpPr>
            <a:spLocks noGrp="1"/>
          </p:cNvSpPr>
          <p:nvPr>
            <p:ph type="subTitle" idx="1"/>
          </p:nvPr>
        </p:nvSpPr>
        <p:spPr>
          <a:xfrm>
            <a:off x="355600" y="963295"/>
            <a:ext cx="7275830" cy="2631440"/>
          </a:xfrm>
        </p:spPr>
        <p:txBody>
          <a:bodyPr/>
          <a:lstStyle/>
          <a:p>
            <a:pPr marL="139700" indent="0"/>
            <a:r>
              <a:rPr lang="en-US" sz="2000" b="1" dirty="0" err="1">
                <a:solidFill>
                  <a:srgbClr val="000000"/>
                </a:solidFill>
                <a:latin typeface="Times New Roman" panose="02020603050405020304" pitchFamily="18" charset="0"/>
                <a:cs typeface="Times New Roman" panose="02020603050405020304" pitchFamily="18" charset="0"/>
              </a:rPr>
              <a:t>a. Hành trang đi săn</a:t>
            </a:r>
            <a:r>
              <a:rPr lang="en-US" sz="2000" b="1" dirty="0">
                <a:solidFill>
                  <a:srgbClr val="000000"/>
                </a:solidFill>
                <a:latin typeface="Times New Roman" panose="02020603050405020304" pitchFamily="18" charset="0"/>
                <a:cs typeface="Times New Roman" panose="02020603050405020304" pitchFamily="18" charset="0"/>
              </a:rPr>
              <a:t>:</a:t>
            </a:r>
          </a:p>
          <a:p>
            <a:pPr marL="425450" indent="-285750">
              <a:buFontTx/>
              <a:buChar char="-"/>
            </a:pPr>
            <a:r>
              <a:rPr lang="en-US" sz="2000" dirty="0">
                <a:solidFill>
                  <a:srgbClr val="000000"/>
                </a:solidFill>
                <a:latin typeface="Times New Roman" panose="02020603050405020304" pitchFamily="18" charset="0"/>
                <a:cs typeface="Times New Roman" panose="02020603050405020304" pitchFamily="18" charset="0"/>
              </a:rPr>
              <a:t>Hoàn cảnh:</a:t>
            </a:r>
          </a:p>
          <a:p>
            <a:pPr marL="139700" indent="0">
              <a:buFontTx/>
            </a:pPr>
            <a:r>
              <a:rPr lang="en-US" sz="2000" dirty="0">
                <a:solidFill>
                  <a:srgbClr val="000000"/>
                </a:solidFill>
                <a:latin typeface="Times New Roman" panose="02020603050405020304" pitchFamily="18" charset="0"/>
                <a:cs typeface="Times New Roman" panose="02020603050405020304" pitchFamily="18" charset="0"/>
              </a:rPr>
              <a:t>                       + Thời gian: mùa xuân</a:t>
            </a:r>
          </a:p>
          <a:p>
            <a:pPr marL="139700" indent="0">
              <a:buFontTx/>
            </a:pPr>
            <a:r>
              <a:rPr lang="en-US" sz="2000" dirty="0">
                <a:solidFill>
                  <a:srgbClr val="000000"/>
                </a:solidFill>
                <a:latin typeface="Times New Roman" panose="02020603050405020304" pitchFamily="18" charset="0"/>
                <a:cs typeface="Times New Roman" panose="02020603050405020304" pitchFamily="18" charset="0"/>
              </a:rPr>
              <a:t>                       + Không gian: trong rừng</a:t>
            </a:r>
          </a:p>
          <a:p>
            <a:pPr marL="139700" indent="0">
              <a:buFontTx/>
            </a:pPr>
            <a:r>
              <a:rPr lang="en-US" sz="2000" dirty="0" err="1">
                <a:solidFill>
                  <a:srgbClr val="000000"/>
                </a:solidFill>
                <a:latin typeface="Times New Roman" panose="02020603050405020304" pitchFamily="18" charset="0"/>
                <a:cs typeface="Times New Roman" panose="02020603050405020304" pitchFamily="18" charset="0"/>
              </a:rPr>
              <a:t>- Trang phục: quần áo ấm, đội mũ lông, đi giày cao cổ.</a:t>
            </a:r>
          </a:p>
          <a:p>
            <a:pPr marL="139700" indent="0"/>
            <a:endParaRPr lang="en-US" sz="2000" dirty="0" err="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0" name="TextBox 9"/>
          <p:cNvSpPr txBox="1"/>
          <p:nvPr/>
        </p:nvSpPr>
        <p:spPr>
          <a:xfrm>
            <a:off x="61232" y="66097"/>
            <a:ext cx="5412920" cy="810478"/>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II.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Đọc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văn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a:p>
            <a:pPr marL="0" marR="0" lvl="0" indent="0" algn="just" defTabSz="914400" rtl="0" eaLnBrk="1" fontAlgn="auto" latinLnBrk="0" hangingPunct="1">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Nhân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vật</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ông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p:txBody>
      </p:sp>
      <p:sp>
        <p:nvSpPr>
          <p:cNvPr id="3" name="Subtitle 2"/>
          <p:cNvSpPr>
            <a:spLocks noGrp="1"/>
          </p:cNvSpPr>
          <p:nvPr>
            <p:ph type="subTitle" idx="1"/>
          </p:nvPr>
        </p:nvSpPr>
        <p:spPr>
          <a:xfrm>
            <a:off x="0" y="876575"/>
            <a:ext cx="8918521" cy="705091"/>
          </a:xfrm>
        </p:spPr>
        <p:txBody>
          <a:bodyPr/>
          <a:lstStyle/>
          <a:p>
            <a:r>
              <a:rPr lang="en-US" sz="2000" dirty="0">
                <a:solidFill>
                  <a:srgbClr val="000000"/>
                </a:solidFill>
              </a:rPr>
              <a:t>a. Hành trang đi săn:</a:t>
            </a:r>
          </a:p>
          <a:p>
            <a:r>
              <a:rPr lang="en-US" sz="2000" b="1" dirty="0">
                <a:solidFill>
                  <a:srgbClr val="000000"/>
                </a:solidFill>
              </a:rPr>
              <a:t>b. </a:t>
            </a:r>
            <a:r>
              <a:rPr lang="en-US" sz="2000" b="1" dirty="0" err="1">
                <a:solidFill>
                  <a:srgbClr val="000000"/>
                </a:solidFill>
              </a:rPr>
              <a:t>Hành</a:t>
            </a:r>
            <a:r>
              <a:rPr lang="en-US" sz="2000" b="1" dirty="0">
                <a:solidFill>
                  <a:srgbClr val="000000"/>
                </a:solidFill>
              </a:rPr>
              <a:t> </a:t>
            </a:r>
            <a:r>
              <a:rPr lang="en-US" sz="2000" b="1" dirty="0" err="1">
                <a:solidFill>
                  <a:srgbClr val="000000"/>
                </a:solidFill>
              </a:rPr>
              <a:t>trình</a:t>
            </a:r>
            <a:r>
              <a:rPr lang="en-US" sz="2000" b="1" dirty="0">
                <a:solidFill>
                  <a:srgbClr val="000000"/>
                </a:solidFill>
              </a:rPr>
              <a:t> </a:t>
            </a:r>
            <a:r>
              <a:rPr lang="en-US" sz="2000" b="1" dirty="0" err="1">
                <a:solidFill>
                  <a:srgbClr val="000000"/>
                </a:solidFill>
              </a:rPr>
              <a:t>đi</a:t>
            </a:r>
            <a:r>
              <a:rPr lang="en-US" sz="2000" b="1" dirty="0">
                <a:solidFill>
                  <a:srgbClr val="000000"/>
                </a:solidFill>
              </a:rPr>
              <a:t> </a:t>
            </a:r>
            <a:r>
              <a:rPr lang="en-US" sz="2000" b="1" dirty="0" err="1">
                <a:solidFill>
                  <a:srgbClr val="000000"/>
                </a:solidFill>
              </a:rPr>
              <a:t>săn</a:t>
            </a:r>
            <a:r>
              <a:rPr lang="en-US" sz="2000" b="1" i="1" dirty="0">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2" name="Google Shape;311;p30"/>
          <p:cNvSpPr txBox="1">
            <a:spLocks noGrp="1"/>
          </p:cNvSpPr>
          <p:nvPr>
            <p:ph type="subTitle" idx="1"/>
          </p:nvPr>
        </p:nvSpPr>
        <p:spPr>
          <a:xfrm>
            <a:off x="1532466" y="149883"/>
            <a:ext cx="5579533" cy="40891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Diểu</a:t>
            </a:r>
            <a:r>
              <a:rPr lang="en-US" sz="2000" b="1" dirty="0">
                <a:latin typeface="Times New Roman" panose="02020603050405020304" pitchFamily="18" charset="0"/>
                <a:cs typeface="Times New Roman" panose="02020603050405020304" pitchFamily="18" charset="0"/>
              </a:rPr>
              <a:t>:</a:t>
            </a:r>
            <a:endParaRPr sz="2000" b="1"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0" y="668867"/>
            <a:ext cx="9016384" cy="3810000"/>
            <a:chOff x="0" y="1286691"/>
            <a:chExt cx="8641910" cy="2828109"/>
          </a:xfrm>
        </p:grpSpPr>
        <p:sp>
          <p:nvSpPr>
            <p:cNvPr id="4" name="Freeform: Shape 3"/>
            <p:cNvSpPr/>
            <p:nvPr/>
          </p:nvSpPr>
          <p:spPr>
            <a:xfrm>
              <a:off x="93949" y="1286691"/>
              <a:ext cx="1801403" cy="963793"/>
            </a:xfrm>
            <a:custGeom>
              <a:avLst/>
              <a:gdLst>
                <a:gd name="connsiteX0" fmla="*/ 0 w 1606323"/>
                <a:gd name="connsiteY0" fmla="*/ 96379 h 963793"/>
                <a:gd name="connsiteX1" fmla="*/ 96379 w 1606323"/>
                <a:gd name="connsiteY1" fmla="*/ 0 h 963793"/>
                <a:gd name="connsiteX2" fmla="*/ 1509944 w 1606323"/>
                <a:gd name="connsiteY2" fmla="*/ 0 h 963793"/>
                <a:gd name="connsiteX3" fmla="*/ 1606323 w 1606323"/>
                <a:gd name="connsiteY3" fmla="*/ 96379 h 963793"/>
                <a:gd name="connsiteX4" fmla="*/ 1606323 w 1606323"/>
                <a:gd name="connsiteY4" fmla="*/ 867414 h 963793"/>
                <a:gd name="connsiteX5" fmla="*/ 1509944 w 1606323"/>
                <a:gd name="connsiteY5" fmla="*/ 963793 h 963793"/>
                <a:gd name="connsiteX6" fmla="*/ 96379 w 1606323"/>
                <a:gd name="connsiteY6" fmla="*/ 963793 h 963793"/>
                <a:gd name="connsiteX7" fmla="*/ 0 w 1606323"/>
                <a:gd name="connsiteY7" fmla="*/ 867414 h 963793"/>
                <a:gd name="connsiteX8" fmla="*/ 0 w 1606323"/>
                <a:gd name="connsiteY8" fmla="*/ 96379 h 9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323" h="963793">
                  <a:moveTo>
                    <a:pt x="0" y="96379"/>
                  </a:moveTo>
                  <a:cubicBezTo>
                    <a:pt x="0" y="43150"/>
                    <a:pt x="43150" y="0"/>
                    <a:pt x="96379" y="0"/>
                  </a:cubicBezTo>
                  <a:lnTo>
                    <a:pt x="1509944" y="0"/>
                  </a:lnTo>
                  <a:cubicBezTo>
                    <a:pt x="1563173" y="0"/>
                    <a:pt x="1606323" y="43150"/>
                    <a:pt x="1606323" y="96379"/>
                  </a:cubicBezTo>
                  <a:lnTo>
                    <a:pt x="1606323" y="867414"/>
                  </a:lnTo>
                  <a:cubicBezTo>
                    <a:pt x="1606323" y="920643"/>
                    <a:pt x="1563173" y="963793"/>
                    <a:pt x="1509944" y="963793"/>
                  </a:cubicBezTo>
                  <a:lnTo>
                    <a:pt x="96379" y="963793"/>
                  </a:lnTo>
                  <a:cubicBezTo>
                    <a:pt x="43150" y="963793"/>
                    <a:pt x="0" y="920643"/>
                    <a:pt x="0" y="867414"/>
                  </a:cubicBezTo>
                  <a:lnTo>
                    <a:pt x="0" y="96379"/>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04429" tIns="104429" rIns="104429" bIns="104429"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bg1">
                      <a:lumMod val="20000"/>
                      <a:lumOff val="80000"/>
                    </a:schemeClr>
                  </a:solidFill>
                </a:rPr>
                <a:t>Ông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Diểu</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gặp</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đàn</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khỉ</a:t>
              </a:r>
              <a:endParaRPr lang="en-US" sz="2000" kern="1200" dirty="0">
                <a:solidFill>
                  <a:schemeClr val="bg1">
                    <a:lumMod val="20000"/>
                    <a:lumOff val="80000"/>
                  </a:schemeClr>
                </a:solidFill>
              </a:endParaRPr>
            </a:p>
          </p:txBody>
        </p:sp>
        <p:sp>
          <p:nvSpPr>
            <p:cNvPr id="5" name="Freeform: Shape 4"/>
            <p:cNvSpPr/>
            <p:nvPr/>
          </p:nvSpPr>
          <p:spPr>
            <a:xfrm>
              <a:off x="2099642" y="1569404"/>
              <a:ext cx="353523" cy="398368"/>
            </a:xfrm>
            <a:custGeom>
              <a:avLst/>
              <a:gdLst>
                <a:gd name="connsiteX0" fmla="*/ 0 w 353523"/>
                <a:gd name="connsiteY0" fmla="*/ 79674 h 398368"/>
                <a:gd name="connsiteX1" fmla="*/ 176762 w 353523"/>
                <a:gd name="connsiteY1" fmla="*/ 79674 h 398368"/>
                <a:gd name="connsiteX2" fmla="*/ 176762 w 353523"/>
                <a:gd name="connsiteY2" fmla="*/ 0 h 398368"/>
                <a:gd name="connsiteX3" fmla="*/ 353523 w 353523"/>
                <a:gd name="connsiteY3" fmla="*/ 199184 h 398368"/>
                <a:gd name="connsiteX4" fmla="*/ 176762 w 353523"/>
                <a:gd name="connsiteY4" fmla="*/ 398368 h 398368"/>
                <a:gd name="connsiteX5" fmla="*/ 176762 w 353523"/>
                <a:gd name="connsiteY5" fmla="*/ 318694 h 398368"/>
                <a:gd name="connsiteX6" fmla="*/ 0 w 353523"/>
                <a:gd name="connsiteY6" fmla="*/ 318694 h 398368"/>
                <a:gd name="connsiteX7" fmla="*/ 0 w 353523"/>
                <a:gd name="connsiteY7" fmla="*/ 79674 h 39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523" h="398368">
                  <a:moveTo>
                    <a:pt x="0" y="79674"/>
                  </a:moveTo>
                  <a:lnTo>
                    <a:pt x="176762" y="79674"/>
                  </a:lnTo>
                  <a:lnTo>
                    <a:pt x="176762" y="0"/>
                  </a:lnTo>
                  <a:lnTo>
                    <a:pt x="353523" y="199184"/>
                  </a:lnTo>
                  <a:lnTo>
                    <a:pt x="176762" y="398368"/>
                  </a:lnTo>
                  <a:lnTo>
                    <a:pt x="176762" y="318694"/>
                  </a:lnTo>
                  <a:lnTo>
                    <a:pt x="0" y="318694"/>
                  </a:lnTo>
                  <a:lnTo>
                    <a:pt x="0" y="79674"/>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0" tIns="79674" rIns="106057" bIns="79674"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6" name="Freeform: Shape 5"/>
            <p:cNvSpPr/>
            <p:nvPr/>
          </p:nvSpPr>
          <p:spPr>
            <a:xfrm>
              <a:off x="2562378" y="1286691"/>
              <a:ext cx="1606323" cy="963793"/>
            </a:xfrm>
            <a:custGeom>
              <a:avLst/>
              <a:gdLst>
                <a:gd name="connsiteX0" fmla="*/ 0 w 1606323"/>
                <a:gd name="connsiteY0" fmla="*/ 96379 h 963793"/>
                <a:gd name="connsiteX1" fmla="*/ 96379 w 1606323"/>
                <a:gd name="connsiteY1" fmla="*/ 0 h 963793"/>
                <a:gd name="connsiteX2" fmla="*/ 1509944 w 1606323"/>
                <a:gd name="connsiteY2" fmla="*/ 0 h 963793"/>
                <a:gd name="connsiteX3" fmla="*/ 1606323 w 1606323"/>
                <a:gd name="connsiteY3" fmla="*/ 96379 h 963793"/>
                <a:gd name="connsiteX4" fmla="*/ 1606323 w 1606323"/>
                <a:gd name="connsiteY4" fmla="*/ 867414 h 963793"/>
                <a:gd name="connsiteX5" fmla="*/ 1509944 w 1606323"/>
                <a:gd name="connsiteY5" fmla="*/ 963793 h 963793"/>
                <a:gd name="connsiteX6" fmla="*/ 96379 w 1606323"/>
                <a:gd name="connsiteY6" fmla="*/ 963793 h 963793"/>
                <a:gd name="connsiteX7" fmla="*/ 0 w 1606323"/>
                <a:gd name="connsiteY7" fmla="*/ 867414 h 963793"/>
                <a:gd name="connsiteX8" fmla="*/ 0 w 1606323"/>
                <a:gd name="connsiteY8" fmla="*/ 96379 h 9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323" h="963793">
                  <a:moveTo>
                    <a:pt x="0" y="96379"/>
                  </a:moveTo>
                  <a:cubicBezTo>
                    <a:pt x="0" y="43150"/>
                    <a:pt x="43150" y="0"/>
                    <a:pt x="96379" y="0"/>
                  </a:cubicBezTo>
                  <a:lnTo>
                    <a:pt x="1509944" y="0"/>
                  </a:lnTo>
                  <a:cubicBezTo>
                    <a:pt x="1563173" y="0"/>
                    <a:pt x="1606323" y="43150"/>
                    <a:pt x="1606323" y="96379"/>
                  </a:cubicBezTo>
                  <a:lnTo>
                    <a:pt x="1606323" y="867414"/>
                  </a:lnTo>
                  <a:cubicBezTo>
                    <a:pt x="1606323" y="920643"/>
                    <a:pt x="1563173" y="963793"/>
                    <a:pt x="1509944" y="963793"/>
                  </a:cubicBezTo>
                  <a:lnTo>
                    <a:pt x="96379" y="963793"/>
                  </a:lnTo>
                  <a:cubicBezTo>
                    <a:pt x="43150" y="963793"/>
                    <a:pt x="0" y="920643"/>
                    <a:pt x="0" y="867414"/>
                  </a:cubicBezTo>
                  <a:lnTo>
                    <a:pt x="0" y="96379"/>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04429" tIns="104429" rIns="104429" bIns="104429"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bg1">
                      <a:lumMod val="20000"/>
                      <a:lumOff val="80000"/>
                    </a:schemeClr>
                  </a:solidFill>
                </a:rPr>
                <a:t>Ông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Diểu</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bắn</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khỉ</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đực</a:t>
              </a:r>
              <a:endParaRPr lang="en-US" sz="2000" kern="1200" dirty="0">
                <a:solidFill>
                  <a:schemeClr val="bg1">
                    <a:lumMod val="20000"/>
                    <a:lumOff val="80000"/>
                  </a:schemeClr>
                </a:solidFill>
              </a:endParaRPr>
            </a:p>
          </p:txBody>
        </p:sp>
        <p:sp>
          <p:nvSpPr>
            <p:cNvPr id="7" name="Freeform: Shape 6"/>
            <p:cNvSpPr/>
            <p:nvPr/>
          </p:nvSpPr>
          <p:spPr>
            <a:xfrm>
              <a:off x="4337720" y="1569404"/>
              <a:ext cx="327557" cy="398368"/>
            </a:xfrm>
            <a:custGeom>
              <a:avLst/>
              <a:gdLst>
                <a:gd name="connsiteX0" fmla="*/ 0 w 327557"/>
                <a:gd name="connsiteY0" fmla="*/ 79674 h 398368"/>
                <a:gd name="connsiteX1" fmla="*/ 163779 w 327557"/>
                <a:gd name="connsiteY1" fmla="*/ 79674 h 398368"/>
                <a:gd name="connsiteX2" fmla="*/ 163779 w 327557"/>
                <a:gd name="connsiteY2" fmla="*/ 0 h 398368"/>
                <a:gd name="connsiteX3" fmla="*/ 327557 w 327557"/>
                <a:gd name="connsiteY3" fmla="*/ 199184 h 398368"/>
                <a:gd name="connsiteX4" fmla="*/ 163779 w 327557"/>
                <a:gd name="connsiteY4" fmla="*/ 398368 h 398368"/>
                <a:gd name="connsiteX5" fmla="*/ 163779 w 327557"/>
                <a:gd name="connsiteY5" fmla="*/ 318694 h 398368"/>
                <a:gd name="connsiteX6" fmla="*/ 0 w 327557"/>
                <a:gd name="connsiteY6" fmla="*/ 318694 h 398368"/>
                <a:gd name="connsiteX7" fmla="*/ 0 w 327557"/>
                <a:gd name="connsiteY7" fmla="*/ 79674 h 39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557" h="398368">
                  <a:moveTo>
                    <a:pt x="0" y="79674"/>
                  </a:moveTo>
                  <a:lnTo>
                    <a:pt x="163779" y="79674"/>
                  </a:lnTo>
                  <a:lnTo>
                    <a:pt x="163779" y="0"/>
                  </a:lnTo>
                  <a:lnTo>
                    <a:pt x="327557" y="199184"/>
                  </a:lnTo>
                  <a:lnTo>
                    <a:pt x="163779" y="398368"/>
                  </a:lnTo>
                  <a:lnTo>
                    <a:pt x="163779" y="318694"/>
                  </a:lnTo>
                  <a:lnTo>
                    <a:pt x="0" y="318694"/>
                  </a:lnTo>
                  <a:lnTo>
                    <a:pt x="0" y="79674"/>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0" tIns="79674" rIns="98267" bIns="79674"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8" name="Freeform: Shape 7"/>
            <p:cNvSpPr/>
            <p:nvPr/>
          </p:nvSpPr>
          <p:spPr>
            <a:xfrm>
              <a:off x="4786735" y="1286691"/>
              <a:ext cx="1606323" cy="963793"/>
            </a:xfrm>
            <a:custGeom>
              <a:avLst/>
              <a:gdLst>
                <a:gd name="connsiteX0" fmla="*/ 0 w 1606323"/>
                <a:gd name="connsiteY0" fmla="*/ 96379 h 963793"/>
                <a:gd name="connsiteX1" fmla="*/ 96379 w 1606323"/>
                <a:gd name="connsiteY1" fmla="*/ 0 h 963793"/>
                <a:gd name="connsiteX2" fmla="*/ 1509944 w 1606323"/>
                <a:gd name="connsiteY2" fmla="*/ 0 h 963793"/>
                <a:gd name="connsiteX3" fmla="*/ 1606323 w 1606323"/>
                <a:gd name="connsiteY3" fmla="*/ 96379 h 963793"/>
                <a:gd name="connsiteX4" fmla="*/ 1606323 w 1606323"/>
                <a:gd name="connsiteY4" fmla="*/ 867414 h 963793"/>
                <a:gd name="connsiteX5" fmla="*/ 1509944 w 1606323"/>
                <a:gd name="connsiteY5" fmla="*/ 963793 h 963793"/>
                <a:gd name="connsiteX6" fmla="*/ 96379 w 1606323"/>
                <a:gd name="connsiteY6" fmla="*/ 963793 h 963793"/>
                <a:gd name="connsiteX7" fmla="*/ 0 w 1606323"/>
                <a:gd name="connsiteY7" fmla="*/ 867414 h 963793"/>
                <a:gd name="connsiteX8" fmla="*/ 0 w 1606323"/>
                <a:gd name="connsiteY8" fmla="*/ 96379 h 9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323" h="963793">
                  <a:moveTo>
                    <a:pt x="0" y="96379"/>
                  </a:moveTo>
                  <a:cubicBezTo>
                    <a:pt x="0" y="43150"/>
                    <a:pt x="43150" y="0"/>
                    <a:pt x="96379" y="0"/>
                  </a:cubicBezTo>
                  <a:lnTo>
                    <a:pt x="1509944" y="0"/>
                  </a:lnTo>
                  <a:cubicBezTo>
                    <a:pt x="1563173" y="0"/>
                    <a:pt x="1606323" y="43150"/>
                    <a:pt x="1606323" y="96379"/>
                  </a:cubicBezTo>
                  <a:lnTo>
                    <a:pt x="1606323" y="867414"/>
                  </a:lnTo>
                  <a:cubicBezTo>
                    <a:pt x="1606323" y="920643"/>
                    <a:pt x="1563173" y="963793"/>
                    <a:pt x="1509944" y="963793"/>
                  </a:cubicBezTo>
                  <a:lnTo>
                    <a:pt x="96379" y="963793"/>
                  </a:lnTo>
                  <a:cubicBezTo>
                    <a:pt x="43150" y="963793"/>
                    <a:pt x="0" y="920643"/>
                    <a:pt x="0" y="867414"/>
                  </a:cubicBezTo>
                  <a:lnTo>
                    <a:pt x="0" y="96379"/>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04429" tIns="104429" rIns="104429" bIns="104429"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bg1">
                      <a:lumMod val="20000"/>
                      <a:lumOff val="80000"/>
                    </a:schemeClr>
                  </a:solidFill>
                </a:rPr>
                <a:t>Chứng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kiến</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khỉ</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cái</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dìu</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khỉ</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đực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chạy</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trốn</a:t>
              </a:r>
              <a:endParaRPr lang="en-US" sz="2000" kern="1200" dirty="0">
                <a:solidFill>
                  <a:schemeClr val="bg1">
                    <a:lumMod val="20000"/>
                    <a:lumOff val="80000"/>
                  </a:schemeClr>
                </a:solidFill>
              </a:endParaRPr>
            </a:p>
          </p:txBody>
        </p:sp>
        <p:sp>
          <p:nvSpPr>
            <p:cNvPr id="9" name="Freeform: Shape 8"/>
            <p:cNvSpPr/>
            <p:nvPr/>
          </p:nvSpPr>
          <p:spPr>
            <a:xfrm>
              <a:off x="6567465" y="1569404"/>
              <a:ext cx="340540" cy="398368"/>
            </a:xfrm>
            <a:custGeom>
              <a:avLst/>
              <a:gdLst>
                <a:gd name="connsiteX0" fmla="*/ 0 w 340540"/>
                <a:gd name="connsiteY0" fmla="*/ 79674 h 398368"/>
                <a:gd name="connsiteX1" fmla="*/ 170270 w 340540"/>
                <a:gd name="connsiteY1" fmla="*/ 79674 h 398368"/>
                <a:gd name="connsiteX2" fmla="*/ 170270 w 340540"/>
                <a:gd name="connsiteY2" fmla="*/ 0 h 398368"/>
                <a:gd name="connsiteX3" fmla="*/ 340540 w 340540"/>
                <a:gd name="connsiteY3" fmla="*/ 199184 h 398368"/>
                <a:gd name="connsiteX4" fmla="*/ 170270 w 340540"/>
                <a:gd name="connsiteY4" fmla="*/ 398368 h 398368"/>
                <a:gd name="connsiteX5" fmla="*/ 170270 w 340540"/>
                <a:gd name="connsiteY5" fmla="*/ 318694 h 398368"/>
                <a:gd name="connsiteX6" fmla="*/ 0 w 340540"/>
                <a:gd name="connsiteY6" fmla="*/ 318694 h 398368"/>
                <a:gd name="connsiteX7" fmla="*/ 0 w 340540"/>
                <a:gd name="connsiteY7" fmla="*/ 79674 h 39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40" h="398368">
                  <a:moveTo>
                    <a:pt x="0" y="79674"/>
                  </a:moveTo>
                  <a:lnTo>
                    <a:pt x="170270" y="79674"/>
                  </a:lnTo>
                  <a:lnTo>
                    <a:pt x="170270" y="0"/>
                  </a:lnTo>
                  <a:lnTo>
                    <a:pt x="340540" y="199184"/>
                  </a:lnTo>
                  <a:lnTo>
                    <a:pt x="170270" y="398368"/>
                  </a:lnTo>
                  <a:lnTo>
                    <a:pt x="170270" y="318694"/>
                  </a:lnTo>
                  <a:lnTo>
                    <a:pt x="0" y="318694"/>
                  </a:lnTo>
                  <a:lnTo>
                    <a:pt x="0" y="79674"/>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0" tIns="79674" rIns="102162" bIns="79674"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1" name="Freeform: Shape 10"/>
            <p:cNvSpPr/>
            <p:nvPr/>
          </p:nvSpPr>
          <p:spPr>
            <a:xfrm>
              <a:off x="7035587" y="1286691"/>
              <a:ext cx="1606323" cy="963793"/>
            </a:xfrm>
            <a:custGeom>
              <a:avLst/>
              <a:gdLst>
                <a:gd name="connsiteX0" fmla="*/ 0 w 1606323"/>
                <a:gd name="connsiteY0" fmla="*/ 96379 h 963793"/>
                <a:gd name="connsiteX1" fmla="*/ 96379 w 1606323"/>
                <a:gd name="connsiteY1" fmla="*/ 0 h 963793"/>
                <a:gd name="connsiteX2" fmla="*/ 1509944 w 1606323"/>
                <a:gd name="connsiteY2" fmla="*/ 0 h 963793"/>
                <a:gd name="connsiteX3" fmla="*/ 1606323 w 1606323"/>
                <a:gd name="connsiteY3" fmla="*/ 96379 h 963793"/>
                <a:gd name="connsiteX4" fmla="*/ 1606323 w 1606323"/>
                <a:gd name="connsiteY4" fmla="*/ 867414 h 963793"/>
                <a:gd name="connsiteX5" fmla="*/ 1509944 w 1606323"/>
                <a:gd name="connsiteY5" fmla="*/ 963793 h 963793"/>
                <a:gd name="connsiteX6" fmla="*/ 96379 w 1606323"/>
                <a:gd name="connsiteY6" fmla="*/ 963793 h 963793"/>
                <a:gd name="connsiteX7" fmla="*/ 0 w 1606323"/>
                <a:gd name="connsiteY7" fmla="*/ 867414 h 963793"/>
                <a:gd name="connsiteX8" fmla="*/ 0 w 1606323"/>
                <a:gd name="connsiteY8" fmla="*/ 96379 h 9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323" h="963793">
                  <a:moveTo>
                    <a:pt x="0" y="96379"/>
                  </a:moveTo>
                  <a:cubicBezTo>
                    <a:pt x="0" y="43150"/>
                    <a:pt x="43150" y="0"/>
                    <a:pt x="96379" y="0"/>
                  </a:cubicBezTo>
                  <a:lnTo>
                    <a:pt x="1509944" y="0"/>
                  </a:lnTo>
                  <a:cubicBezTo>
                    <a:pt x="1563173" y="0"/>
                    <a:pt x="1606323" y="43150"/>
                    <a:pt x="1606323" y="96379"/>
                  </a:cubicBezTo>
                  <a:lnTo>
                    <a:pt x="1606323" y="867414"/>
                  </a:lnTo>
                  <a:cubicBezTo>
                    <a:pt x="1606323" y="920643"/>
                    <a:pt x="1563173" y="963793"/>
                    <a:pt x="1509944" y="963793"/>
                  </a:cubicBezTo>
                  <a:lnTo>
                    <a:pt x="96379" y="963793"/>
                  </a:lnTo>
                  <a:cubicBezTo>
                    <a:pt x="43150" y="963793"/>
                    <a:pt x="0" y="920643"/>
                    <a:pt x="0" y="867414"/>
                  </a:cubicBezTo>
                  <a:lnTo>
                    <a:pt x="0" y="96379"/>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04429" tIns="104429" rIns="104429" bIns="104429"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bg1">
                      <a:lumMod val="20000"/>
                      <a:lumOff val="80000"/>
                    </a:schemeClr>
                  </a:solidFill>
                </a:rPr>
                <a:t>Bị</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khỉ</a:t>
              </a:r>
              <a:r>
                <a:rPr lang="en-US" sz="2000" kern="1200" dirty="0">
                  <a:solidFill>
                    <a:schemeClr val="bg1">
                      <a:lumMod val="20000"/>
                      <a:lumOff val="80000"/>
                    </a:schemeClr>
                  </a:solidFill>
                </a:rPr>
                <a:t> con </a:t>
              </a:r>
              <a:r>
                <a:rPr lang="en-US" sz="2000" kern="1200" dirty="0" err="1">
                  <a:solidFill>
                    <a:schemeClr val="bg1">
                      <a:lumMod val="20000"/>
                      <a:lumOff val="80000"/>
                    </a:schemeClr>
                  </a:solidFill>
                </a:rPr>
                <a:t>lấy</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súng</a:t>
              </a:r>
              <a:endParaRPr lang="en-US" sz="2000" kern="1200" dirty="0">
                <a:solidFill>
                  <a:schemeClr val="bg1">
                    <a:lumMod val="20000"/>
                    <a:lumOff val="80000"/>
                  </a:schemeClr>
                </a:solidFill>
              </a:endParaRPr>
            </a:p>
          </p:txBody>
        </p:sp>
        <p:sp>
          <p:nvSpPr>
            <p:cNvPr id="14" name="Freeform: Shape 13"/>
            <p:cNvSpPr/>
            <p:nvPr/>
          </p:nvSpPr>
          <p:spPr>
            <a:xfrm>
              <a:off x="7672616" y="2391841"/>
              <a:ext cx="398368" cy="340540"/>
            </a:xfrm>
            <a:custGeom>
              <a:avLst/>
              <a:gdLst>
                <a:gd name="connsiteX0" fmla="*/ 0 w 340540"/>
                <a:gd name="connsiteY0" fmla="*/ 79674 h 398368"/>
                <a:gd name="connsiteX1" fmla="*/ 170270 w 340540"/>
                <a:gd name="connsiteY1" fmla="*/ 79674 h 398368"/>
                <a:gd name="connsiteX2" fmla="*/ 170270 w 340540"/>
                <a:gd name="connsiteY2" fmla="*/ 0 h 398368"/>
                <a:gd name="connsiteX3" fmla="*/ 340540 w 340540"/>
                <a:gd name="connsiteY3" fmla="*/ 199184 h 398368"/>
                <a:gd name="connsiteX4" fmla="*/ 170270 w 340540"/>
                <a:gd name="connsiteY4" fmla="*/ 398368 h 398368"/>
                <a:gd name="connsiteX5" fmla="*/ 170270 w 340540"/>
                <a:gd name="connsiteY5" fmla="*/ 318694 h 398368"/>
                <a:gd name="connsiteX6" fmla="*/ 0 w 340540"/>
                <a:gd name="connsiteY6" fmla="*/ 318694 h 398368"/>
                <a:gd name="connsiteX7" fmla="*/ 0 w 340540"/>
                <a:gd name="connsiteY7" fmla="*/ 79674 h 39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40" h="398368">
                  <a:moveTo>
                    <a:pt x="272432" y="0"/>
                  </a:moveTo>
                  <a:lnTo>
                    <a:pt x="272432" y="199184"/>
                  </a:lnTo>
                  <a:lnTo>
                    <a:pt x="340540" y="199184"/>
                  </a:lnTo>
                  <a:lnTo>
                    <a:pt x="170270" y="398368"/>
                  </a:lnTo>
                  <a:lnTo>
                    <a:pt x="0" y="199184"/>
                  </a:lnTo>
                  <a:lnTo>
                    <a:pt x="68108" y="199184"/>
                  </a:lnTo>
                  <a:lnTo>
                    <a:pt x="68108" y="0"/>
                  </a:lnTo>
                  <a:lnTo>
                    <a:pt x="272432" y="0"/>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79674" tIns="0" rIns="79674" bIns="102162"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22" name="Freeform: Shape 21"/>
            <p:cNvSpPr/>
            <p:nvPr/>
          </p:nvSpPr>
          <p:spPr>
            <a:xfrm>
              <a:off x="7035587" y="2893014"/>
              <a:ext cx="1606323" cy="963793"/>
            </a:xfrm>
            <a:custGeom>
              <a:avLst/>
              <a:gdLst>
                <a:gd name="connsiteX0" fmla="*/ 0 w 1606323"/>
                <a:gd name="connsiteY0" fmla="*/ 96379 h 963793"/>
                <a:gd name="connsiteX1" fmla="*/ 96379 w 1606323"/>
                <a:gd name="connsiteY1" fmla="*/ 0 h 963793"/>
                <a:gd name="connsiteX2" fmla="*/ 1509944 w 1606323"/>
                <a:gd name="connsiteY2" fmla="*/ 0 h 963793"/>
                <a:gd name="connsiteX3" fmla="*/ 1606323 w 1606323"/>
                <a:gd name="connsiteY3" fmla="*/ 96379 h 963793"/>
                <a:gd name="connsiteX4" fmla="*/ 1606323 w 1606323"/>
                <a:gd name="connsiteY4" fmla="*/ 867414 h 963793"/>
                <a:gd name="connsiteX5" fmla="*/ 1509944 w 1606323"/>
                <a:gd name="connsiteY5" fmla="*/ 963793 h 963793"/>
                <a:gd name="connsiteX6" fmla="*/ 96379 w 1606323"/>
                <a:gd name="connsiteY6" fmla="*/ 963793 h 963793"/>
                <a:gd name="connsiteX7" fmla="*/ 0 w 1606323"/>
                <a:gd name="connsiteY7" fmla="*/ 867414 h 963793"/>
                <a:gd name="connsiteX8" fmla="*/ 0 w 1606323"/>
                <a:gd name="connsiteY8" fmla="*/ 96379 h 9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323" h="963793">
                  <a:moveTo>
                    <a:pt x="0" y="96379"/>
                  </a:moveTo>
                  <a:cubicBezTo>
                    <a:pt x="0" y="43150"/>
                    <a:pt x="43150" y="0"/>
                    <a:pt x="96379" y="0"/>
                  </a:cubicBezTo>
                  <a:lnTo>
                    <a:pt x="1509944" y="0"/>
                  </a:lnTo>
                  <a:cubicBezTo>
                    <a:pt x="1563173" y="0"/>
                    <a:pt x="1606323" y="43150"/>
                    <a:pt x="1606323" y="96379"/>
                  </a:cubicBezTo>
                  <a:lnTo>
                    <a:pt x="1606323" y="867414"/>
                  </a:lnTo>
                  <a:cubicBezTo>
                    <a:pt x="1606323" y="920643"/>
                    <a:pt x="1563173" y="963793"/>
                    <a:pt x="1509944" y="963793"/>
                  </a:cubicBezTo>
                  <a:lnTo>
                    <a:pt x="96379" y="963793"/>
                  </a:lnTo>
                  <a:cubicBezTo>
                    <a:pt x="43150" y="963793"/>
                    <a:pt x="0" y="920643"/>
                    <a:pt x="0" y="867414"/>
                  </a:cubicBezTo>
                  <a:lnTo>
                    <a:pt x="0" y="96379"/>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04429" tIns="104429" rIns="104429" bIns="104429"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bg1">
                      <a:lumMod val="20000"/>
                      <a:lumOff val="80000"/>
                    </a:schemeClr>
                  </a:solidFill>
                </a:rPr>
                <a:t>Chứng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kiến</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cảnh</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tượng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Hõm</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Chết</a:t>
              </a:r>
              <a:endParaRPr lang="en-US" sz="2000" kern="1200" dirty="0">
                <a:solidFill>
                  <a:schemeClr val="bg1">
                    <a:lumMod val="20000"/>
                    <a:lumOff val="80000"/>
                  </a:schemeClr>
                </a:solidFill>
              </a:endParaRPr>
            </a:p>
          </p:txBody>
        </p:sp>
        <p:sp>
          <p:nvSpPr>
            <p:cNvPr id="26" name="Freeform: Shape 25"/>
            <p:cNvSpPr/>
            <p:nvPr/>
          </p:nvSpPr>
          <p:spPr>
            <a:xfrm rot="21600000">
              <a:off x="6586741" y="3175727"/>
              <a:ext cx="340540" cy="398368"/>
            </a:xfrm>
            <a:custGeom>
              <a:avLst/>
              <a:gdLst>
                <a:gd name="connsiteX0" fmla="*/ 0 w 340540"/>
                <a:gd name="connsiteY0" fmla="*/ 79674 h 398368"/>
                <a:gd name="connsiteX1" fmla="*/ 170270 w 340540"/>
                <a:gd name="connsiteY1" fmla="*/ 79674 h 398368"/>
                <a:gd name="connsiteX2" fmla="*/ 170270 w 340540"/>
                <a:gd name="connsiteY2" fmla="*/ 0 h 398368"/>
                <a:gd name="connsiteX3" fmla="*/ 340540 w 340540"/>
                <a:gd name="connsiteY3" fmla="*/ 199184 h 398368"/>
                <a:gd name="connsiteX4" fmla="*/ 170270 w 340540"/>
                <a:gd name="connsiteY4" fmla="*/ 398368 h 398368"/>
                <a:gd name="connsiteX5" fmla="*/ 170270 w 340540"/>
                <a:gd name="connsiteY5" fmla="*/ 318694 h 398368"/>
                <a:gd name="connsiteX6" fmla="*/ 0 w 340540"/>
                <a:gd name="connsiteY6" fmla="*/ 318694 h 398368"/>
                <a:gd name="connsiteX7" fmla="*/ 0 w 340540"/>
                <a:gd name="connsiteY7" fmla="*/ 79674 h 39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40" h="398368">
                  <a:moveTo>
                    <a:pt x="340540" y="318694"/>
                  </a:moveTo>
                  <a:lnTo>
                    <a:pt x="170270" y="318694"/>
                  </a:lnTo>
                  <a:lnTo>
                    <a:pt x="170270" y="398368"/>
                  </a:lnTo>
                  <a:lnTo>
                    <a:pt x="0" y="199184"/>
                  </a:lnTo>
                  <a:lnTo>
                    <a:pt x="170270" y="0"/>
                  </a:lnTo>
                  <a:lnTo>
                    <a:pt x="170270" y="79674"/>
                  </a:lnTo>
                  <a:lnTo>
                    <a:pt x="340540" y="79674"/>
                  </a:lnTo>
                  <a:lnTo>
                    <a:pt x="340540" y="318694"/>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102162" tIns="79674" rIns="0" bIns="79674"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27" name="Freeform: Shape 26"/>
            <p:cNvSpPr/>
            <p:nvPr/>
          </p:nvSpPr>
          <p:spPr>
            <a:xfrm>
              <a:off x="4786735" y="2893014"/>
              <a:ext cx="1606323" cy="963793"/>
            </a:xfrm>
            <a:custGeom>
              <a:avLst/>
              <a:gdLst>
                <a:gd name="connsiteX0" fmla="*/ 0 w 1606323"/>
                <a:gd name="connsiteY0" fmla="*/ 96379 h 963793"/>
                <a:gd name="connsiteX1" fmla="*/ 96379 w 1606323"/>
                <a:gd name="connsiteY1" fmla="*/ 0 h 963793"/>
                <a:gd name="connsiteX2" fmla="*/ 1509944 w 1606323"/>
                <a:gd name="connsiteY2" fmla="*/ 0 h 963793"/>
                <a:gd name="connsiteX3" fmla="*/ 1606323 w 1606323"/>
                <a:gd name="connsiteY3" fmla="*/ 96379 h 963793"/>
                <a:gd name="connsiteX4" fmla="*/ 1606323 w 1606323"/>
                <a:gd name="connsiteY4" fmla="*/ 867414 h 963793"/>
                <a:gd name="connsiteX5" fmla="*/ 1509944 w 1606323"/>
                <a:gd name="connsiteY5" fmla="*/ 963793 h 963793"/>
                <a:gd name="connsiteX6" fmla="*/ 96379 w 1606323"/>
                <a:gd name="connsiteY6" fmla="*/ 963793 h 963793"/>
                <a:gd name="connsiteX7" fmla="*/ 0 w 1606323"/>
                <a:gd name="connsiteY7" fmla="*/ 867414 h 963793"/>
                <a:gd name="connsiteX8" fmla="*/ 0 w 1606323"/>
                <a:gd name="connsiteY8" fmla="*/ 96379 h 9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323" h="963793">
                  <a:moveTo>
                    <a:pt x="0" y="96379"/>
                  </a:moveTo>
                  <a:cubicBezTo>
                    <a:pt x="0" y="43150"/>
                    <a:pt x="43150" y="0"/>
                    <a:pt x="96379" y="0"/>
                  </a:cubicBezTo>
                  <a:lnTo>
                    <a:pt x="1509944" y="0"/>
                  </a:lnTo>
                  <a:cubicBezTo>
                    <a:pt x="1563173" y="0"/>
                    <a:pt x="1606323" y="43150"/>
                    <a:pt x="1606323" y="96379"/>
                  </a:cubicBezTo>
                  <a:lnTo>
                    <a:pt x="1606323" y="867414"/>
                  </a:lnTo>
                  <a:cubicBezTo>
                    <a:pt x="1606323" y="920643"/>
                    <a:pt x="1563173" y="963793"/>
                    <a:pt x="1509944" y="963793"/>
                  </a:cubicBezTo>
                  <a:lnTo>
                    <a:pt x="96379" y="963793"/>
                  </a:lnTo>
                  <a:cubicBezTo>
                    <a:pt x="43150" y="963793"/>
                    <a:pt x="0" y="920643"/>
                    <a:pt x="0" y="867414"/>
                  </a:cubicBezTo>
                  <a:lnTo>
                    <a:pt x="0" y="96379"/>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04429" tIns="104429" rIns="104429" bIns="104429"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bg1">
                      <a:lumMod val="20000"/>
                      <a:lumOff val="80000"/>
                    </a:schemeClr>
                  </a:solidFill>
                </a:rPr>
                <a:t>Cứu</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chữa</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khỉ</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đực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rồi</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bế</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xuống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núi</a:t>
              </a:r>
              <a:endParaRPr lang="en-US" sz="2000" kern="1200" dirty="0">
                <a:solidFill>
                  <a:schemeClr val="bg1">
                    <a:lumMod val="20000"/>
                    <a:lumOff val="80000"/>
                  </a:schemeClr>
                </a:solidFill>
              </a:endParaRPr>
            </a:p>
          </p:txBody>
        </p:sp>
        <p:sp>
          <p:nvSpPr>
            <p:cNvPr id="28" name="Freeform: Shape 27"/>
            <p:cNvSpPr/>
            <p:nvPr/>
          </p:nvSpPr>
          <p:spPr>
            <a:xfrm rot="21600000">
              <a:off x="4337889" y="3175726"/>
              <a:ext cx="340540" cy="398369"/>
            </a:xfrm>
            <a:custGeom>
              <a:avLst/>
              <a:gdLst>
                <a:gd name="connsiteX0" fmla="*/ 0 w 340540"/>
                <a:gd name="connsiteY0" fmla="*/ 79674 h 398368"/>
                <a:gd name="connsiteX1" fmla="*/ 170270 w 340540"/>
                <a:gd name="connsiteY1" fmla="*/ 79674 h 398368"/>
                <a:gd name="connsiteX2" fmla="*/ 170270 w 340540"/>
                <a:gd name="connsiteY2" fmla="*/ 0 h 398368"/>
                <a:gd name="connsiteX3" fmla="*/ 340540 w 340540"/>
                <a:gd name="connsiteY3" fmla="*/ 199184 h 398368"/>
                <a:gd name="connsiteX4" fmla="*/ 170270 w 340540"/>
                <a:gd name="connsiteY4" fmla="*/ 398368 h 398368"/>
                <a:gd name="connsiteX5" fmla="*/ 170270 w 340540"/>
                <a:gd name="connsiteY5" fmla="*/ 318694 h 398368"/>
                <a:gd name="connsiteX6" fmla="*/ 0 w 340540"/>
                <a:gd name="connsiteY6" fmla="*/ 318694 h 398368"/>
                <a:gd name="connsiteX7" fmla="*/ 0 w 340540"/>
                <a:gd name="connsiteY7" fmla="*/ 79674 h 39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40" h="398368">
                  <a:moveTo>
                    <a:pt x="340540" y="318694"/>
                  </a:moveTo>
                  <a:lnTo>
                    <a:pt x="170270" y="318694"/>
                  </a:lnTo>
                  <a:lnTo>
                    <a:pt x="170270" y="398368"/>
                  </a:lnTo>
                  <a:lnTo>
                    <a:pt x="0" y="199184"/>
                  </a:lnTo>
                  <a:lnTo>
                    <a:pt x="170270" y="0"/>
                  </a:lnTo>
                  <a:lnTo>
                    <a:pt x="170270" y="79674"/>
                  </a:lnTo>
                  <a:lnTo>
                    <a:pt x="340540" y="79674"/>
                  </a:lnTo>
                  <a:lnTo>
                    <a:pt x="340540" y="318694"/>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102161" tIns="79675" rIns="0" bIns="79674"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29" name="Freeform: Shape 28"/>
            <p:cNvSpPr/>
            <p:nvPr/>
          </p:nvSpPr>
          <p:spPr>
            <a:xfrm>
              <a:off x="2537882" y="2893014"/>
              <a:ext cx="1606323" cy="963793"/>
            </a:xfrm>
            <a:custGeom>
              <a:avLst/>
              <a:gdLst>
                <a:gd name="connsiteX0" fmla="*/ 0 w 1606323"/>
                <a:gd name="connsiteY0" fmla="*/ 96379 h 963793"/>
                <a:gd name="connsiteX1" fmla="*/ 96379 w 1606323"/>
                <a:gd name="connsiteY1" fmla="*/ 0 h 963793"/>
                <a:gd name="connsiteX2" fmla="*/ 1509944 w 1606323"/>
                <a:gd name="connsiteY2" fmla="*/ 0 h 963793"/>
                <a:gd name="connsiteX3" fmla="*/ 1606323 w 1606323"/>
                <a:gd name="connsiteY3" fmla="*/ 96379 h 963793"/>
                <a:gd name="connsiteX4" fmla="*/ 1606323 w 1606323"/>
                <a:gd name="connsiteY4" fmla="*/ 867414 h 963793"/>
                <a:gd name="connsiteX5" fmla="*/ 1509944 w 1606323"/>
                <a:gd name="connsiteY5" fmla="*/ 963793 h 963793"/>
                <a:gd name="connsiteX6" fmla="*/ 96379 w 1606323"/>
                <a:gd name="connsiteY6" fmla="*/ 963793 h 963793"/>
                <a:gd name="connsiteX7" fmla="*/ 0 w 1606323"/>
                <a:gd name="connsiteY7" fmla="*/ 867414 h 963793"/>
                <a:gd name="connsiteX8" fmla="*/ 0 w 1606323"/>
                <a:gd name="connsiteY8" fmla="*/ 96379 h 9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323" h="963793">
                  <a:moveTo>
                    <a:pt x="0" y="96379"/>
                  </a:moveTo>
                  <a:cubicBezTo>
                    <a:pt x="0" y="43150"/>
                    <a:pt x="43150" y="0"/>
                    <a:pt x="96379" y="0"/>
                  </a:cubicBezTo>
                  <a:lnTo>
                    <a:pt x="1509944" y="0"/>
                  </a:lnTo>
                  <a:cubicBezTo>
                    <a:pt x="1563173" y="0"/>
                    <a:pt x="1606323" y="43150"/>
                    <a:pt x="1606323" y="96379"/>
                  </a:cubicBezTo>
                  <a:lnTo>
                    <a:pt x="1606323" y="867414"/>
                  </a:lnTo>
                  <a:cubicBezTo>
                    <a:pt x="1606323" y="920643"/>
                    <a:pt x="1563173" y="963793"/>
                    <a:pt x="1509944" y="963793"/>
                  </a:cubicBezTo>
                  <a:lnTo>
                    <a:pt x="96379" y="963793"/>
                  </a:lnTo>
                  <a:cubicBezTo>
                    <a:pt x="43150" y="963793"/>
                    <a:pt x="0" y="920643"/>
                    <a:pt x="0" y="867414"/>
                  </a:cubicBezTo>
                  <a:lnTo>
                    <a:pt x="0" y="96379"/>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04429" tIns="104429" rIns="104429" bIns="104429"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bg1">
                      <a:lumMod val="20000"/>
                      <a:lumOff val="80000"/>
                    </a:schemeClr>
                  </a:solidFill>
                </a:rPr>
                <a:t>Khỉ</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cái</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bám</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theo</a:t>
              </a:r>
              <a:endParaRPr lang="en-US" sz="2000" kern="1200" dirty="0">
                <a:solidFill>
                  <a:schemeClr val="bg1">
                    <a:lumMod val="20000"/>
                    <a:lumOff val="80000"/>
                  </a:schemeClr>
                </a:solidFill>
              </a:endParaRPr>
            </a:p>
          </p:txBody>
        </p:sp>
        <p:sp>
          <p:nvSpPr>
            <p:cNvPr id="30" name="Freeform: Shape 29"/>
            <p:cNvSpPr/>
            <p:nvPr/>
          </p:nvSpPr>
          <p:spPr>
            <a:xfrm rot="21600000">
              <a:off x="2089036" y="3175726"/>
              <a:ext cx="340541" cy="398369"/>
            </a:xfrm>
            <a:custGeom>
              <a:avLst/>
              <a:gdLst>
                <a:gd name="connsiteX0" fmla="*/ 0 w 340540"/>
                <a:gd name="connsiteY0" fmla="*/ 79674 h 398368"/>
                <a:gd name="connsiteX1" fmla="*/ 170270 w 340540"/>
                <a:gd name="connsiteY1" fmla="*/ 79674 h 398368"/>
                <a:gd name="connsiteX2" fmla="*/ 170270 w 340540"/>
                <a:gd name="connsiteY2" fmla="*/ 0 h 398368"/>
                <a:gd name="connsiteX3" fmla="*/ 340540 w 340540"/>
                <a:gd name="connsiteY3" fmla="*/ 199184 h 398368"/>
                <a:gd name="connsiteX4" fmla="*/ 170270 w 340540"/>
                <a:gd name="connsiteY4" fmla="*/ 398368 h 398368"/>
                <a:gd name="connsiteX5" fmla="*/ 170270 w 340540"/>
                <a:gd name="connsiteY5" fmla="*/ 318694 h 398368"/>
                <a:gd name="connsiteX6" fmla="*/ 0 w 340540"/>
                <a:gd name="connsiteY6" fmla="*/ 318694 h 398368"/>
                <a:gd name="connsiteX7" fmla="*/ 0 w 340540"/>
                <a:gd name="connsiteY7" fmla="*/ 79674 h 39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40" h="398368">
                  <a:moveTo>
                    <a:pt x="340540" y="318694"/>
                  </a:moveTo>
                  <a:lnTo>
                    <a:pt x="170270" y="318694"/>
                  </a:lnTo>
                  <a:lnTo>
                    <a:pt x="170270" y="398368"/>
                  </a:lnTo>
                  <a:lnTo>
                    <a:pt x="0" y="199184"/>
                  </a:lnTo>
                  <a:lnTo>
                    <a:pt x="170270" y="0"/>
                  </a:lnTo>
                  <a:lnTo>
                    <a:pt x="170270" y="79674"/>
                  </a:lnTo>
                  <a:lnTo>
                    <a:pt x="340540" y="79674"/>
                  </a:lnTo>
                  <a:lnTo>
                    <a:pt x="340540" y="318694"/>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102162" tIns="79675" rIns="1" bIns="79674"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31" name="Freeform: Shape 30"/>
            <p:cNvSpPr/>
            <p:nvPr/>
          </p:nvSpPr>
          <p:spPr>
            <a:xfrm>
              <a:off x="0" y="2667000"/>
              <a:ext cx="1928403" cy="1447800"/>
            </a:xfrm>
            <a:custGeom>
              <a:avLst/>
              <a:gdLst>
                <a:gd name="connsiteX0" fmla="*/ 0 w 1606323"/>
                <a:gd name="connsiteY0" fmla="*/ 96379 h 963793"/>
                <a:gd name="connsiteX1" fmla="*/ 96379 w 1606323"/>
                <a:gd name="connsiteY1" fmla="*/ 0 h 963793"/>
                <a:gd name="connsiteX2" fmla="*/ 1509944 w 1606323"/>
                <a:gd name="connsiteY2" fmla="*/ 0 h 963793"/>
                <a:gd name="connsiteX3" fmla="*/ 1606323 w 1606323"/>
                <a:gd name="connsiteY3" fmla="*/ 96379 h 963793"/>
                <a:gd name="connsiteX4" fmla="*/ 1606323 w 1606323"/>
                <a:gd name="connsiteY4" fmla="*/ 867414 h 963793"/>
                <a:gd name="connsiteX5" fmla="*/ 1509944 w 1606323"/>
                <a:gd name="connsiteY5" fmla="*/ 963793 h 963793"/>
                <a:gd name="connsiteX6" fmla="*/ 96379 w 1606323"/>
                <a:gd name="connsiteY6" fmla="*/ 963793 h 963793"/>
                <a:gd name="connsiteX7" fmla="*/ 0 w 1606323"/>
                <a:gd name="connsiteY7" fmla="*/ 867414 h 963793"/>
                <a:gd name="connsiteX8" fmla="*/ 0 w 1606323"/>
                <a:gd name="connsiteY8" fmla="*/ 96379 h 96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323" h="963793">
                  <a:moveTo>
                    <a:pt x="0" y="96379"/>
                  </a:moveTo>
                  <a:cubicBezTo>
                    <a:pt x="0" y="43150"/>
                    <a:pt x="43150" y="0"/>
                    <a:pt x="96379" y="0"/>
                  </a:cubicBezTo>
                  <a:lnTo>
                    <a:pt x="1509944" y="0"/>
                  </a:lnTo>
                  <a:cubicBezTo>
                    <a:pt x="1563173" y="0"/>
                    <a:pt x="1606323" y="43150"/>
                    <a:pt x="1606323" y="96379"/>
                  </a:cubicBezTo>
                  <a:lnTo>
                    <a:pt x="1606323" y="867414"/>
                  </a:lnTo>
                  <a:cubicBezTo>
                    <a:pt x="1606323" y="920643"/>
                    <a:pt x="1563173" y="963793"/>
                    <a:pt x="1509944" y="963793"/>
                  </a:cubicBezTo>
                  <a:lnTo>
                    <a:pt x="96379" y="963793"/>
                  </a:lnTo>
                  <a:cubicBezTo>
                    <a:pt x="43150" y="963793"/>
                    <a:pt x="0" y="920643"/>
                    <a:pt x="0" y="867414"/>
                  </a:cubicBezTo>
                  <a:lnTo>
                    <a:pt x="0" y="96379"/>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04429" tIns="104429" rIns="104429" bIns="104429"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bg1">
                      <a:lumMod val="20000"/>
                      <a:lumOff val="80000"/>
                    </a:schemeClr>
                  </a:solidFill>
                </a:rPr>
                <a:t>Ông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Diểu</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phóng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sinh</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cho</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khỉ</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đực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gặp</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hoa</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tử</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huyền</a:t>
              </a:r>
              <a:endParaRPr lang="en-US" sz="2000" kern="1200" dirty="0">
                <a:solidFill>
                  <a:schemeClr val="bg1">
                    <a:lumMod val="20000"/>
                    <a:lumOff val="80000"/>
                  </a:schemeClr>
                </a:solidFil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0" name="TextBox 9"/>
          <p:cNvSpPr txBox="1"/>
          <p:nvPr/>
        </p:nvSpPr>
        <p:spPr>
          <a:xfrm>
            <a:off x="61232" y="66097"/>
            <a:ext cx="5412920" cy="10688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II.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Đọc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văn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Nhân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vật</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ông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p:txBody>
      </p:sp>
      <p:sp>
        <p:nvSpPr>
          <p:cNvPr id="3" name="Subtitle 2"/>
          <p:cNvSpPr>
            <a:spLocks noGrp="1"/>
          </p:cNvSpPr>
          <p:nvPr>
            <p:ph type="subTitle" idx="1"/>
          </p:nvPr>
        </p:nvSpPr>
        <p:spPr>
          <a:xfrm>
            <a:off x="-79322" y="1039042"/>
            <a:ext cx="8918521" cy="705091"/>
          </a:xfrm>
        </p:spPr>
        <p:txBody>
          <a:bodyPr/>
          <a:lstStyle/>
          <a:p>
            <a:r>
              <a:rPr lang="en-US" sz="2000" dirty="0">
                <a:solidFill>
                  <a:srgbClr val="000000"/>
                </a:solidFill>
              </a:rPr>
              <a:t>a. Hành trang đi săn:</a:t>
            </a:r>
          </a:p>
          <a:p>
            <a:r>
              <a:rPr lang="en-US" sz="2000" dirty="0">
                <a:solidFill>
                  <a:srgbClr val="000000"/>
                </a:solidFill>
              </a:rPr>
              <a:t>b. </a:t>
            </a:r>
            <a:r>
              <a:rPr lang="en-US" sz="2000" dirty="0" err="1">
                <a:solidFill>
                  <a:srgbClr val="000000"/>
                </a:solidFill>
              </a:rPr>
              <a:t>Hành</a:t>
            </a:r>
            <a:r>
              <a:rPr lang="en-US" sz="2000" dirty="0">
                <a:solidFill>
                  <a:srgbClr val="000000"/>
                </a:solidFill>
              </a:rPr>
              <a:t> </a:t>
            </a:r>
            <a:r>
              <a:rPr lang="en-US" sz="2000" dirty="0" err="1">
                <a:solidFill>
                  <a:srgbClr val="000000"/>
                </a:solidFill>
              </a:rPr>
              <a:t>trình</a:t>
            </a:r>
            <a:r>
              <a:rPr lang="en-US" sz="2000" dirty="0">
                <a:solidFill>
                  <a:srgbClr val="000000"/>
                </a:solidFill>
              </a:rPr>
              <a:t> </a:t>
            </a:r>
            <a:r>
              <a:rPr lang="en-US" sz="2000" dirty="0" err="1">
                <a:solidFill>
                  <a:srgbClr val="000000"/>
                </a:solidFill>
              </a:rPr>
              <a:t>đi</a:t>
            </a:r>
            <a:r>
              <a:rPr lang="en-US" sz="2000" dirty="0">
                <a:solidFill>
                  <a:srgbClr val="000000"/>
                </a:solidFill>
              </a:rPr>
              <a:t> </a:t>
            </a:r>
            <a:r>
              <a:rPr lang="en-US" sz="2000" dirty="0" err="1">
                <a:solidFill>
                  <a:srgbClr val="000000"/>
                </a:solidFill>
              </a:rPr>
              <a:t>săn</a:t>
            </a:r>
            <a:r>
              <a:rPr lang="en-US" sz="2000" dirty="0">
                <a:solidFill>
                  <a:srgbClr val="000000"/>
                </a:solidFill>
              </a:rPr>
              <a:t>: </a:t>
            </a:r>
          </a:p>
          <a:p>
            <a:r>
              <a:rPr lang="en-US" sz="2000" b="1" i="1" dirty="0">
                <a:solidFill>
                  <a:srgbClr val="000000"/>
                </a:solidFill>
              </a:rPr>
              <a:t>c. </a:t>
            </a:r>
            <a:r>
              <a:rPr lang="en-US" sz="2000" b="1" i="1" dirty="0" err="1">
                <a:solidFill>
                  <a:srgbClr val="000000"/>
                </a:solidFill>
              </a:rPr>
              <a:t>Diễn</a:t>
            </a:r>
            <a:r>
              <a:rPr lang="en-US" sz="2000" b="1" i="1" dirty="0">
                <a:solidFill>
                  <a:srgbClr val="000000"/>
                </a:solidFill>
              </a:rPr>
              <a:t> </a:t>
            </a:r>
            <a:r>
              <a:rPr lang="en-US" sz="2000" b="1" i="1" dirty="0" err="1">
                <a:solidFill>
                  <a:srgbClr val="000000"/>
                </a:solidFill>
              </a:rPr>
              <a:t>biến</a:t>
            </a:r>
            <a:r>
              <a:rPr lang="en-US" sz="2000" b="1" i="1" dirty="0">
                <a:solidFill>
                  <a:srgbClr val="000000"/>
                </a:solidFill>
              </a:rPr>
              <a:t> </a:t>
            </a:r>
            <a:r>
              <a:rPr lang="en-US" sz="2000" b="1" i="1" dirty="0" err="1">
                <a:solidFill>
                  <a:srgbClr val="000000"/>
                </a:solidFill>
              </a:rPr>
              <a:t>tâm</a:t>
            </a:r>
            <a:r>
              <a:rPr lang="en-US" sz="2000" b="1" i="1" dirty="0">
                <a:solidFill>
                  <a:srgbClr val="000000"/>
                </a:solidFill>
              </a:rPr>
              <a:t> </a:t>
            </a:r>
            <a:r>
              <a:rPr lang="en-US" sz="2000" b="1" i="1" dirty="0" err="1">
                <a:solidFill>
                  <a:srgbClr val="000000"/>
                </a:solidFill>
              </a:rPr>
              <a:t>trạng</a:t>
            </a:r>
            <a:r>
              <a:rPr lang="en-US" sz="2000" b="1" i="1" dirty="0">
                <a:solidFill>
                  <a:srgbClr val="000000"/>
                </a:solidFill>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0"/>
            <a:ext cx="9144000" cy="52194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Calibri" panose="020F0502020204030204"/>
            </a:endParaRPr>
          </a:p>
        </p:txBody>
      </p:sp>
      <p:sp>
        <p:nvSpPr>
          <p:cNvPr id="5" name="Rectangle 4"/>
          <p:cNvSpPr/>
          <p:nvPr/>
        </p:nvSpPr>
        <p:spPr>
          <a:xfrm>
            <a:off x="102893" y="81214"/>
            <a:ext cx="3301613" cy="474188"/>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2100" b="1" kern="1200" dirty="0">
                <a:solidFill>
                  <a:prstClr val="black"/>
                </a:solidFill>
                <a:latin typeface="Times New Roman" panose="02020603050405020304" pitchFamily="18" charset="0"/>
                <a:cs typeface="Times New Roman" panose="02020603050405020304" pitchFamily="18" charset="0"/>
              </a:rPr>
              <a:t>  c. </a:t>
            </a:r>
            <a:r>
              <a:rPr lang="en-US" sz="2100" b="1" kern="1200" dirty="0" err="1">
                <a:solidFill>
                  <a:prstClr val="black"/>
                </a:solidFill>
                <a:latin typeface="Times New Roman" panose="02020603050405020304" pitchFamily="18" charset="0"/>
                <a:cs typeface="Times New Roman" panose="02020603050405020304" pitchFamily="18" charset="0"/>
              </a:rPr>
              <a:t>Diễn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biến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tâm</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trạng</a:t>
            </a:r>
            <a:endParaRPr lang="en-US" sz="2100" b="1" kern="12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341616" y="656605"/>
            <a:ext cx="8460768" cy="385292"/>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685800">
              <a:buClrTx/>
              <a:defRPr/>
            </a:pP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Khi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chứng</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kiến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đời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sống</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của</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đàn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khỉ</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trong</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khu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rừng</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mùa</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xuân</a:t>
            </a:r>
            <a:endParaRPr lang="en-US" sz="2100" b="1" kern="1200" dirty="0">
              <a:solidFill>
                <a:prstClr val="black"/>
              </a:solidFill>
              <a:latin typeface="Times New Roman" panose="02020603050405020304" pitchFamily="18" charset="0"/>
              <a:cs typeface="Times New Roman" panose="02020603050405020304" pitchFamily="18" charset="0"/>
            </a:endParaRPr>
          </a:p>
        </p:txBody>
      </p:sp>
      <p:graphicFrame>
        <p:nvGraphicFramePr>
          <p:cNvPr id="8" name="Diagram 7"/>
          <p:cNvGraphicFramePr/>
          <p:nvPr/>
        </p:nvGraphicFramePr>
        <p:xfrm>
          <a:off x="442161" y="1079500"/>
          <a:ext cx="7751345" cy="39827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8"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0"/>
            <a:ext cx="9144000" cy="52194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Calibri" panose="020F0502020204030204"/>
            </a:endParaRPr>
          </a:p>
        </p:txBody>
      </p:sp>
      <p:sp>
        <p:nvSpPr>
          <p:cNvPr id="5" name="Rectangle 4"/>
          <p:cNvSpPr/>
          <p:nvPr/>
        </p:nvSpPr>
        <p:spPr>
          <a:xfrm>
            <a:off x="143095" y="100450"/>
            <a:ext cx="6137390" cy="385292"/>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685800">
              <a:buClrTx/>
              <a:defRPr/>
            </a:pP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Tâm</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trạng</a:t>
            </a:r>
            <a:endParaRPr lang="en-US" sz="2100" b="1" kern="1200" dirty="0">
              <a:solidFill>
                <a:prstClr val="black"/>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nvGraphicFramePr>
        <p:xfrm>
          <a:off x="243640" y="485742"/>
          <a:ext cx="8757265" cy="46577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9"/>
          <p:cNvSpPr txBox="1">
            <a:spLocks noGrp="1"/>
          </p:cNvSpPr>
          <p:nvPr>
            <p:ph type="title"/>
          </p:nvPr>
        </p:nvSpPr>
        <p:spPr>
          <a:xfrm>
            <a:off x="2034342" y="-443110"/>
            <a:ext cx="5515228" cy="181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9Slide03 AmpleSoft Bold" panose="02000000000000000000" pitchFamily="2" charset="0"/>
              </a:rPr>
              <a:t>KHỞI ĐỘNG</a:t>
            </a:r>
            <a:endParaRPr dirty="0">
              <a:latin typeface="#9Slide03 AmpleSoft Bold" panose="02000000000000000000" pitchFamily="2" charset="0"/>
            </a:endParaRPr>
          </a:p>
        </p:txBody>
      </p:sp>
      <p:grpSp>
        <p:nvGrpSpPr>
          <p:cNvPr id="502" name="Google Shape;502;p39"/>
          <p:cNvGrpSpPr/>
          <p:nvPr/>
        </p:nvGrpSpPr>
        <p:grpSpPr>
          <a:xfrm>
            <a:off x="6261457" y="786225"/>
            <a:ext cx="2576226" cy="555015"/>
            <a:chOff x="3497150" y="2889775"/>
            <a:chExt cx="2517075" cy="542325"/>
          </a:xfrm>
        </p:grpSpPr>
        <p:sp>
          <p:nvSpPr>
            <p:cNvPr id="503" name="Google Shape;503;p39"/>
            <p:cNvSpPr/>
            <p:nvPr/>
          </p:nvSpPr>
          <p:spPr>
            <a:xfrm>
              <a:off x="3497150" y="2889775"/>
              <a:ext cx="2517075" cy="542325"/>
            </a:xfrm>
            <a:custGeom>
              <a:avLst/>
              <a:gdLst/>
              <a:ahLst/>
              <a:cxnLst/>
              <a:rect l="l" t="t" r="r" b="b"/>
              <a:pathLst>
                <a:path w="100683" h="21693" extrusionOk="0">
                  <a:moveTo>
                    <a:pt x="72697" y="0"/>
                  </a:moveTo>
                  <a:cubicBezTo>
                    <a:pt x="71769" y="0"/>
                    <a:pt x="70848" y="102"/>
                    <a:pt x="69940" y="346"/>
                  </a:cubicBezTo>
                  <a:cubicBezTo>
                    <a:pt x="65486" y="1476"/>
                    <a:pt x="62616" y="5482"/>
                    <a:pt x="59668" y="8956"/>
                  </a:cubicBezTo>
                  <a:cubicBezTo>
                    <a:pt x="59215" y="9482"/>
                    <a:pt x="58689" y="10014"/>
                    <a:pt x="58006" y="10165"/>
                  </a:cubicBezTo>
                  <a:cubicBezTo>
                    <a:pt x="57848" y="10203"/>
                    <a:pt x="57696" y="10220"/>
                    <a:pt x="57549" y="10220"/>
                  </a:cubicBezTo>
                  <a:cubicBezTo>
                    <a:pt x="55941" y="10220"/>
                    <a:pt x="54943" y="8093"/>
                    <a:pt x="53625" y="6914"/>
                  </a:cubicBezTo>
                  <a:cubicBezTo>
                    <a:pt x="52704" y="6111"/>
                    <a:pt x="51503" y="5777"/>
                    <a:pt x="50263" y="5777"/>
                  </a:cubicBezTo>
                  <a:cubicBezTo>
                    <a:pt x="49171" y="5777"/>
                    <a:pt x="48048" y="6036"/>
                    <a:pt x="47058" y="6461"/>
                  </a:cubicBezTo>
                  <a:cubicBezTo>
                    <a:pt x="44943" y="7367"/>
                    <a:pt x="43130" y="8878"/>
                    <a:pt x="41015" y="9862"/>
                  </a:cubicBezTo>
                  <a:cubicBezTo>
                    <a:pt x="38145" y="11294"/>
                    <a:pt x="34894" y="11597"/>
                    <a:pt x="31722" y="12050"/>
                  </a:cubicBezTo>
                  <a:cubicBezTo>
                    <a:pt x="26967" y="12733"/>
                    <a:pt x="20774" y="13639"/>
                    <a:pt x="16393" y="15603"/>
                  </a:cubicBezTo>
                  <a:cubicBezTo>
                    <a:pt x="14351" y="16509"/>
                    <a:pt x="12991" y="18775"/>
                    <a:pt x="10653" y="18998"/>
                  </a:cubicBezTo>
                  <a:cubicBezTo>
                    <a:pt x="10524" y="19013"/>
                    <a:pt x="10397" y="19021"/>
                    <a:pt x="10271" y="19021"/>
                  </a:cubicBezTo>
                  <a:cubicBezTo>
                    <a:pt x="8106" y="19021"/>
                    <a:pt x="6394" y="16896"/>
                    <a:pt x="4213" y="16896"/>
                  </a:cubicBezTo>
                  <a:cubicBezTo>
                    <a:pt x="3998" y="16896"/>
                    <a:pt x="3778" y="16917"/>
                    <a:pt x="3553" y="16962"/>
                  </a:cubicBezTo>
                  <a:cubicBezTo>
                    <a:pt x="1813" y="17264"/>
                    <a:pt x="756" y="19077"/>
                    <a:pt x="79" y="20811"/>
                  </a:cubicBezTo>
                  <a:cubicBezTo>
                    <a:pt x="1" y="20890"/>
                    <a:pt x="1" y="20890"/>
                    <a:pt x="1" y="20962"/>
                  </a:cubicBezTo>
                  <a:lnTo>
                    <a:pt x="78097" y="20962"/>
                  </a:lnTo>
                  <a:cubicBezTo>
                    <a:pt x="80554" y="20962"/>
                    <a:pt x="85093" y="21692"/>
                    <a:pt x="88798" y="21692"/>
                  </a:cubicBezTo>
                  <a:cubicBezTo>
                    <a:pt x="90559" y="21692"/>
                    <a:pt x="92132" y="21527"/>
                    <a:pt x="93202" y="21041"/>
                  </a:cubicBezTo>
                  <a:cubicBezTo>
                    <a:pt x="100682" y="17488"/>
                    <a:pt x="89504" y="3971"/>
                    <a:pt x="84519" y="2612"/>
                  </a:cubicBezTo>
                  <a:cubicBezTo>
                    <a:pt x="82858" y="2159"/>
                    <a:pt x="81118" y="1705"/>
                    <a:pt x="79456" y="1174"/>
                  </a:cubicBezTo>
                  <a:cubicBezTo>
                    <a:pt x="77214" y="589"/>
                    <a:pt x="74935" y="0"/>
                    <a:pt x="72697" y="0"/>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9"/>
            <p:cNvSpPr/>
            <p:nvPr/>
          </p:nvSpPr>
          <p:spPr>
            <a:xfrm>
              <a:off x="3497150" y="3185975"/>
              <a:ext cx="2390500" cy="246125"/>
            </a:xfrm>
            <a:custGeom>
              <a:avLst/>
              <a:gdLst/>
              <a:ahLst/>
              <a:cxnLst/>
              <a:rect l="l" t="t" r="r" b="b"/>
              <a:pathLst>
                <a:path w="95620" h="9845" extrusionOk="0">
                  <a:moveTo>
                    <a:pt x="46345" y="1"/>
                  </a:moveTo>
                  <a:cubicBezTo>
                    <a:pt x="44016" y="1"/>
                    <a:pt x="41542" y="983"/>
                    <a:pt x="39505" y="2244"/>
                  </a:cubicBezTo>
                  <a:cubicBezTo>
                    <a:pt x="37009" y="3755"/>
                    <a:pt x="34441" y="6474"/>
                    <a:pt x="31420" y="6848"/>
                  </a:cubicBezTo>
                  <a:cubicBezTo>
                    <a:pt x="31001" y="6914"/>
                    <a:pt x="30575" y="6943"/>
                    <a:pt x="30145" y="6943"/>
                  </a:cubicBezTo>
                  <a:cubicBezTo>
                    <a:pt x="27167" y="6943"/>
                    <a:pt x="23971" y="5565"/>
                    <a:pt x="20987" y="5565"/>
                  </a:cubicBezTo>
                  <a:cubicBezTo>
                    <a:pt x="20916" y="5565"/>
                    <a:pt x="20845" y="5566"/>
                    <a:pt x="20774" y="5567"/>
                  </a:cubicBezTo>
                  <a:cubicBezTo>
                    <a:pt x="18127" y="5640"/>
                    <a:pt x="15940" y="6848"/>
                    <a:pt x="13445" y="7380"/>
                  </a:cubicBezTo>
                  <a:cubicBezTo>
                    <a:pt x="12840" y="7531"/>
                    <a:pt x="12164" y="7682"/>
                    <a:pt x="11559" y="7682"/>
                  </a:cubicBezTo>
                  <a:cubicBezTo>
                    <a:pt x="11476" y="7684"/>
                    <a:pt x="11392" y="7686"/>
                    <a:pt x="11309" y="7686"/>
                  </a:cubicBezTo>
                  <a:cubicBezTo>
                    <a:pt x="8262" y="7686"/>
                    <a:pt x="5622" y="6073"/>
                    <a:pt x="3503" y="6073"/>
                  </a:cubicBezTo>
                  <a:cubicBezTo>
                    <a:pt x="2134" y="6073"/>
                    <a:pt x="982" y="6746"/>
                    <a:pt x="79" y="8963"/>
                  </a:cubicBezTo>
                  <a:cubicBezTo>
                    <a:pt x="1" y="9042"/>
                    <a:pt x="1" y="9042"/>
                    <a:pt x="1" y="9114"/>
                  </a:cubicBezTo>
                  <a:lnTo>
                    <a:pt x="78097" y="9114"/>
                  </a:lnTo>
                  <a:cubicBezTo>
                    <a:pt x="80554" y="9114"/>
                    <a:pt x="85093" y="9844"/>
                    <a:pt x="88798" y="9844"/>
                  </a:cubicBezTo>
                  <a:cubicBezTo>
                    <a:pt x="90559" y="9844"/>
                    <a:pt x="92132" y="9679"/>
                    <a:pt x="93202" y="9193"/>
                  </a:cubicBezTo>
                  <a:cubicBezTo>
                    <a:pt x="94489" y="8588"/>
                    <a:pt x="95317" y="7531"/>
                    <a:pt x="95619" y="6171"/>
                  </a:cubicBezTo>
                  <a:cubicBezTo>
                    <a:pt x="91843" y="5114"/>
                    <a:pt x="88749" y="2093"/>
                    <a:pt x="84743" y="1108"/>
                  </a:cubicBezTo>
                  <a:cubicBezTo>
                    <a:pt x="82900" y="690"/>
                    <a:pt x="81008" y="482"/>
                    <a:pt x="79120" y="482"/>
                  </a:cubicBezTo>
                  <a:cubicBezTo>
                    <a:pt x="76909" y="482"/>
                    <a:pt x="74704" y="767"/>
                    <a:pt x="72586" y="1338"/>
                  </a:cubicBezTo>
                  <a:cubicBezTo>
                    <a:pt x="69263" y="2317"/>
                    <a:pt x="66163" y="3978"/>
                    <a:pt x="62840" y="4812"/>
                  </a:cubicBezTo>
                  <a:cubicBezTo>
                    <a:pt x="61496" y="5171"/>
                    <a:pt x="60081" y="5387"/>
                    <a:pt x="58693" y="5387"/>
                  </a:cubicBezTo>
                  <a:cubicBezTo>
                    <a:pt x="56572" y="5387"/>
                    <a:pt x="54513" y="4882"/>
                    <a:pt x="52870" y="3604"/>
                  </a:cubicBezTo>
                  <a:cubicBezTo>
                    <a:pt x="51891" y="2770"/>
                    <a:pt x="51058" y="1712"/>
                    <a:pt x="50000" y="1036"/>
                  </a:cubicBezTo>
                  <a:cubicBezTo>
                    <a:pt x="48894" y="305"/>
                    <a:pt x="47642" y="1"/>
                    <a:pt x="46345" y="1"/>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39"/>
          <p:cNvGrpSpPr/>
          <p:nvPr/>
        </p:nvGrpSpPr>
        <p:grpSpPr>
          <a:xfrm>
            <a:off x="3039624" y="2098359"/>
            <a:ext cx="6120358" cy="2322258"/>
            <a:chOff x="238125" y="1506550"/>
            <a:chExt cx="7143275" cy="2710386"/>
          </a:xfrm>
        </p:grpSpPr>
        <p:sp>
          <p:nvSpPr>
            <p:cNvPr id="506" name="Google Shape;506;p39"/>
            <p:cNvSpPr/>
            <p:nvPr/>
          </p:nvSpPr>
          <p:spPr>
            <a:xfrm>
              <a:off x="238125" y="2010936"/>
              <a:ext cx="3700525" cy="2206000"/>
            </a:xfrm>
            <a:custGeom>
              <a:avLst/>
              <a:gdLst/>
              <a:ahLst/>
              <a:cxnLst/>
              <a:rect l="l" t="t" r="r" b="b"/>
              <a:pathLst>
                <a:path w="148021" h="88240" extrusionOk="0">
                  <a:moveTo>
                    <a:pt x="74554" y="1"/>
                  </a:moveTo>
                  <a:cubicBezTo>
                    <a:pt x="72556" y="1"/>
                    <a:pt x="70481" y="799"/>
                    <a:pt x="68860" y="2038"/>
                  </a:cubicBezTo>
                  <a:cubicBezTo>
                    <a:pt x="65914" y="4375"/>
                    <a:pt x="64314" y="7811"/>
                    <a:pt x="62478" y="11002"/>
                  </a:cubicBezTo>
                  <a:cubicBezTo>
                    <a:pt x="53886" y="26094"/>
                    <a:pt x="40748" y="37877"/>
                    <a:pt x="27247" y="48923"/>
                  </a:cubicBezTo>
                  <a:cubicBezTo>
                    <a:pt x="22711" y="52732"/>
                    <a:pt x="18165" y="56415"/>
                    <a:pt x="13501" y="59969"/>
                  </a:cubicBezTo>
                  <a:cubicBezTo>
                    <a:pt x="10555" y="62306"/>
                    <a:pt x="7610" y="64633"/>
                    <a:pt x="4664" y="66842"/>
                  </a:cubicBezTo>
                  <a:cubicBezTo>
                    <a:pt x="3585" y="67732"/>
                    <a:pt x="2265" y="68616"/>
                    <a:pt x="959" y="68616"/>
                  </a:cubicBezTo>
                  <a:cubicBezTo>
                    <a:pt x="637" y="68616"/>
                    <a:pt x="316" y="68563"/>
                    <a:pt x="0" y="68443"/>
                  </a:cubicBezTo>
                  <a:lnTo>
                    <a:pt x="0" y="68443"/>
                  </a:lnTo>
                  <a:cubicBezTo>
                    <a:pt x="982" y="69179"/>
                    <a:pt x="1964" y="69788"/>
                    <a:pt x="2946" y="70524"/>
                  </a:cubicBezTo>
                  <a:cubicBezTo>
                    <a:pt x="3682" y="71015"/>
                    <a:pt x="4301" y="71388"/>
                    <a:pt x="4909" y="71879"/>
                  </a:cubicBezTo>
                  <a:cubicBezTo>
                    <a:pt x="15101" y="78507"/>
                    <a:pt x="26511" y="83780"/>
                    <a:pt x="38176" y="86362"/>
                  </a:cubicBezTo>
                  <a:cubicBezTo>
                    <a:pt x="43596" y="87571"/>
                    <a:pt x="49043" y="88240"/>
                    <a:pt x="54478" y="88240"/>
                  </a:cubicBezTo>
                  <a:cubicBezTo>
                    <a:pt x="60613" y="88240"/>
                    <a:pt x="66733" y="87388"/>
                    <a:pt x="72788" y="85498"/>
                  </a:cubicBezTo>
                  <a:cubicBezTo>
                    <a:pt x="74624" y="85007"/>
                    <a:pt x="76588" y="84271"/>
                    <a:pt x="78433" y="83534"/>
                  </a:cubicBezTo>
                  <a:cubicBezTo>
                    <a:pt x="91807" y="78134"/>
                    <a:pt x="103472" y="68934"/>
                    <a:pt x="113899" y="58869"/>
                  </a:cubicBezTo>
                  <a:cubicBezTo>
                    <a:pt x="125810" y="47332"/>
                    <a:pt x="135746" y="34440"/>
                    <a:pt x="148020" y="23521"/>
                  </a:cubicBezTo>
                  <a:cubicBezTo>
                    <a:pt x="145636" y="21630"/>
                    <a:pt x="142532" y="21109"/>
                    <a:pt x="139415" y="21109"/>
                  </a:cubicBezTo>
                  <a:cubicBezTo>
                    <a:pt x="138681" y="21109"/>
                    <a:pt x="137946" y="21138"/>
                    <a:pt x="137219" y="21185"/>
                  </a:cubicBezTo>
                  <a:cubicBezTo>
                    <a:pt x="135746" y="21312"/>
                    <a:pt x="134156" y="21558"/>
                    <a:pt x="132683" y="21675"/>
                  </a:cubicBezTo>
                  <a:cubicBezTo>
                    <a:pt x="131578" y="21739"/>
                    <a:pt x="130442" y="21801"/>
                    <a:pt x="129305" y="21801"/>
                  </a:cubicBezTo>
                  <a:cubicBezTo>
                    <a:pt x="128169" y="21801"/>
                    <a:pt x="127032" y="21739"/>
                    <a:pt x="125928" y="21558"/>
                  </a:cubicBezTo>
                  <a:cubicBezTo>
                    <a:pt x="122245" y="20821"/>
                    <a:pt x="118563" y="18857"/>
                    <a:pt x="116354" y="16030"/>
                  </a:cubicBezTo>
                  <a:cubicBezTo>
                    <a:pt x="115127" y="14439"/>
                    <a:pt x="114273" y="12721"/>
                    <a:pt x="114027" y="10757"/>
                  </a:cubicBezTo>
                  <a:cubicBezTo>
                    <a:pt x="113909" y="9503"/>
                    <a:pt x="112639" y="8779"/>
                    <a:pt x="111384" y="8779"/>
                  </a:cubicBezTo>
                  <a:cubicBezTo>
                    <a:pt x="111283" y="8779"/>
                    <a:pt x="111182" y="8784"/>
                    <a:pt x="111081" y="8793"/>
                  </a:cubicBezTo>
                  <a:cubicBezTo>
                    <a:pt x="109854" y="8793"/>
                    <a:pt x="108627" y="9530"/>
                    <a:pt x="107517" y="9893"/>
                  </a:cubicBezTo>
                  <a:cubicBezTo>
                    <a:pt x="106869" y="10090"/>
                    <a:pt x="106152" y="10251"/>
                    <a:pt x="105475" y="10251"/>
                  </a:cubicBezTo>
                  <a:cubicBezTo>
                    <a:pt x="104871" y="10251"/>
                    <a:pt x="104298" y="10123"/>
                    <a:pt x="103835" y="9775"/>
                  </a:cubicBezTo>
                  <a:cubicBezTo>
                    <a:pt x="102735" y="9039"/>
                    <a:pt x="102244" y="7566"/>
                    <a:pt x="101262" y="6829"/>
                  </a:cubicBezTo>
                  <a:cubicBezTo>
                    <a:pt x="100633" y="6283"/>
                    <a:pt x="99903" y="6066"/>
                    <a:pt x="99133" y="6066"/>
                  </a:cubicBezTo>
                  <a:cubicBezTo>
                    <a:pt x="97646" y="6066"/>
                    <a:pt x="96006" y="6875"/>
                    <a:pt x="94635" y="7684"/>
                  </a:cubicBezTo>
                  <a:cubicBezTo>
                    <a:pt x="94507" y="7811"/>
                    <a:pt x="94262" y="7929"/>
                    <a:pt x="94144" y="8057"/>
                  </a:cubicBezTo>
                  <a:cubicBezTo>
                    <a:pt x="93653" y="8302"/>
                    <a:pt x="93162" y="8666"/>
                    <a:pt x="92671" y="8793"/>
                  </a:cubicBezTo>
                  <a:cubicBezTo>
                    <a:pt x="91814" y="9187"/>
                    <a:pt x="90924" y="9441"/>
                    <a:pt x="90075" y="9441"/>
                  </a:cubicBezTo>
                  <a:cubicBezTo>
                    <a:pt x="89338" y="9441"/>
                    <a:pt x="88632" y="9250"/>
                    <a:pt x="88007" y="8793"/>
                  </a:cubicBezTo>
                  <a:cubicBezTo>
                    <a:pt x="86043" y="7193"/>
                    <a:pt x="86897" y="3756"/>
                    <a:pt x="85425" y="1675"/>
                  </a:cubicBezTo>
                  <a:cubicBezTo>
                    <a:pt x="84678" y="614"/>
                    <a:pt x="83334" y="61"/>
                    <a:pt x="82030" y="61"/>
                  </a:cubicBezTo>
                  <a:cubicBezTo>
                    <a:pt x="80761" y="61"/>
                    <a:pt x="79530" y="585"/>
                    <a:pt x="78924" y="1675"/>
                  </a:cubicBezTo>
                  <a:cubicBezTo>
                    <a:pt x="78188" y="938"/>
                    <a:pt x="77206" y="447"/>
                    <a:pt x="76224" y="202"/>
                  </a:cubicBezTo>
                  <a:cubicBezTo>
                    <a:pt x="75682" y="65"/>
                    <a:pt x="75121" y="1"/>
                    <a:pt x="74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9"/>
            <p:cNvSpPr/>
            <p:nvPr/>
          </p:nvSpPr>
          <p:spPr>
            <a:xfrm>
              <a:off x="422225" y="2012786"/>
              <a:ext cx="2132675" cy="1761275"/>
            </a:xfrm>
            <a:custGeom>
              <a:avLst/>
              <a:gdLst/>
              <a:ahLst/>
              <a:cxnLst/>
              <a:rect l="l" t="t" r="r" b="b"/>
              <a:pathLst>
                <a:path w="85307" h="70451" extrusionOk="0">
                  <a:moveTo>
                    <a:pt x="74624" y="0"/>
                  </a:moveTo>
                  <a:cubicBezTo>
                    <a:pt x="73397" y="0"/>
                    <a:pt x="72169" y="491"/>
                    <a:pt x="71560" y="1601"/>
                  </a:cubicBezTo>
                  <a:cubicBezTo>
                    <a:pt x="70824" y="864"/>
                    <a:pt x="69842" y="373"/>
                    <a:pt x="68860" y="128"/>
                  </a:cubicBezTo>
                  <a:cubicBezTo>
                    <a:pt x="66405" y="2946"/>
                    <a:pt x="64069" y="5891"/>
                    <a:pt x="61859" y="8965"/>
                  </a:cubicBezTo>
                  <a:cubicBezTo>
                    <a:pt x="61614" y="9210"/>
                    <a:pt x="61496" y="9701"/>
                    <a:pt x="61614" y="9947"/>
                  </a:cubicBezTo>
                  <a:cubicBezTo>
                    <a:pt x="61742" y="10192"/>
                    <a:pt x="61987" y="10192"/>
                    <a:pt x="62232" y="10192"/>
                  </a:cubicBezTo>
                  <a:lnTo>
                    <a:pt x="62723" y="10192"/>
                  </a:lnTo>
                  <a:cubicBezTo>
                    <a:pt x="64560" y="9573"/>
                    <a:pt x="66405" y="8965"/>
                    <a:pt x="68242" y="8474"/>
                  </a:cubicBezTo>
                  <a:lnTo>
                    <a:pt x="68242" y="8474"/>
                  </a:lnTo>
                  <a:cubicBezTo>
                    <a:pt x="60141" y="16083"/>
                    <a:pt x="52040" y="24056"/>
                    <a:pt x="43940" y="31666"/>
                  </a:cubicBezTo>
                  <a:cubicBezTo>
                    <a:pt x="46885" y="30684"/>
                    <a:pt x="49831" y="29830"/>
                    <a:pt x="52777" y="28848"/>
                  </a:cubicBezTo>
                  <a:lnTo>
                    <a:pt x="52777" y="28848"/>
                  </a:lnTo>
                  <a:cubicBezTo>
                    <a:pt x="44431" y="35721"/>
                    <a:pt x="35967" y="42840"/>
                    <a:pt x="27621" y="49713"/>
                  </a:cubicBezTo>
                  <a:cubicBezTo>
                    <a:pt x="29702" y="49094"/>
                    <a:pt x="31912" y="48485"/>
                    <a:pt x="34121" y="47995"/>
                  </a:cubicBezTo>
                  <a:lnTo>
                    <a:pt x="34121" y="47995"/>
                  </a:lnTo>
                  <a:cubicBezTo>
                    <a:pt x="26757" y="52776"/>
                    <a:pt x="19393" y="57686"/>
                    <a:pt x="12028" y="62595"/>
                  </a:cubicBezTo>
                  <a:cubicBezTo>
                    <a:pt x="8719" y="64804"/>
                    <a:pt x="5401" y="67014"/>
                    <a:pt x="1964" y="69223"/>
                  </a:cubicBezTo>
                  <a:cubicBezTo>
                    <a:pt x="1355" y="69714"/>
                    <a:pt x="737" y="70087"/>
                    <a:pt x="0" y="70450"/>
                  </a:cubicBezTo>
                  <a:cubicBezTo>
                    <a:pt x="8101" y="70332"/>
                    <a:pt x="16329" y="68732"/>
                    <a:pt x="23939" y="65786"/>
                  </a:cubicBezTo>
                  <a:cubicBezTo>
                    <a:pt x="29457" y="63577"/>
                    <a:pt x="34739" y="60759"/>
                    <a:pt x="39403" y="57195"/>
                  </a:cubicBezTo>
                  <a:lnTo>
                    <a:pt x="39403" y="57195"/>
                  </a:lnTo>
                  <a:cubicBezTo>
                    <a:pt x="37931" y="57568"/>
                    <a:pt x="36576" y="57686"/>
                    <a:pt x="35230" y="57686"/>
                  </a:cubicBezTo>
                  <a:cubicBezTo>
                    <a:pt x="34612" y="57686"/>
                    <a:pt x="34003" y="57686"/>
                    <a:pt x="33384" y="57568"/>
                  </a:cubicBezTo>
                  <a:cubicBezTo>
                    <a:pt x="37685" y="55359"/>
                    <a:pt x="41731" y="52531"/>
                    <a:pt x="45295" y="49222"/>
                  </a:cubicBezTo>
                  <a:cubicBezTo>
                    <a:pt x="43822" y="49094"/>
                    <a:pt x="42467" y="48849"/>
                    <a:pt x="40994" y="48731"/>
                  </a:cubicBezTo>
                  <a:cubicBezTo>
                    <a:pt x="49095" y="43822"/>
                    <a:pt x="57323" y="38912"/>
                    <a:pt x="65424" y="34003"/>
                  </a:cubicBezTo>
                  <a:cubicBezTo>
                    <a:pt x="69469" y="31548"/>
                    <a:pt x="73524" y="29093"/>
                    <a:pt x="77079" y="26148"/>
                  </a:cubicBezTo>
                  <a:lnTo>
                    <a:pt x="77079" y="26148"/>
                  </a:lnTo>
                  <a:cubicBezTo>
                    <a:pt x="73888" y="26756"/>
                    <a:pt x="70696" y="26884"/>
                    <a:pt x="67505" y="27493"/>
                  </a:cubicBezTo>
                  <a:cubicBezTo>
                    <a:pt x="72297" y="24429"/>
                    <a:pt x="77079" y="21238"/>
                    <a:pt x="80761" y="16938"/>
                  </a:cubicBezTo>
                  <a:cubicBezTo>
                    <a:pt x="82725" y="14610"/>
                    <a:pt x="84325" y="11783"/>
                    <a:pt x="85307" y="8719"/>
                  </a:cubicBezTo>
                  <a:lnTo>
                    <a:pt x="85307" y="8719"/>
                  </a:lnTo>
                  <a:cubicBezTo>
                    <a:pt x="84443" y="9082"/>
                    <a:pt x="83589" y="9328"/>
                    <a:pt x="82725" y="9328"/>
                  </a:cubicBezTo>
                  <a:cubicBezTo>
                    <a:pt x="81988" y="9328"/>
                    <a:pt x="81252" y="9210"/>
                    <a:pt x="80643" y="8719"/>
                  </a:cubicBezTo>
                  <a:cubicBezTo>
                    <a:pt x="78679" y="7119"/>
                    <a:pt x="79533" y="3682"/>
                    <a:pt x="78061" y="1601"/>
                  </a:cubicBezTo>
                  <a:cubicBezTo>
                    <a:pt x="77324" y="619"/>
                    <a:pt x="75979" y="0"/>
                    <a:pt x="74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9"/>
            <p:cNvSpPr/>
            <p:nvPr/>
          </p:nvSpPr>
          <p:spPr>
            <a:xfrm>
              <a:off x="311750" y="3685100"/>
              <a:ext cx="110500" cy="33900"/>
            </a:xfrm>
            <a:custGeom>
              <a:avLst/>
              <a:gdLst/>
              <a:ahLst/>
              <a:cxnLst/>
              <a:rect l="l" t="t" r="r" b="b"/>
              <a:pathLst>
                <a:path w="4420" h="1356" extrusionOk="0">
                  <a:moveTo>
                    <a:pt x="1" y="0"/>
                  </a:moveTo>
                  <a:cubicBezTo>
                    <a:pt x="737" y="491"/>
                    <a:pt x="1356" y="864"/>
                    <a:pt x="1964" y="1355"/>
                  </a:cubicBezTo>
                  <a:cubicBezTo>
                    <a:pt x="2829" y="982"/>
                    <a:pt x="3683" y="491"/>
                    <a:pt x="4419" y="0"/>
                  </a:cubicBezTo>
                  <a:lnTo>
                    <a:pt x="4419" y="0"/>
                  </a:lnTo>
                  <a:cubicBezTo>
                    <a:pt x="3928" y="128"/>
                    <a:pt x="3565" y="128"/>
                    <a:pt x="3074" y="128"/>
                  </a:cubicBezTo>
                  <a:cubicBezTo>
                    <a:pt x="2092" y="128"/>
                    <a:pt x="111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9"/>
            <p:cNvSpPr/>
            <p:nvPr/>
          </p:nvSpPr>
          <p:spPr>
            <a:xfrm>
              <a:off x="238125" y="2098771"/>
              <a:ext cx="1905625" cy="1767400"/>
            </a:xfrm>
            <a:custGeom>
              <a:avLst/>
              <a:gdLst/>
              <a:ahLst/>
              <a:cxnLst/>
              <a:rect l="l" t="t" r="r" b="b"/>
              <a:pathLst>
                <a:path w="76225" h="70696" extrusionOk="0">
                  <a:moveTo>
                    <a:pt x="74624" y="0"/>
                  </a:moveTo>
                  <a:cubicBezTo>
                    <a:pt x="72542" y="0"/>
                    <a:pt x="70451" y="854"/>
                    <a:pt x="68860" y="2082"/>
                  </a:cubicBezTo>
                  <a:cubicBezTo>
                    <a:pt x="65914" y="4419"/>
                    <a:pt x="64314" y="7855"/>
                    <a:pt x="62478" y="11046"/>
                  </a:cubicBezTo>
                  <a:cubicBezTo>
                    <a:pt x="53886" y="26138"/>
                    <a:pt x="40748" y="37921"/>
                    <a:pt x="27247" y="48967"/>
                  </a:cubicBezTo>
                  <a:cubicBezTo>
                    <a:pt x="22711" y="52776"/>
                    <a:pt x="18165" y="56459"/>
                    <a:pt x="13501" y="60013"/>
                  </a:cubicBezTo>
                  <a:cubicBezTo>
                    <a:pt x="10555" y="62350"/>
                    <a:pt x="7610" y="64677"/>
                    <a:pt x="4664" y="66886"/>
                  </a:cubicBezTo>
                  <a:cubicBezTo>
                    <a:pt x="3564" y="67750"/>
                    <a:pt x="2209" y="68604"/>
                    <a:pt x="982" y="68604"/>
                  </a:cubicBezTo>
                  <a:cubicBezTo>
                    <a:pt x="619" y="68604"/>
                    <a:pt x="245" y="68604"/>
                    <a:pt x="0" y="68487"/>
                  </a:cubicBezTo>
                  <a:lnTo>
                    <a:pt x="0" y="68487"/>
                  </a:lnTo>
                  <a:cubicBezTo>
                    <a:pt x="982" y="69223"/>
                    <a:pt x="1964" y="69832"/>
                    <a:pt x="2946" y="70568"/>
                  </a:cubicBezTo>
                  <a:cubicBezTo>
                    <a:pt x="4055" y="70568"/>
                    <a:pt x="5037" y="70696"/>
                    <a:pt x="6019" y="70696"/>
                  </a:cubicBezTo>
                  <a:cubicBezTo>
                    <a:pt x="6510" y="70696"/>
                    <a:pt x="6873" y="70696"/>
                    <a:pt x="7364" y="70568"/>
                  </a:cubicBezTo>
                  <a:cubicBezTo>
                    <a:pt x="8101" y="70205"/>
                    <a:pt x="8719" y="69832"/>
                    <a:pt x="9328" y="69341"/>
                  </a:cubicBezTo>
                  <a:cubicBezTo>
                    <a:pt x="12765" y="67132"/>
                    <a:pt x="16083" y="64922"/>
                    <a:pt x="19392" y="62713"/>
                  </a:cubicBezTo>
                  <a:cubicBezTo>
                    <a:pt x="26757" y="57804"/>
                    <a:pt x="34121" y="52894"/>
                    <a:pt x="41485" y="48113"/>
                  </a:cubicBezTo>
                  <a:lnTo>
                    <a:pt x="41485" y="48113"/>
                  </a:lnTo>
                  <a:cubicBezTo>
                    <a:pt x="39276" y="48603"/>
                    <a:pt x="37066" y="49212"/>
                    <a:pt x="34985" y="49831"/>
                  </a:cubicBezTo>
                  <a:cubicBezTo>
                    <a:pt x="43331" y="42958"/>
                    <a:pt x="51795" y="35839"/>
                    <a:pt x="60141" y="28966"/>
                  </a:cubicBezTo>
                  <a:lnTo>
                    <a:pt x="60141" y="28966"/>
                  </a:lnTo>
                  <a:cubicBezTo>
                    <a:pt x="57195" y="29948"/>
                    <a:pt x="54249" y="30802"/>
                    <a:pt x="51304" y="31784"/>
                  </a:cubicBezTo>
                  <a:cubicBezTo>
                    <a:pt x="59404" y="24174"/>
                    <a:pt x="67505" y="16201"/>
                    <a:pt x="75606" y="8592"/>
                  </a:cubicBezTo>
                  <a:lnTo>
                    <a:pt x="75606" y="8592"/>
                  </a:lnTo>
                  <a:cubicBezTo>
                    <a:pt x="73769" y="9083"/>
                    <a:pt x="71924" y="9691"/>
                    <a:pt x="70087" y="10310"/>
                  </a:cubicBezTo>
                  <a:lnTo>
                    <a:pt x="69596" y="10310"/>
                  </a:lnTo>
                  <a:cubicBezTo>
                    <a:pt x="69351" y="10310"/>
                    <a:pt x="69106" y="10310"/>
                    <a:pt x="68978" y="10065"/>
                  </a:cubicBezTo>
                  <a:cubicBezTo>
                    <a:pt x="68860" y="9819"/>
                    <a:pt x="68978" y="9328"/>
                    <a:pt x="69223" y="9083"/>
                  </a:cubicBezTo>
                  <a:cubicBezTo>
                    <a:pt x="71433" y="6009"/>
                    <a:pt x="73769" y="3064"/>
                    <a:pt x="76224" y="246"/>
                  </a:cubicBezTo>
                  <a:cubicBezTo>
                    <a:pt x="75733" y="118"/>
                    <a:pt x="75115" y="0"/>
                    <a:pt x="74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9"/>
            <p:cNvSpPr/>
            <p:nvPr/>
          </p:nvSpPr>
          <p:spPr>
            <a:xfrm>
              <a:off x="1192500" y="2322725"/>
              <a:ext cx="2743200" cy="1804250"/>
            </a:xfrm>
            <a:custGeom>
              <a:avLst/>
              <a:gdLst/>
              <a:ahLst/>
              <a:cxnLst/>
              <a:rect l="l" t="t" r="r" b="b"/>
              <a:pathLst>
                <a:path w="109728" h="72170" extrusionOk="0">
                  <a:moveTo>
                    <a:pt x="78179" y="1"/>
                  </a:moveTo>
                  <a:cubicBezTo>
                    <a:pt x="71551" y="11665"/>
                    <a:pt x="62842" y="22093"/>
                    <a:pt x="53141" y="31421"/>
                  </a:cubicBezTo>
                  <a:cubicBezTo>
                    <a:pt x="47986" y="36330"/>
                    <a:pt x="42586" y="40877"/>
                    <a:pt x="37067" y="45295"/>
                  </a:cubicBezTo>
                  <a:cubicBezTo>
                    <a:pt x="28839" y="51795"/>
                    <a:pt x="20375" y="57686"/>
                    <a:pt x="11656" y="63578"/>
                  </a:cubicBezTo>
                  <a:cubicBezTo>
                    <a:pt x="7974" y="66032"/>
                    <a:pt x="4174" y="68487"/>
                    <a:pt x="1" y="70333"/>
                  </a:cubicBezTo>
                  <a:cubicBezTo>
                    <a:pt x="5401" y="71560"/>
                    <a:pt x="10802" y="72169"/>
                    <a:pt x="16320" y="72169"/>
                  </a:cubicBezTo>
                  <a:cubicBezTo>
                    <a:pt x="21966" y="72169"/>
                    <a:pt x="27739" y="71433"/>
                    <a:pt x="33385" y="69842"/>
                  </a:cubicBezTo>
                  <a:cubicBezTo>
                    <a:pt x="30312" y="68615"/>
                    <a:pt x="27248" y="67014"/>
                    <a:pt x="24548" y="65178"/>
                  </a:cubicBezTo>
                  <a:cubicBezTo>
                    <a:pt x="23930" y="64805"/>
                    <a:pt x="23439" y="64442"/>
                    <a:pt x="22830" y="64069"/>
                  </a:cubicBezTo>
                  <a:cubicBezTo>
                    <a:pt x="22339" y="63578"/>
                    <a:pt x="21848" y="63214"/>
                    <a:pt x="21229" y="62841"/>
                  </a:cubicBezTo>
                  <a:cubicBezTo>
                    <a:pt x="21475" y="61987"/>
                    <a:pt x="21848" y="61251"/>
                    <a:pt x="22339" y="60632"/>
                  </a:cubicBezTo>
                  <a:cubicBezTo>
                    <a:pt x="24548" y="56950"/>
                    <a:pt x="29212" y="54986"/>
                    <a:pt x="33503" y="54377"/>
                  </a:cubicBezTo>
                  <a:cubicBezTo>
                    <a:pt x="38786" y="53759"/>
                    <a:pt x="44058" y="54495"/>
                    <a:pt x="49213" y="53396"/>
                  </a:cubicBezTo>
                  <a:cubicBezTo>
                    <a:pt x="55478" y="52168"/>
                    <a:pt x="60878" y="48358"/>
                    <a:pt x="65660" y="44313"/>
                  </a:cubicBezTo>
                  <a:cubicBezTo>
                    <a:pt x="74625" y="36949"/>
                    <a:pt x="82352" y="28230"/>
                    <a:pt x="91317" y="20993"/>
                  </a:cubicBezTo>
                  <a:cubicBezTo>
                    <a:pt x="97208" y="16084"/>
                    <a:pt x="103590" y="11911"/>
                    <a:pt x="109727" y="7365"/>
                  </a:cubicBezTo>
                  <a:cubicBezTo>
                    <a:pt x="107390" y="5646"/>
                    <a:pt x="104445" y="5038"/>
                    <a:pt x="101499" y="5038"/>
                  </a:cubicBezTo>
                  <a:cubicBezTo>
                    <a:pt x="100645" y="5038"/>
                    <a:pt x="99781" y="5156"/>
                    <a:pt x="99044" y="5156"/>
                  </a:cubicBezTo>
                  <a:cubicBezTo>
                    <a:pt x="97571" y="5283"/>
                    <a:pt x="95981" y="5529"/>
                    <a:pt x="94508" y="5646"/>
                  </a:cubicBezTo>
                  <a:cubicBezTo>
                    <a:pt x="93398" y="5774"/>
                    <a:pt x="92299" y="5774"/>
                    <a:pt x="91189" y="5774"/>
                  </a:cubicBezTo>
                  <a:cubicBezTo>
                    <a:pt x="89962" y="5774"/>
                    <a:pt x="88862" y="5774"/>
                    <a:pt x="87753" y="5529"/>
                  </a:cubicBezTo>
                  <a:cubicBezTo>
                    <a:pt x="84070" y="4792"/>
                    <a:pt x="80388" y="2828"/>
                    <a:pt x="78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9"/>
            <p:cNvSpPr/>
            <p:nvPr/>
          </p:nvSpPr>
          <p:spPr>
            <a:xfrm>
              <a:off x="1723225" y="1506550"/>
              <a:ext cx="5658175" cy="2698275"/>
            </a:xfrm>
            <a:custGeom>
              <a:avLst/>
              <a:gdLst/>
              <a:ahLst/>
              <a:cxnLst/>
              <a:rect l="l" t="t" r="r" b="b"/>
              <a:pathLst>
                <a:path w="226327" h="107931" extrusionOk="0">
                  <a:moveTo>
                    <a:pt x="131083" y="0"/>
                  </a:moveTo>
                  <a:cubicBezTo>
                    <a:pt x="130474" y="0"/>
                    <a:pt x="129856" y="0"/>
                    <a:pt x="129247" y="245"/>
                  </a:cubicBezTo>
                  <a:cubicBezTo>
                    <a:pt x="124210" y="2209"/>
                    <a:pt x="119919" y="5891"/>
                    <a:pt x="116355" y="9946"/>
                  </a:cubicBezTo>
                  <a:cubicBezTo>
                    <a:pt x="112064" y="14974"/>
                    <a:pt x="108745" y="20747"/>
                    <a:pt x="104326" y="25902"/>
                  </a:cubicBezTo>
                  <a:cubicBezTo>
                    <a:pt x="94881" y="37066"/>
                    <a:pt x="81497" y="44312"/>
                    <a:pt x="70088" y="53640"/>
                  </a:cubicBezTo>
                  <a:cubicBezTo>
                    <a:pt x="61123" y="60877"/>
                    <a:pt x="53396" y="69596"/>
                    <a:pt x="44431" y="76960"/>
                  </a:cubicBezTo>
                  <a:cubicBezTo>
                    <a:pt x="39649" y="81005"/>
                    <a:pt x="34249" y="84815"/>
                    <a:pt x="27984" y="86043"/>
                  </a:cubicBezTo>
                  <a:cubicBezTo>
                    <a:pt x="22829" y="87142"/>
                    <a:pt x="17557" y="86406"/>
                    <a:pt x="12274" y="87024"/>
                  </a:cubicBezTo>
                  <a:cubicBezTo>
                    <a:pt x="7983" y="87633"/>
                    <a:pt x="3319" y="89597"/>
                    <a:pt x="1110" y="93279"/>
                  </a:cubicBezTo>
                  <a:cubicBezTo>
                    <a:pt x="619" y="93898"/>
                    <a:pt x="246" y="94634"/>
                    <a:pt x="0" y="95488"/>
                  </a:cubicBezTo>
                  <a:cubicBezTo>
                    <a:pt x="619" y="95861"/>
                    <a:pt x="1110" y="96225"/>
                    <a:pt x="1601" y="96716"/>
                  </a:cubicBezTo>
                  <a:cubicBezTo>
                    <a:pt x="2210" y="97089"/>
                    <a:pt x="2701" y="97452"/>
                    <a:pt x="3319" y="97825"/>
                  </a:cubicBezTo>
                  <a:cubicBezTo>
                    <a:pt x="15031" y="105669"/>
                    <a:pt x="30014" y="107930"/>
                    <a:pt x="44557" y="107930"/>
                  </a:cubicBezTo>
                  <a:cubicBezTo>
                    <a:pt x="45706" y="107930"/>
                    <a:pt x="46853" y="107916"/>
                    <a:pt x="47995" y="107889"/>
                  </a:cubicBezTo>
                  <a:cubicBezTo>
                    <a:pt x="48732" y="107889"/>
                    <a:pt x="49586" y="107889"/>
                    <a:pt x="50322" y="107762"/>
                  </a:cubicBezTo>
                  <a:cubicBezTo>
                    <a:pt x="63823" y="107399"/>
                    <a:pt x="76961" y="104698"/>
                    <a:pt x="90217" y="102244"/>
                  </a:cubicBezTo>
                  <a:cubicBezTo>
                    <a:pt x="90708" y="102116"/>
                    <a:pt x="91198" y="102116"/>
                    <a:pt x="91807" y="101998"/>
                  </a:cubicBezTo>
                  <a:cubicBezTo>
                    <a:pt x="93035" y="101753"/>
                    <a:pt x="94262" y="101507"/>
                    <a:pt x="95617" y="101262"/>
                  </a:cubicBezTo>
                  <a:cubicBezTo>
                    <a:pt x="97944" y="100889"/>
                    <a:pt x="100153" y="100398"/>
                    <a:pt x="102490" y="100034"/>
                  </a:cubicBezTo>
                  <a:cubicBezTo>
                    <a:pt x="121019" y="96961"/>
                    <a:pt x="139802" y="95488"/>
                    <a:pt x="158330" y="93407"/>
                  </a:cubicBezTo>
                  <a:cubicBezTo>
                    <a:pt x="181405" y="90952"/>
                    <a:pt x="204361" y="87633"/>
                    <a:pt x="226326" y="80024"/>
                  </a:cubicBezTo>
                  <a:cubicBezTo>
                    <a:pt x="215280" y="72296"/>
                    <a:pt x="205343" y="62841"/>
                    <a:pt x="196997" y="52285"/>
                  </a:cubicBezTo>
                  <a:cubicBezTo>
                    <a:pt x="194415" y="48976"/>
                    <a:pt x="191597" y="45294"/>
                    <a:pt x="187542" y="44185"/>
                  </a:cubicBezTo>
                  <a:cubicBezTo>
                    <a:pt x="186069" y="43821"/>
                    <a:pt x="184478" y="43821"/>
                    <a:pt x="182878" y="43694"/>
                  </a:cubicBezTo>
                  <a:cubicBezTo>
                    <a:pt x="181042" y="43448"/>
                    <a:pt x="179323" y="43203"/>
                    <a:pt x="177850" y="42103"/>
                  </a:cubicBezTo>
                  <a:cubicBezTo>
                    <a:pt x="175396" y="40257"/>
                    <a:pt x="175023" y="36703"/>
                    <a:pt x="173304" y="34120"/>
                  </a:cubicBezTo>
                  <a:cubicBezTo>
                    <a:pt x="170732" y="30438"/>
                    <a:pt x="165940" y="29211"/>
                    <a:pt x="161895" y="27129"/>
                  </a:cubicBezTo>
                  <a:cubicBezTo>
                    <a:pt x="160049" y="26148"/>
                    <a:pt x="158213" y="24793"/>
                    <a:pt x="156740" y="23320"/>
                  </a:cubicBezTo>
                  <a:cubicBezTo>
                    <a:pt x="153794" y="20502"/>
                    <a:pt x="151703" y="16820"/>
                    <a:pt x="150603" y="12892"/>
                  </a:cubicBezTo>
                  <a:cubicBezTo>
                    <a:pt x="149739" y="9946"/>
                    <a:pt x="149130" y="6137"/>
                    <a:pt x="146184" y="5155"/>
                  </a:cubicBezTo>
                  <a:cubicBezTo>
                    <a:pt x="145448" y="4909"/>
                    <a:pt x="144712" y="4909"/>
                    <a:pt x="143975" y="4909"/>
                  </a:cubicBezTo>
                  <a:cubicBezTo>
                    <a:pt x="143111" y="4909"/>
                    <a:pt x="142257" y="5037"/>
                    <a:pt x="141393" y="5037"/>
                  </a:cubicBezTo>
                  <a:cubicBezTo>
                    <a:pt x="140411" y="5037"/>
                    <a:pt x="139557" y="4909"/>
                    <a:pt x="138575" y="4546"/>
                  </a:cubicBezTo>
                  <a:cubicBezTo>
                    <a:pt x="137956" y="4418"/>
                    <a:pt x="137220" y="4055"/>
                    <a:pt x="136611" y="3682"/>
                  </a:cubicBezTo>
                  <a:cubicBezTo>
                    <a:pt x="135629" y="3191"/>
                    <a:pt x="134765" y="2455"/>
                    <a:pt x="134029" y="1600"/>
                  </a:cubicBezTo>
                  <a:cubicBezTo>
                    <a:pt x="133292" y="736"/>
                    <a:pt x="132310" y="128"/>
                    <a:pt x="1310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9"/>
            <p:cNvSpPr/>
            <p:nvPr/>
          </p:nvSpPr>
          <p:spPr>
            <a:xfrm>
              <a:off x="2923100" y="1598600"/>
              <a:ext cx="3056150" cy="2605200"/>
            </a:xfrm>
            <a:custGeom>
              <a:avLst/>
              <a:gdLst/>
              <a:ahLst/>
              <a:cxnLst/>
              <a:rect l="l" t="t" r="r" b="b"/>
              <a:pathLst>
                <a:path w="122246" h="104208" extrusionOk="0">
                  <a:moveTo>
                    <a:pt x="88616" y="0"/>
                  </a:moveTo>
                  <a:cubicBezTo>
                    <a:pt x="84443" y="5037"/>
                    <a:pt x="80879" y="10310"/>
                    <a:pt x="77815" y="16083"/>
                  </a:cubicBezTo>
                  <a:cubicBezTo>
                    <a:pt x="81124" y="15219"/>
                    <a:pt x="84561" y="14483"/>
                    <a:pt x="87880" y="13746"/>
                  </a:cubicBezTo>
                  <a:lnTo>
                    <a:pt x="87880" y="13746"/>
                  </a:lnTo>
                  <a:cubicBezTo>
                    <a:pt x="80270" y="19392"/>
                    <a:pt x="72778" y="26020"/>
                    <a:pt x="65168" y="31548"/>
                  </a:cubicBezTo>
                  <a:cubicBezTo>
                    <a:pt x="64677" y="32039"/>
                    <a:pt x="63941" y="32648"/>
                    <a:pt x="64187" y="33266"/>
                  </a:cubicBezTo>
                  <a:cubicBezTo>
                    <a:pt x="64432" y="33875"/>
                    <a:pt x="64923" y="34003"/>
                    <a:pt x="65542" y="34003"/>
                  </a:cubicBezTo>
                  <a:cubicBezTo>
                    <a:pt x="65787" y="34003"/>
                    <a:pt x="66150" y="34003"/>
                    <a:pt x="66523" y="33875"/>
                  </a:cubicBezTo>
                  <a:cubicBezTo>
                    <a:pt x="68605" y="33384"/>
                    <a:pt x="70814" y="32775"/>
                    <a:pt x="72906" y="32284"/>
                  </a:cubicBezTo>
                  <a:lnTo>
                    <a:pt x="72906" y="32284"/>
                  </a:lnTo>
                  <a:cubicBezTo>
                    <a:pt x="63941" y="39158"/>
                    <a:pt x="55595" y="46640"/>
                    <a:pt x="46512" y="53513"/>
                  </a:cubicBezTo>
                  <a:cubicBezTo>
                    <a:pt x="56214" y="51794"/>
                    <a:pt x="65542" y="48486"/>
                    <a:pt x="74005" y="43694"/>
                  </a:cubicBezTo>
                  <a:cubicBezTo>
                    <a:pt x="74379" y="43448"/>
                    <a:pt x="74742" y="43331"/>
                    <a:pt x="75115" y="43085"/>
                  </a:cubicBezTo>
                  <a:lnTo>
                    <a:pt x="75115" y="43085"/>
                  </a:lnTo>
                  <a:cubicBezTo>
                    <a:pt x="74869" y="43331"/>
                    <a:pt x="74742" y="43576"/>
                    <a:pt x="74624" y="43822"/>
                  </a:cubicBezTo>
                  <a:cubicBezTo>
                    <a:pt x="70078" y="50813"/>
                    <a:pt x="62714" y="55604"/>
                    <a:pt x="55104" y="58795"/>
                  </a:cubicBezTo>
                  <a:cubicBezTo>
                    <a:pt x="47131" y="61986"/>
                    <a:pt x="38785" y="64196"/>
                    <a:pt x="31048" y="67878"/>
                  </a:cubicBezTo>
                  <a:cubicBezTo>
                    <a:pt x="20738" y="72787"/>
                    <a:pt x="11783" y="80515"/>
                    <a:pt x="1228" y="84933"/>
                  </a:cubicBezTo>
                  <a:cubicBezTo>
                    <a:pt x="2700" y="85669"/>
                    <a:pt x="4173" y="85915"/>
                    <a:pt x="5764" y="85915"/>
                  </a:cubicBezTo>
                  <a:cubicBezTo>
                    <a:pt x="8592" y="85915"/>
                    <a:pt x="11783" y="84933"/>
                    <a:pt x="14601" y="84079"/>
                  </a:cubicBezTo>
                  <a:cubicBezTo>
                    <a:pt x="25893" y="80760"/>
                    <a:pt x="37184" y="77323"/>
                    <a:pt x="48476" y="74015"/>
                  </a:cubicBezTo>
                  <a:lnTo>
                    <a:pt x="48476" y="74015"/>
                  </a:lnTo>
                  <a:cubicBezTo>
                    <a:pt x="44058" y="78924"/>
                    <a:pt x="38294" y="82233"/>
                    <a:pt x="32157" y="84815"/>
                  </a:cubicBezTo>
                  <a:cubicBezTo>
                    <a:pt x="26020" y="87388"/>
                    <a:pt x="19638" y="89352"/>
                    <a:pt x="13747" y="92425"/>
                  </a:cubicBezTo>
                  <a:cubicBezTo>
                    <a:pt x="8346" y="95243"/>
                    <a:pt x="3191" y="99053"/>
                    <a:pt x="0" y="104207"/>
                  </a:cubicBezTo>
                  <a:cubicBezTo>
                    <a:pt x="737" y="104207"/>
                    <a:pt x="1591" y="104207"/>
                    <a:pt x="2327" y="104080"/>
                  </a:cubicBezTo>
                  <a:cubicBezTo>
                    <a:pt x="15828" y="103717"/>
                    <a:pt x="28966" y="101016"/>
                    <a:pt x="42222" y="98562"/>
                  </a:cubicBezTo>
                  <a:lnTo>
                    <a:pt x="44058" y="97825"/>
                  </a:lnTo>
                  <a:cubicBezTo>
                    <a:pt x="47003" y="96598"/>
                    <a:pt x="50195" y="95616"/>
                    <a:pt x="53268" y="94506"/>
                  </a:cubicBezTo>
                  <a:cubicBezTo>
                    <a:pt x="63578" y="91197"/>
                    <a:pt x="74251" y="88370"/>
                    <a:pt x="83952" y="83460"/>
                  </a:cubicBezTo>
                  <a:cubicBezTo>
                    <a:pt x="82725" y="82233"/>
                    <a:pt x="81497" y="81006"/>
                    <a:pt x="80142" y="79906"/>
                  </a:cubicBezTo>
                  <a:cubicBezTo>
                    <a:pt x="84197" y="79533"/>
                    <a:pt x="88125" y="79169"/>
                    <a:pt x="92053" y="78924"/>
                  </a:cubicBezTo>
                  <a:cubicBezTo>
                    <a:pt x="86279" y="74260"/>
                    <a:pt x="80515" y="69714"/>
                    <a:pt x="74869" y="65178"/>
                  </a:cubicBezTo>
                  <a:lnTo>
                    <a:pt x="74869" y="65178"/>
                  </a:lnTo>
                  <a:cubicBezTo>
                    <a:pt x="83707" y="69105"/>
                    <a:pt x="93280" y="71069"/>
                    <a:pt x="102971" y="71069"/>
                  </a:cubicBezTo>
                  <a:cubicBezTo>
                    <a:pt x="106408" y="71069"/>
                    <a:pt x="109844" y="70823"/>
                    <a:pt x="113281" y="70332"/>
                  </a:cubicBezTo>
                  <a:cubicBezTo>
                    <a:pt x="111563" y="68977"/>
                    <a:pt x="109844" y="67505"/>
                    <a:pt x="108126" y="66032"/>
                  </a:cubicBezTo>
                  <a:cubicBezTo>
                    <a:pt x="107881" y="65786"/>
                    <a:pt x="107517" y="65423"/>
                    <a:pt x="107763" y="65050"/>
                  </a:cubicBezTo>
                  <a:cubicBezTo>
                    <a:pt x="107881" y="64932"/>
                    <a:pt x="108126" y="64932"/>
                    <a:pt x="108372" y="64932"/>
                  </a:cubicBezTo>
                  <a:cubicBezTo>
                    <a:pt x="110090" y="64804"/>
                    <a:pt x="112054" y="64687"/>
                    <a:pt x="113772" y="64559"/>
                  </a:cubicBezTo>
                  <a:cubicBezTo>
                    <a:pt x="108008" y="60140"/>
                    <a:pt x="102117" y="55722"/>
                    <a:pt x="97571" y="50076"/>
                  </a:cubicBezTo>
                  <a:lnTo>
                    <a:pt x="97571" y="50076"/>
                  </a:lnTo>
                  <a:cubicBezTo>
                    <a:pt x="103217" y="51794"/>
                    <a:pt x="108863" y="53267"/>
                    <a:pt x="114508" y="53267"/>
                  </a:cubicBezTo>
                  <a:cubicBezTo>
                    <a:pt x="116109" y="53267"/>
                    <a:pt x="117582" y="53149"/>
                    <a:pt x="119055" y="52904"/>
                  </a:cubicBezTo>
                  <a:cubicBezTo>
                    <a:pt x="114145" y="48976"/>
                    <a:pt x="109727" y="44676"/>
                    <a:pt x="105671" y="39766"/>
                  </a:cubicBezTo>
                  <a:cubicBezTo>
                    <a:pt x="107144" y="37194"/>
                    <a:pt x="109236" y="34739"/>
                    <a:pt x="110709" y="32157"/>
                  </a:cubicBezTo>
                  <a:cubicBezTo>
                    <a:pt x="111936" y="34248"/>
                    <a:pt x="113409" y="36330"/>
                    <a:pt x="115490" y="37439"/>
                  </a:cubicBezTo>
                  <a:cubicBezTo>
                    <a:pt x="116227" y="37685"/>
                    <a:pt x="116963" y="37930"/>
                    <a:pt x="117827" y="37930"/>
                  </a:cubicBezTo>
                  <a:cubicBezTo>
                    <a:pt x="119418" y="37930"/>
                    <a:pt x="121136" y="37066"/>
                    <a:pt x="121627" y="35593"/>
                  </a:cubicBezTo>
                  <a:cubicBezTo>
                    <a:pt x="122246" y="34003"/>
                    <a:pt x="121509" y="32284"/>
                    <a:pt x="120400" y="31057"/>
                  </a:cubicBezTo>
                  <a:cubicBezTo>
                    <a:pt x="119300" y="29830"/>
                    <a:pt x="117827" y="29093"/>
                    <a:pt x="116472" y="28111"/>
                  </a:cubicBezTo>
                  <a:cubicBezTo>
                    <a:pt x="113281" y="25902"/>
                    <a:pt x="110581" y="22957"/>
                    <a:pt x="108745" y="19638"/>
                  </a:cubicBezTo>
                  <a:cubicBezTo>
                    <a:pt x="105799" y="16820"/>
                    <a:pt x="103708" y="13138"/>
                    <a:pt x="102608" y="9210"/>
                  </a:cubicBezTo>
                  <a:cubicBezTo>
                    <a:pt x="101744" y="6264"/>
                    <a:pt x="101135" y="2455"/>
                    <a:pt x="98189" y="1473"/>
                  </a:cubicBezTo>
                  <a:cubicBezTo>
                    <a:pt x="97571" y="1227"/>
                    <a:pt x="97080" y="1227"/>
                    <a:pt x="96471" y="1227"/>
                  </a:cubicBezTo>
                  <a:lnTo>
                    <a:pt x="95980" y="1227"/>
                  </a:lnTo>
                  <a:cubicBezTo>
                    <a:pt x="95116" y="1227"/>
                    <a:pt x="94262" y="1355"/>
                    <a:pt x="93398" y="1355"/>
                  </a:cubicBezTo>
                  <a:cubicBezTo>
                    <a:pt x="92416" y="1355"/>
                    <a:pt x="91562" y="1227"/>
                    <a:pt x="90580" y="864"/>
                  </a:cubicBezTo>
                  <a:cubicBezTo>
                    <a:pt x="89961" y="736"/>
                    <a:pt x="89225" y="373"/>
                    <a:pt x="88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9"/>
            <p:cNvSpPr/>
            <p:nvPr/>
          </p:nvSpPr>
          <p:spPr>
            <a:xfrm>
              <a:off x="1723225" y="1506550"/>
              <a:ext cx="3277075" cy="2445650"/>
            </a:xfrm>
            <a:custGeom>
              <a:avLst/>
              <a:gdLst/>
              <a:ahLst/>
              <a:cxnLst/>
              <a:rect l="l" t="t" r="r" b="b"/>
              <a:pathLst>
                <a:path w="131083" h="97826" extrusionOk="0">
                  <a:moveTo>
                    <a:pt x="130720" y="0"/>
                  </a:moveTo>
                  <a:cubicBezTo>
                    <a:pt x="130229" y="0"/>
                    <a:pt x="129738" y="128"/>
                    <a:pt x="129247" y="245"/>
                  </a:cubicBezTo>
                  <a:cubicBezTo>
                    <a:pt x="124210" y="2209"/>
                    <a:pt x="119919" y="5891"/>
                    <a:pt x="116355" y="9946"/>
                  </a:cubicBezTo>
                  <a:cubicBezTo>
                    <a:pt x="112064" y="14974"/>
                    <a:pt x="108745" y="20747"/>
                    <a:pt x="104326" y="25902"/>
                  </a:cubicBezTo>
                  <a:cubicBezTo>
                    <a:pt x="99790" y="31302"/>
                    <a:pt x="94262" y="35721"/>
                    <a:pt x="88498" y="40012"/>
                  </a:cubicBezTo>
                  <a:cubicBezTo>
                    <a:pt x="82361" y="44558"/>
                    <a:pt x="75979" y="48731"/>
                    <a:pt x="70088" y="53640"/>
                  </a:cubicBezTo>
                  <a:cubicBezTo>
                    <a:pt x="61123" y="60877"/>
                    <a:pt x="53396" y="69596"/>
                    <a:pt x="44431" y="76960"/>
                  </a:cubicBezTo>
                  <a:cubicBezTo>
                    <a:pt x="39649" y="81005"/>
                    <a:pt x="34249" y="84815"/>
                    <a:pt x="27984" y="86043"/>
                  </a:cubicBezTo>
                  <a:cubicBezTo>
                    <a:pt x="22829" y="87142"/>
                    <a:pt x="17557" y="86406"/>
                    <a:pt x="12274" y="87024"/>
                  </a:cubicBezTo>
                  <a:cubicBezTo>
                    <a:pt x="7983" y="87633"/>
                    <a:pt x="3319" y="89597"/>
                    <a:pt x="1110" y="93279"/>
                  </a:cubicBezTo>
                  <a:cubicBezTo>
                    <a:pt x="619" y="93898"/>
                    <a:pt x="246" y="94634"/>
                    <a:pt x="0" y="95488"/>
                  </a:cubicBezTo>
                  <a:cubicBezTo>
                    <a:pt x="619" y="95861"/>
                    <a:pt x="1110" y="96225"/>
                    <a:pt x="1601" y="96716"/>
                  </a:cubicBezTo>
                  <a:cubicBezTo>
                    <a:pt x="2210" y="97089"/>
                    <a:pt x="2701" y="97452"/>
                    <a:pt x="3319" y="97825"/>
                  </a:cubicBezTo>
                  <a:cubicBezTo>
                    <a:pt x="8347" y="95125"/>
                    <a:pt x="14365" y="94143"/>
                    <a:pt x="20129" y="93652"/>
                  </a:cubicBezTo>
                  <a:cubicBezTo>
                    <a:pt x="27248" y="93161"/>
                    <a:pt x="34367" y="93034"/>
                    <a:pt x="41240" y="91197"/>
                  </a:cubicBezTo>
                  <a:cubicBezTo>
                    <a:pt x="38913" y="91070"/>
                    <a:pt x="36704" y="90952"/>
                    <a:pt x="34367" y="90824"/>
                  </a:cubicBezTo>
                  <a:cubicBezTo>
                    <a:pt x="42840" y="80642"/>
                    <a:pt x="58060" y="78433"/>
                    <a:pt x="67142" y="68614"/>
                  </a:cubicBezTo>
                  <a:lnTo>
                    <a:pt x="67142" y="68614"/>
                  </a:lnTo>
                  <a:cubicBezTo>
                    <a:pt x="63087" y="70823"/>
                    <a:pt x="58668" y="72414"/>
                    <a:pt x="54250" y="73396"/>
                  </a:cubicBezTo>
                  <a:cubicBezTo>
                    <a:pt x="58423" y="66896"/>
                    <a:pt x="66160" y="63577"/>
                    <a:pt x="73397" y="60877"/>
                  </a:cubicBezTo>
                  <a:cubicBezTo>
                    <a:pt x="80761" y="58304"/>
                    <a:pt x="87880" y="55476"/>
                    <a:pt x="92917" y="49585"/>
                  </a:cubicBezTo>
                  <a:lnTo>
                    <a:pt x="92917" y="49585"/>
                  </a:lnTo>
                  <a:cubicBezTo>
                    <a:pt x="89235" y="51794"/>
                    <a:pt x="85307" y="53395"/>
                    <a:pt x="81380" y="55113"/>
                  </a:cubicBezTo>
                  <a:cubicBezTo>
                    <a:pt x="91935" y="38667"/>
                    <a:pt x="109972" y="28720"/>
                    <a:pt x="122982" y="13992"/>
                  </a:cubicBezTo>
                  <a:lnTo>
                    <a:pt x="122982" y="13992"/>
                  </a:lnTo>
                  <a:cubicBezTo>
                    <a:pt x="119919" y="15592"/>
                    <a:pt x="116728" y="17065"/>
                    <a:pt x="113537" y="18293"/>
                  </a:cubicBezTo>
                  <a:cubicBezTo>
                    <a:pt x="119428" y="12274"/>
                    <a:pt x="125319" y="6137"/>
                    <a:pt x="1310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9"/>
            <p:cNvSpPr/>
            <p:nvPr/>
          </p:nvSpPr>
          <p:spPr>
            <a:xfrm>
              <a:off x="3978625" y="2089525"/>
              <a:ext cx="3402775" cy="1973125"/>
            </a:xfrm>
            <a:custGeom>
              <a:avLst/>
              <a:gdLst/>
              <a:ahLst/>
              <a:cxnLst/>
              <a:rect l="l" t="t" r="r" b="b"/>
              <a:pathLst>
                <a:path w="136111" h="78925" extrusionOk="0">
                  <a:moveTo>
                    <a:pt x="66524" y="1"/>
                  </a:moveTo>
                  <a:lnTo>
                    <a:pt x="66524" y="1"/>
                  </a:lnTo>
                  <a:cubicBezTo>
                    <a:pt x="68360" y="3320"/>
                    <a:pt x="71060" y="6265"/>
                    <a:pt x="74251" y="8474"/>
                  </a:cubicBezTo>
                  <a:cubicBezTo>
                    <a:pt x="75606" y="9456"/>
                    <a:pt x="77079" y="10193"/>
                    <a:pt x="78179" y="11420"/>
                  </a:cubicBezTo>
                  <a:cubicBezTo>
                    <a:pt x="79288" y="12647"/>
                    <a:pt x="80025" y="14366"/>
                    <a:pt x="79406" y="15956"/>
                  </a:cubicBezTo>
                  <a:cubicBezTo>
                    <a:pt x="78915" y="17429"/>
                    <a:pt x="77197" y="18293"/>
                    <a:pt x="75606" y="18293"/>
                  </a:cubicBezTo>
                  <a:cubicBezTo>
                    <a:pt x="74742" y="18293"/>
                    <a:pt x="74006" y="18048"/>
                    <a:pt x="73269" y="17802"/>
                  </a:cubicBezTo>
                  <a:cubicBezTo>
                    <a:pt x="71188" y="16693"/>
                    <a:pt x="69715" y="14611"/>
                    <a:pt x="68488" y="12520"/>
                  </a:cubicBezTo>
                  <a:cubicBezTo>
                    <a:pt x="67015" y="15102"/>
                    <a:pt x="64923" y="17557"/>
                    <a:pt x="63450" y="20129"/>
                  </a:cubicBezTo>
                  <a:cubicBezTo>
                    <a:pt x="67506" y="25039"/>
                    <a:pt x="71924" y="29339"/>
                    <a:pt x="76834" y="33267"/>
                  </a:cubicBezTo>
                  <a:cubicBezTo>
                    <a:pt x="75361" y="33512"/>
                    <a:pt x="73888" y="33630"/>
                    <a:pt x="72287" y="33630"/>
                  </a:cubicBezTo>
                  <a:cubicBezTo>
                    <a:pt x="66642" y="33630"/>
                    <a:pt x="60996" y="32157"/>
                    <a:pt x="55350" y="30439"/>
                  </a:cubicBezTo>
                  <a:lnTo>
                    <a:pt x="55350" y="30439"/>
                  </a:lnTo>
                  <a:cubicBezTo>
                    <a:pt x="59896" y="36085"/>
                    <a:pt x="65787" y="40503"/>
                    <a:pt x="71551" y="44922"/>
                  </a:cubicBezTo>
                  <a:cubicBezTo>
                    <a:pt x="69833" y="45050"/>
                    <a:pt x="67869" y="45167"/>
                    <a:pt x="66151" y="45295"/>
                  </a:cubicBezTo>
                  <a:cubicBezTo>
                    <a:pt x="65905" y="45295"/>
                    <a:pt x="65660" y="45295"/>
                    <a:pt x="65542" y="45413"/>
                  </a:cubicBezTo>
                  <a:cubicBezTo>
                    <a:pt x="65296" y="45786"/>
                    <a:pt x="65660" y="46149"/>
                    <a:pt x="65905" y="46395"/>
                  </a:cubicBezTo>
                  <a:cubicBezTo>
                    <a:pt x="67623" y="47868"/>
                    <a:pt x="69342" y="49340"/>
                    <a:pt x="71060" y="50695"/>
                  </a:cubicBezTo>
                  <a:cubicBezTo>
                    <a:pt x="67623" y="51186"/>
                    <a:pt x="64187" y="51432"/>
                    <a:pt x="60750" y="51432"/>
                  </a:cubicBezTo>
                  <a:cubicBezTo>
                    <a:pt x="51059" y="51432"/>
                    <a:pt x="41486" y="49468"/>
                    <a:pt x="32648" y="45541"/>
                  </a:cubicBezTo>
                  <a:lnTo>
                    <a:pt x="32648" y="45541"/>
                  </a:lnTo>
                  <a:cubicBezTo>
                    <a:pt x="38294" y="50077"/>
                    <a:pt x="44058" y="54623"/>
                    <a:pt x="49832" y="59287"/>
                  </a:cubicBezTo>
                  <a:cubicBezTo>
                    <a:pt x="45904" y="59532"/>
                    <a:pt x="41976" y="59896"/>
                    <a:pt x="37921" y="60269"/>
                  </a:cubicBezTo>
                  <a:cubicBezTo>
                    <a:pt x="39276" y="61369"/>
                    <a:pt x="40504" y="62596"/>
                    <a:pt x="41731" y="63823"/>
                  </a:cubicBezTo>
                  <a:cubicBezTo>
                    <a:pt x="32030" y="68733"/>
                    <a:pt x="21357" y="71560"/>
                    <a:pt x="11047" y="74869"/>
                  </a:cubicBezTo>
                  <a:cubicBezTo>
                    <a:pt x="7974" y="75979"/>
                    <a:pt x="4782" y="76961"/>
                    <a:pt x="1837" y="78188"/>
                  </a:cubicBezTo>
                  <a:lnTo>
                    <a:pt x="1" y="78925"/>
                  </a:lnTo>
                  <a:cubicBezTo>
                    <a:pt x="492" y="78797"/>
                    <a:pt x="982" y="78797"/>
                    <a:pt x="1591" y="78679"/>
                  </a:cubicBezTo>
                  <a:cubicBezTo>
                    <a:pt x="2819" y="78434"/>
                    <a:pt x="4046" y="78188"/>
                    <a:pt x="5401" y="77943"/>
                  </a:cubicBezTo>
                  <a:cubicBezTo>
                    <a:pt x="7728" y="77570"/>
                    <a:pt x="9937" y="77079"/>
                    <a:pt x="12274" y="76715"/>
                  </a:cubicBezTo>
                  <a:cubicBezTo>
                    <a:pt x="30803" y="73642"/>
                    <a:pt x="49586" y="72169"/>
                    <a:pt x="68114" y="70088"/>
                  </a:cubicBezTo>
                  <a:cubicBezTo>
                    <a:pt x="91189" y="67633"/>
                    <a:pt x="114145" y="64314"/>
                    <a:pt x="136110" y="56705"/>
                  </a:cubicBezTo>
                  <a:cubicBezTo>
                    <a:pt x="125064" y="48977"/>
                    <a:pt x="115127" y="39522"/>
                    <a:pt x="106781" y="28966"/>
                  </a:cubicBezTo>
                  <a:cubicBezTo>
                    <a:pt x="104199" y="25657"/>
                    <a:pt x="101381" y="21975"/>
                    <a:pt x="97326" y="20866"/>
                  </a:cubicBezTo>
                  <a:cubicBezTo>
                    <a:pt x="95853" y="20502"/>
                    <a:pt x="94262" y="20502"/>
                    <a:pt x="92662" y="20375"/>
                  </a:cubicBezTo>
                  <a:cubicBezTo>
                    <a:pt x="90826" y="20129"/>
                    <a:pt x="89107" y="19884"/>
                    <a:pt x="87634" y="18784"/>
                  </a:cubicBezTo>
                  <a:cubicBezTo>
                    <a:pt x="85180" y="16938"/>
                    <a:pt x="84807" y="13384"/>
                    <a:pt x="83088" y="10801"/>
                  </a:cubicBezTo>
                  <a:cubicBezTo>
                    <a:pt x="80516" y="7119"/>
                    <a:pt x="75724" y="5892"/>
                    <a:pt x="71679" y="3810"/>
                  </a:cubicBezTo>
                  <a:cubicBezTo>
                    <a:pt x="69833" y="2829"/>
                    <a:pt x="67997" y="1474"/>
                    <a:pt x="665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39"/>
          <p:cNvGrpSpPr/>
          <p:nvPr/>
        </p:nvGrpSpPr>
        <p:grpSpPr>
          <a:xfrm>
            <a:off x="0" y="3235568"/>
            <a:ext cx="9144000" cy="2030352"/>
            <a:chOff x="97945" y="3257679"/>
            <a:chExt cx="9243818" cy="2030352"/>
          </a:xfrm>
        </p:grpSpPr>
        <p:sp>
          <p:nvSpPr>
            <p:cNvPr id="516" name="Google Shape;516;p39"/>
            <p:cNvSpPr/>
            <p:nvPr/>
          </p:nvSpPr>
          <p:spPr>
            <a:xfrm>
              <a:off x="103984" y="3257679"/>
              <a:ext cx="9237779" cy="2030352"/>
            </a:xfrm>
            <a:custGeom>
              <a:avLst/>
              <a:gdLst/>
              <a:ahLst/>
              <a:cxnLst/>
              <a:rect l="l" t="t" r="r" b="b"/>
              <a:pathLst>
                <a:path w="285447" h="39268" extrusionOk="0">
                  <a:moveTo>
                    <a:pt x="200043" y="0"/>
                  </a:moveTo>
                  <a:cubicBezTo>
                    <a:pt x="199619" y="0"/>
                    <a:pt x="199270" y="57"/>
                    <a:pt x="199008" y="180"/>
                  </a:cubicBezTo>
                  <a:cubicBezTo>
                    <a:pt x="186891" y="5553"/>
                    <a:pt x="174307" y="7283"/>
                    <a:pt x="163057" y="7283"/>
                  </a:cubicBezTo>
                  <a:cubicBezTo>
                    <a:pt x="147872" y="7283"/>
                    <a:pt x="135116" y="4131"/>
                    <a:pt x="129215" y="2530"/>
                  </a:cubicBezTo>
                  <a:cubicBezTo>
                    <a:pt x="129084" y="2491"/>
                    <a:pt x="128905" y="2472"/>
                    <a:pt x="128680" y="2472"/>
                  </a:cubicBezTo>
                  <a:cubicBezTo>
                    <a:pt x="123151" y="2472"/>
                    <a:pt x="89862" y="13921"/>
                    <a:pt x="58742" y="13921"/>
                  </a:cubicBezTo>
                  <a:cubicBezTo>
                    <a:pt x="51934" y="13805"/>
                    <a:pt x="27142" y="2637"/>
                    <a:pt x="18092" y="1297"/>
                  </a:cubicBezTo>
                  <a:cubicBezTo>
                    <a:pt x="16639" y="1064"/>
                    <a:pt x="15481" y="890"/>
                    <a:pt x="14386" y="890"/>
                  </a:cubicBezTo>
                  <a:cubicBezTo>
                    <a:pt x="12875" y="890"/>
                    <a:pt x="11484" y="1222"/>
                    <a:pt x="9604" y="2191"/>
                  </a:cubicBezTo>
                  <a:cubicBezTo>
                    <a:pt x="7487" y="3307"/>
                    <a:pt x="2573" y="5880"/>
                    <a:pt x="0" y="7444"/>
                  </a:cubicBezTo>
                  <a:lnTo>
                    <a:pt x="0" y="39267"/>
                  </a:lnTo>
                  <a:lnTo>
                    <a:pt x="285446" y="39267"/>
                  </a:lnTo>
                  <a:lnTo>
                    <a:pt x="285446" y="11017"/>
                  </a:lnTo>
                  <a:cubicBezTo>
                    <a:pt x="283329" y="10678"/>
                    <a:pt x="280979" y="10231"/>
                    <a:pt x="278862" y="9454"/>
                  </a:cubicBezTo>
                  <a:cubicBezTo>
                    <a:pt x="278603" y="9365"/>
                    <a:pt x="278340" y="9325"/>
                    <a:pt x="278072" y="9325"/>
                  </a:cubicBezTo>
                  <a:cubicBezTo>
                    <a:pt x="275671" y="9325"/>
                    <a:pt x="272843" y="12531"/>
                    <a:pt x="268767" y="12531"/>
                  </a:cubicBezTo>
                  <a:cubicBezTo>
                    <a:pt x="267588" y="12531"/>
                    <a:pt x="266305" y="12263"/>
                    <a:pt x="264898" y="11571"/>
                  </a:cubicBezTo>
                  <a:cubicBezTo>
                    <a:pt x="262174" y="10262"/>
                    <a:pt x="259980" y="7887"/>
                    <a:pt x="256964" y="7887"/>
                  </a:cubicBezTo>
                  <a:cubicBezTo>
                    <a:pt x="256893" y="7887"/>
                    <a:pt x="256822" y="7888"/>
                    <a:pt x="256750" y="7891"/>
                  </a:cubicBezTo>
                  <a:cubicBezTo>
                    <a:pt x="247976" y="8083"/>
                    <a:pt x="234553" y="9939"/>
                    <a:pt x="228523" y="9939"/>
                  </a:cubicBezTo>
                  <a:cubicBezTo>
                    <a:pt x="227565" y="9939"/>
                    <a:pt x="226794" y="9892"/>
                    <a:pt x="226257" y="9785"/>
                  </a:cubicBezTo>
                  <a:cubicBezTo>
                    <a:pt x="222846" y="9163"/>
                    <a:pt x="205420" y="0"/>
                    <a:pt x="2000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9"/>
            <p:cNvSpPr/>
            <p:nvPr/>
          </p:nvSpPr>
          <p:spPr>
            <a:xfrm flipH="1">
              <a:off x="97945" y="3809895"/>
              <a:ext cx="9237779" cy="1469507"/>
            </a:xfrm>
            <a:custGeom>
              <a:avLst/>
              <a:gdLst/>
              <a:ahLst/>
              <a:cxnLst/>
              <a:rect l="l" t="t" r="r" b="b"/>
              <a:pathLst>
                <a:path w="285447" h="39268" extrusionOk="0">
                  <a:moveTo>
                    <a:pt x="200043" y="0"/>
                  </a:moveTo>
                  <a:cubicBezTo>
                    <a:pt x="199619" y="0"/>
                    <a:pt x="199270" y="57"/>
                    <a:pt x="199008" y="180"/>
                  </a:cubicBezTo>
                  <a:cubicBezTo>
                    <a:pt x="186891" y="5553"/>
                    <a:pt x="174307" y="7283"/>
                    <a:pt x="163057" y="7283"/>
                  </a:cubicBezTo>
                  <a:cubicBezTo>
                    <a:pt x="147872" y="7283"/>
                    <a:pt x="135116" y="4131"/>
                    <a:pt x="129215" y="2530"/>
                  </a:cubicBezTo>
                  <a:cubicBezTo>
                    <a:pt x="129084" y="2491"/>
                    <a:pt x="128905" y="2472"/>
                    <a:pt x="128680" y="2472"/>
                  </a:cubicBezTo>
                  <a:cubicBezTo>
                    <a:pt x="123151" y="2472"/>
                    <a:pt x="89862" y="13921"/>
                    <a:pt x="58742" y="13921"/>
                  </a:cubicBezTo>
                  <a:cubicBezTo>
                    <a:pt x="51934" y="13805"/>
                    <a:pt x="27142" y="2637"/>
                    <a:pt x="18092" y="1297"/>
                  </a:cubicBezTo>
                  <a:cubicBezTo>
                    <a:pt x="16639" y="1064"/>
                    <a:pt x="15481" y="890"/>
                    <a:pt x="14386" y="890"/>
                  </a:cubicBezTo>
                  <a:cubicBezTo>
                    <a:pt x="12875" y="890"/>
                    <a:pt x="11484" y="1222"/>
                    <a:pt x="9604" y="2191"/>
                  </a:cubicBezTo>
                  <a:cubicBezTo>
                    <a:pt x="7487" y="3307"/>
                    <a:pt x="2573" y="5880"/>
                    <a:pt x="0" y="7444"/>
                  </a:cubicBezTo>
                  <a:lnTo>
                    <a:pt x="0" y="39267"/>
                  </a:lnTo>
                  <a:lnTo>
                    <a:pt x="285446" y="39267"/>
                  </a:lnTo>
                  <a:lnTo>
                    <a:pt x="285446" y="11017"/>
                  </a:lnTo>
                  <a:cubicBezTo>
                    <a:pt x="283329" y="10678"/>
                    <a:pt x="280979" y="10231"/>
                    <a:pt x="278862" y="9454"/>
                  </a:cubicBezTo>
                  <a:cubicBezTo>
                    <a:pt x="278603" y="9365"/>
                    <a:pt x="278340" y="9325"/>
                    <a:pt x="278072" y="9325"/>
                  </a:cubicBezTo>
                  <a:cubicBezTo>
                    <a:pt x="275671" y="9325"/>
                    <a:pt x="272843" y="12531"/>
                    <a:pt x="268767" y="12531"/>
                  </a:cubicBezTo>
                  <a:cubicBezTo>
                    <a:pt x="267588" y="12531"/>
                    <a:pt x="266305" y="12263"/>
                    <a:pt x="264898" y="11571"/>
                  </a:cubicBezTo>
                  <a:cubicBezTo>
                    <a:pt x="262174" y="10262"/>
                    <a:pt x="259980" y="7887"/>
                    <a:pt x="256964" y="7887"/>
                  </a:cubicBezTo>
                  <a:cubicBezTo>
                    <a:pt x="256893" y="7887"/>
                    <a:pt x="256822" y="7888"/>
                    <a:pt x="256750" y="7891"/>
                  </a:cubicBezTo>
                  <a:cubicBezTo>
                    <a:pt x="247976" y="8083"/>
                    <a:pt x="234553" y="9939"/>
                    <a:pt x="228523" y="9939"/>
                  </a:cubicBezTo>
                  <a:cubicBezTo>
                    <a:pt x="227565" y="9939"/>
                    <a:pt x="226794" y="9892"/>
                    <a:pt x="226257" y="9785"/>
                  </a:cubicBezTo>
                  <a:cubicBezTo>
                    <a:pt x="222846" y="9163"/>
                    <a:pt x="205420" y="0"/>
                    <a:pt x="200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8" name="Google Shape;518;p39"/>
          <p:cNvPicPr preferRelativeResize="0"/>
          <p:nvPr/>
        </p:nvPicPr>
        <p:blipFill>
          <a:blip r:embed="rId3"/>
          <a:stretch>
            <a:fillRect/>
          </a:stretch>
        </p:blipFill>
        <p:spPr>
          <a:xfrm>
            <a:off x="7881136" y="1900130"/>
            <a:ext cx="1320451" cy="1390150"/>
          </a:xfrm>
          <a:prstGeom prst="rect">
            <a:avLst/>
          </a:prstGeom>
          <a:noFill/>
          <a:ln>
            <a:noFill/>
          </a:ln>
        </p:spPr>
      </p:pic>
      <p:pic>
        <p:nvPicPr>
          <p:cNvPr id="519" name="Google Shape;519;p39"/>
          <p:cNvPicPr preferRelativeResize="0"/>
          <p:nvPr/>
        </p:nvPicPr>
        <p:blipFill>
          <a:blip r:embed="rId3"/>
          <a:stretch>
            <a:fillRect/>
          </a:stretch>
        </p:blipFill>
        <p:spPr>
          <a:xfrm rot="394135">
            <a:off x="383525" y="3685357"/>
            <a:ext cx="1690476" cy="1779690"/>
          </a:xfrm>
          <a:prstGeom prst="rect">
            <a:avLst/>
          </a:prstGeom>
          <a:noFill/>
          <a:ln>
            <a:noFill/>
          </a:ln>
        </p:spPr>
      </p:pic>
      <p:pic>
        <p:nvPicPr>
          <p:cNvPr id="520" name="Google Shape;520;p39"/>
          <p:cNvPicPr preferRelativeResize="0"/>
          <p:nvPr/>
        </p:nvPicPr>
        <p:blipFill>
          <a:blip r:embed="rId4"/>
          <a:stretch>
            <a:fillRect/>
          </a:stretch>
        </p:blipFill>
        <p:spPr>
          <a:xfrm>
            <a:off x="357013" y="4576589"/>
            <a:ext cx="376713" cy="479663"/>
          </a:xfrm>
          <a:prstGeom prst="rect">
            <a:avLst/>
          </a:prstGeom>
          <a:noFill/>
          <a:ln>
            <a:noFill/>
          </a:ln>
        </p:spPr>
      </p:pic>
      <p:pic>
        <p:nvPicPr>
          <p:cNvPr id="521" name="Google Shape;521;p39"/>
          <p:cNvPicPr preferRelativeResize="0"/>
          <p:nvPr/>
        </p:nvPicPr>
        <p:blipFill>
          <a:blip r:embed="rId4"/>
          <a:stretch>
            <a:fillRect/>
          </a:stretch>
        </p:blipFill>
        <p:spPr>
          <a:xfrm>
            <a:off x="172725" y="4064214"/>
            <a:ext cx="292966" cy="373061"/>
          </a:xfrm>
          <a:prstGeom prst="rect">
            <a:avLst/>
          </a:prstGeom>
          <a:noFill/>
          <a:ln>
            <a:noFill/>
          </a:ln>
        </p:spPr>
      </p:pic>
      <p:pic>
        <p:nvPicPr>
          <p:cNvPr id="522" name="Google Shape;522;p39"/>
          <p:cNvPicPr preferRelativeResize="0"/>
          <p:nvPr/>
        </p:nvPicPr>
        <p:blipFill>
          <a:blip r:embed="rId5"/>
          <a:stretch>
            <a:fillRect/>
          </a:stretch>
        </p:blipFill>
        <p:spPr>
          <a:xfrm>
            <a:off x="3012817" y="3783789"/>
            <a:ext cx="791993" cy="689099"/>
          </a:xfrm>
          <a:prstGeom prst="rect">
            <a:avLst/>
          </a:prstGeom>
          <a:noFill/>
          <a:ln>
            <a:noFill/>
          </a:ln>
        </p:spPr>
      </p:pic>
      <p:pic>
        <p:nvPicPr>
          <p:cNvPr id="523" name="Google Shape;523;p39"/>
          <p:cNvPicPr preferRelativeResize="0"/>
          <p:nvPr/>
        </p:nvPicPr>
        <p:blipFill rotWithShape="1">
          <a:blip r:embed="rId6"/>
          <a:srcRect l="7408" r="18286"/>
          <a:stretch>
            <a:fillRect/>
          </a:stretch>
        </p:blipFill>
        <p:spPr>
          <a:xfrm>
            <a:off x="4912267" y="2547645"/>
            <a:ext cx="3656428" cy="2734176"/>
          </a:xfrm>
          <a:prstGeom prst="rect">
            <a:avLst/>
          </a:prstGeom>
          <a:noFill/>
          <a:ln>
            <a:noFill/>
          </a:ln>
        </p:spPr>
      </p:pic>
      <p:grpSp>
        <p:nvGrpSpPr>
          <p:cNvPr id="524" name="Google Shape;524;p39"/>
          <p:cNvGrpSpPr/>
          <p:nvPr/>
        </p:nvGrpSpPr>
        <p:grpSpPr>
          <a:xfrm>
            <a:off x="3553499" y="3328499"/>
            <a:ext cx="5590501" cy="1831424"/>
            <a:chOff x="3553500" y="3312100"/>
            <a:chExt cx="5590501" cy="1831424"/>
          </a:xfrm>
        </p:grpSpPr>
        <p:pic>
          <p:nvPicPr>
            <p:cNvPr id="525" name="Google Shape;525;p39"/>
            <p:cNvPicPr preferRelativeResize="0"/>
            <p:nvPr/>
          </p:nvPicPr>
          <p:blipFill rotWithShape="1">
            <a:blip r:embed="rId7"/>
            <a:srcRect l="21347" t="11930" r="4682" b="17933"/>
            <a:stretch>
              <a:fillRect/>
            </a:stretch>
          </p:blipFill>
          <p:spPr>
            <a:xfrm>
              <a:off x="3553500" y="3312100"/>
              <a:ext cx="2897823" cy="1831424"/>
            </a:xfrm>
            <a:prstGeom prst="rect">
              <a:avLst/>
            </a:prstGeom>
            <a:noFill/>
            <a:ln>
              <a:noFill/>
            </a:ln>
          </p:spPr>
        </p:pic>
        <p:pic>
          <p:nvPicPr>
            <p:cNvPr id="526" name="Google Shape;526;p39"/>
            <p:cNvPicPr preferRelativeResize="0"/>
            <p:nvPr/>
          </p:nvPicPr>
          <p:blipFill>
            <a:blip r:embed="rId5"/>
            <a:stretch>
              <a:fillRect/>
            </a:stretch>
          </p:blipFill>
          <p:spPr>
            <a:xfrm>
              <a:off x="6451325" y="4359376"/>
              <a:ext cx="791993" cy="689099"/>
            </a:xfrm>
            <a:prstGeom prst="rect">
              <a:avLst/>
            </a:prstGeom>
            <a:noFill/>
            <a:ln>
              <a:noFill/>
            </a:ln>
          </p:spPr>
        </p:pic>
        <p:pic>
          <p:nvPicPr>
            <p:cNvPr id="527" name="Google Shape;527;p39"/>
            <p:cNvPicPr preferRelativeResize="0"/>
            <p:nvPr/>
          </p:nvPicPr>
          <p:blipFill>
            <a:blip r:embed="rId4"/>
            <a:stretch>
              <a:fillRect/>
            </a:stretch>
          </p:blipFill>
          <p:spPr>
            <a:xfrm>
              <a:off x="8713051" y="4211287"/>
              <a:ext cx="430950" cy="548725"/>
            </a:xfrm>
            <a:prstGeom prst="rect">
              <a:avLst/>
            </a:prstGeom>
            <a:noFill/>
            <a:ln>
              <a:noFill/>
            </a:ln>
          </p:spPr>
        </p:pic>
        <p:pic>
          <p:nvPicPr>
            <p:cNvPr id="528" name="Google Shape;528;p39"/>
            <p:cNvPicPr preferRelativeResize="0"/>
            <p:nvPr/>
          </p:nvPicPr>
          <p:blipFill>
            <a:blip r:embed="rId4"/>
            <a:stretch>
              <a:fillRect/>
            </a:stretch>
          </p:blipFill>
          <p:spPr>
            <a:xfrm>
              <a:off x="8430780" y="4490540"/>
              <a:ext cx="335145" cy="426775"/>
            </a:xfrm>
            <a:prstGeom prst="rect">
              <a:avLst/>
            </a:prstGeom>
            <a:noFill/>
            <a:ln>
              <a:noFill/>
            </a:ln>
          </p:spPr>
        </p:pic>
      </p:grpSp>
      <p:sp>
        <p:nvSpPr>
          <p:cNvPr id="3" name="TextBox 2"/>
          <p:cNvSpPr txBox="1"/>
          <p:nvPr/>
        </p:nvSpPr>
        <p:spPr>
          <a:xfrm>
            <a:off x="154242" y="736764"/>
            <a:ext cx="8813336" cy="660758"/>
          </a:xfrm>
          <a:prstGeom prst="rect">
            <a:avLst/>
          </a:prstGeom>
          <a:noFill/>
        </p:spPr>
        <p:txBody>
          <a:bodyPr wrap="square">
            <a:spAutoFit/>
          </a:bodyPr>
          <a:lstStyle/>
          <a:p>
            <a:pPr>
              <a:lnSpc>
                <a:spcPct val="150000"/>
              </a:lnSpc>
            </a:pPr>
            <a:r>
              <a:rPr lang="en-US" sz="2800" dirty="0">
                <a:latin typeface="Times New Roman" panose="02020603050405020304" pitchFamily="18" charset="0"/>
                <a:ea typeface="Times New Roman" panose="02020603050405020304" pitchFamily="18" charset="0"/>
              </a:rPr>
              <a:t>Theo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các tác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có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là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p:txBody>
      </p:sp>
      <p:pic>
        <p:nvPicPr>
          <p:cNvPr id="4" name="Picture 3"/>
          <p:cNvPicPr>
            <a:picLocks noChangeAspect="1"/>
          </p:cNvPicPr>
          <p:nvPr/>
        </p:nvPicPr>
        <p:blipFill>
          <a:blip r:embed="rId8"/>
          <a:stretch>
            <a:fillRect/>
          </a:stretch>
        </p:blipFill>
        <p:spPr>
          <a:xfrm>
            <a:off x="6014828" y="1838744"/>
            <a:ext cx="2952750" cy="2677173"/>
          </a:xfrm>
          <a:prstGeom prst="rect">
            <a:avLst/>
          </a:prstGeom>
        </p:spPr>
      </p:pic>
      <p:pic>
        <p:nvPicPr>
          <p:cNvPr id="8" name="Picture 7"/>
          <p:cNvPicPr>
            <a:picLocks noChangeAspect="1"/>
          </p:cNvPicPr>
          <p:nvPr/>
        </p:nvPicPr>
        <p:blipFill>
          <a:blip r:embed="rId9"/>
          <a:stretch>
            <a:fillRect/>
          </a:stretch>
        </p:blipFill>
        <p:spPr>
          <a:xfrm>
            <a:off x="114355" y="1805506"/>
            <a:ext cx="2609795" cy="2710411"/>
          </a:xfrm>
          <a:prstGeom prst="rect">
            <a:avLst/>
          </a:prstGeom>
        </p:spPr>
      </p:pic>
      <p:pic>
        <p:nvPicPr>
          <p:cNvPr id="10" name="Picture 9"/>
          <p:cNvPicPr>
            <a:picLocks noChangeAspect="1"/>
          </p:cNvPicPr>
          <p:nvPr/>
        </p:nvPicPr>
        <p:blipFill>
          <a:blip r:embed="rId10"/>
          <a:stretch>
            <a:fillRect/>
          </a:stretch>
        </p:blipFill>
        <p:spPr>
          <a:xfrm>
            <a:off x="2848374" y="1819776"/>
            <a:ext cx="2952750" cy="2696141"/>
          </a:xfrm>
          <a:prstGeom prst="rect">
            <a:avLst/>
          </a:prstGeom>
        </p:spPr>
      </p:pic>
      <p:sp>
        <p:nvSpPr>
          <p:cNvPr id="12" name="Rectangle: Rounded Corners 11"/>
          <p:cNvSpPr/>
          <p:nvPr/>
        </p:nvSpPr>
        <p:spPr>
          <a:xfrm>
            <a:off x="114356" y="4613759"/>
            <a:ext cx="2455210" cy="381822"/>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TẤM CÁM</a:t>
            </a:r>
          </a:p>
        </p:txBody>
      </p:sp>
      <p:sp>
        <p:nvSpPr>
          <p:cNvPr id="13" name="Rectangle 12"/>
          <p:cNvSpPr/>
          <p:nvPr/>
        </p:nvSpPr>
        <p:spPr>
          <a:xfrm>
            <a:off x="2848374" y="4563586"/>
            <a:ext cx="2887647" cy="45741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TẢN VIÊN TỪ PHÁN SỰ LỤC</a:t>
            </a:r>
          </a:p>
        </p:txBody>
      </p:sp>
      <p:sp>
        <p:nvSpPr>
          <p:cNvPr id="14" name="Rectangle 13"/>
          <p:cNvSpPr/>
          <p:nvPr/>
        </p:nvSpPr>
        <p:spPr>
          <a:xfrm>
            <a:off x="6014829" y="4576588"/>
            <a:ext cx="2952750" cy="41232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HẢI KHẨU LINH TỪ</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2" name="Google Shape;311;p30"/>
          <p:cNvSpPr txBox="1">
            <a:spLocks noGrp="1"/>
          </p:cNvSpPr>
          <p:nvPr>
            <p:ph type="subTitle" idx="1"/>
          </p:nvPr>
        </p:nvSpPr>
        <p:spPr>
          <a:xfrm>
            <a:off x="270933" y="149883"/>
            <a:ext cx="8534399" cy="37485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=&gt;  </a:t>
            </a:r>
            <a:r>
              <a:rPr lang="en-US" sz="2000" b="1" dirty="0" err="1">
                <a:latin typeface="Times New Roman" panose="02020603050405020304" pitchFamily="18" charset="0"/>
                <a:cs typeface="Times New Roman" panose="02020603050405020304" pitchFamily="18" charset="0"/>
              </a:rPr>
              <a:t>Hành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săn</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hành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Diểu</a:t>
            </a:r>
            <a:r>
              <a:rPr lang="en-US" sz="2000" b="1" dirty="0">
                <a:latin typeface="Times New Roman" panose="02020603050405020304" pitchFamily="18" charset="0"/>
                <a:cs typeface="Times New Roman" panose="02020603050405020304" pitchFamily="18" charset="0"/>
              </a:rPr>
              <a:t>:</a:t>
            </a:r>
            <a:endParaRPr sz="2000" b="1" dirty="0">
              <a:latin typeface="Times New Roman" panose="02020603050405020304" pitchFamily="18" charset="0"/>
              <a:cs typeface="Times New Roman" panose="02020603050405020304" pitchFamily="18" charset="0"/>
            </a:endParaRPr>
          </a:p>
        </p:txBody>
      </p:sp>
      <p:sp>
        <p:nvSpPr>
          <p:cNvPr id="4" name="Freeform: Shape 3"/>
          <p:cNvSpPr/>
          <p:nvPr/>
        </p:nvSpPr>
        <p:spPr>
          <a:xfrm>
            <a:off x="0" y="728133"/>
            <a:ext cx="2379578" cy="984149"/>
          </a:xfrm>
          <a:custGeom>
            <a:avLst/>
            <a:gdLst>
              <a:gd name="connsiteX0" fmla="*/ 0 w 1783208"/>
              <a:gd name="connsiteY0" fmla="*/ 106993 h 1069925"/>
              <a:gd name="connsiteX1" fmla="*/ 106993 w 1783208"/>
              <a:gd name="connsiteY1" fmla="*/ 0 h 1069925"/>
              <a:gd name="connsiteX2" fmla="*/ 1676216 w 1783208"/>
              <a:gd name="connsiteY2" fmla="*/ 0 h 1069925"/>
              <a:gd name="connsiteX3" fmla="*/ 1783209 w 1783208"/>
              <a:gd name="connsiteY3" fmla="*/ 106993 h 1069925"/>
              <a:gd name="connsiteX4" fmla="*/ 1783208 w 1783208"/>
              <a:gd name="connsiteY4" fmla="*/ 962933 h 1069925"/>
              <a:gd name="connsiteX5" fmla="*/ 1676215 w 1783208"/>
              <a:gd name="connsiteY5" fmla="*/ 1069926 h 1069925"/>
              <a:gd name="connsiteX6" fmla="*/ 106993 w 1783208"/>
              <a:gd name="connsiteY6" fmla="*/ 1069925 h 1069925"/>
              <a:gd name="connsiteX7" fmla="*/ 0 w 1783208"/>
              <a:gd name="connsiteY7" fmla="*/ 962932 h 1069925"/>
              <a:gd name="connsiteX8" fmla="*/ 0 w 1783208"/>
              <a:gd name="connsiteY8" fmla="*/ 106993 h 106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208" h="1069925">
                <a:moveTo>
                  <a:pt x="0" y="106993"/>
                </a:moveTo>
                <a:cubicBezTo>
                  <a:pt x="0" y="47902"/>
                  <a:pt x="47902" y="0"/>
                  <a:pt x="106993" y="0"/>
                </a:cubicBezTo>
                <a:lnTo>
                  <a:pt x="1676216" y="0"/>
                </a:lnTo>
                <a:cubicBezTo>
                  <a:pt x="1735307" y="0"/>
                  <a:pt x="1783209" y="47902"/>
                  <a:pt x="1783209" y="106993"/>
                </a:cubicBezTo>
                <a:cubicBezTo>
                  <a:pt x="1783209" y="392306"/>
                  <a:pt x="1783208" y="677620"/>
                  <a:pt x="1783208" y="962933"/>
                </a:cubicBezTo>
                <a:cubicBezTo>
                  <a:pt x="1783208" y="1022024"/>
                  <a:pt x="1735306" y="1069926"/>
                  <a:pt x="1676215" y="1069926"/>
                </a:cubicBezTo>
                <a:lnTo>
                  <a:pt x="106993" y="1069925"/>
                </a:lnTo>
                <a:cubicBezTo>
                  <a:pt x="47902" y="1069925"/>
                  <a:pt x="0" y="1022023"/>
                  <a:pt x="0" y="962932"/>
                </a:cubicBezTo>
                <a:lnTo>
                  <a:pt x="0" y="106993"/>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4677" tIns="84677" rIns="84677" bIns="84677"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Ông</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Diểu</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gặp</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đàn</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khỉ</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nghĩ</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về</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con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người</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p>
        </p:txBody>
      </p:sp>
      <p:sp>
        <p:nvSpPr>
          <p:cNvPr id="5" name="Freeform: Shape 4"/>
          <p:cNvSpPr/>
          <p:nvPr/>
        </p:nvSpPr>
        <p:spPr>
          <a:xfrm>
            <a:off x="2379578" y="1016816"/>
            <a:ext cx="504470" cy="406781"/>
          </a:xfrm>
          <a:custGeom>
            <a:avLst/>
            <a:gdLst>
              <a:gd name="connsiteX0" fmla="*/ 0 w 378040"/>
              <a:gd name="connsiteY0" fmla="*/ 88447 h 442235"/>
              <a:gd name="connsiteX1" fmla="*/ 189020 w 378040"/>
              <a:gd name="connsiteY1" fmla="*/ 88447 h 442235"/>
              <a:gd name="connsiteX2" fmla="*/ 189020 w 378040"/>
              <a:gd name="connsiteY2" fmla="*/ 0 h 442235"/>
              <a:gd name="connsiteX3" fmla="*/ 378040 w 378040"/>
              <a:gd name="connsiteY3" fmla="*/ 221118 h 442235"/>
              <a:gd name="connsiteX4" fmla="*/ 189020 w 378040"/>
              <a:gd name="connsiteY4" fmla="*/ 442235 h 442235"/>
              <a:gd name="connsiteX5" fmla="*/ 189020 w 378040"/>
              <a:gd name="connsiteY5" fmla="*/ 353788 h 442235"/>
              <a:gd name="connsiteX6" fmla="*/ 0 w 378040"/>
              <a:gd name="connsiteY6" fmla="*/ 353788 h 442235"/>
              <a:gd name="connsiteX7" fmla="*/ 0 w 378040"/>
              <a:gd name="connsiteY7" fmla="*/ 88447 h 4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040" h="442235">
                <a:moveTo>
                  <a:pt x="0" y="88447"/>
                </a:moveTo>
                <a:lnTo>
                  <a:pt x="189020" y="88447"/>
                </a:lnTo>
                <a:lnTo>
                  <a:pt x="189020" y="0"/>
                </a:lnTo>
                <a:lnTo>
                  <a:pt x="378040" y="221118"/>
                </a:lnTo>
                <a:lnTo>
                  <a:pt x="189020" y="442235"/>
                </a:lnTo>
                <a:lnTo>
                  <a:pt x="189020" y="353788"/>
                </a:lnTo>
                <a:lnTo>
                  <a:pt x="0" y="353788"/>
                </a:lnTo>
                <a:lnTo>
                  <a:pt x="0" y="88447"/>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0" tIns="88447" rIns="113412" bIns="88447" numCol="1" spcCol="1270" anchor="ctr" anchorCtr="0">
            <a:noAutofit/>
          </a:bodyPr>
          <a:lstStyle/>
          <a:p>
            <a:pPr marL="0" marR="0" lvl="0" indent="0" algn="ctr" defTabSz="488950" rtl="0" eaLnBrk="1" fontAlgn="auto" latinLnBrk="0" hangingPunct="1">
              <a:lnSpc>
                <a:spcPct val="90000"/>
              </a:lnSpc>
              <a:spcBef>
                <a:spcPct val="0"/>
              </a:spcBef>
              <a:spcAft>
                <a:spcPct val="35000"/>
              </a:spcAft>
              <a:buClr>
                <a:srgbClr val="000000"/>
              </a:buClr>
              <a:buSzTx/>
              <a:buFont typeface="Arial" panose="020B0604020202020204"/>
              <a:buNone/>
              <a:defRPr/>
            </a:pPr>
            <a:endParaRPr kumimoji="0" lang="en-US" sz="2000" b="0" i="0" u="none" strike="noStrike" kern="1200" cap="none" spc="0" normalizeH="0" baseline="0" noProof="0">
              <a:ln>
                <a:noFill/>
              </a:ln>
              <a:solidFill>
                <a:srgbClr val="61D1F1"/>
              </a:solidFill>
              <a:effectLst/>
              <a:uLnTx/>
              <a:uFillTx/>
              <a:latin typeface="Arial" panose="020B0604020202020204"/>
              <a:ea typeface="+mn-ea"/>
              <a:cs typeface="+mn-cs"/>
              <a:sym typeface="Arial" panose="020B0604020202020204"/>
            </a:endParaRPr>
          </a:p>
        </p:txBody>
      </p:sp>
      <p:sp>
        <p:nvSpPr>
          <p:cNvPr id="6" name="Freeform: Shape 5"/>
          <p:cNvSpPr/>
          <p:nvPr/>
        </p:nvSpPr>
        <p:spPr>
          <a:xfrm>
            <a:off x="2906999" y="728132"/>
            <a:ext cx="2751179" cy="984149"/>
          </a:xfrm>
          <a:custGeom>
            <a:avLst/>
            <a:gdLst>
              <a:gd name="connsiteX0" fmla="*/ 0 w 1783208"/>
              <a:gd name="connsiteY0" fmla="*/ 106993 h 1069925"/>
              <a:gd name="connsiteX1" fmla="*/ 106993 w 1783208"/>
              <a:gd name="connsiteY1" fmla="*/ 0 h 1069925"/>
              <a:gd name="connsiteX2" fmla="*/ 1676216 w 1783208"/>
              <a:gd name="connsiteY2" fmla="*/ 0 h 1069925"/>
              <a:gd name="connsiteX3" fmla="*/ 1783209 w 1783208"/>
              <a:gd name="connsiteY3" fmla="*/ 106993 h 1069925"/>
              <a:gd name="connsiteX4" fmla="*/ 1783208 w 1783208"/>
              <a:gd name="connsiteY4" fmla="*/ 962933 h 1069925"/>
              <a:gd name="connsiteX5" fmla="*/ 1676215 w 1783208"/>
              <a:gd name="connsiteY5" fmla="*/ 1069926 h 1069925"/>
              <a:gd name="connsiteX6" fmla="*/ 106993 w 1783208"/>
              <a:gd name="connsiteY6" fmla="*/ 1069925 h 1069925"/>
              <a:gd name="connsiteX7" fmla="*/ 0 w 1783208"/>
              <a:gd name="connsiteY7" fmla="*/ 962932 h 1069925"/>
              <a:gd name="connsiteX8" fmla="*/ 0 w 1783208"/>
              <a:gd name="connsiteY8" fmla="*/ 106993 h 106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208" h="1069925">
                <a:moveTo>
                  <a:pt x="0" y="106993"/>
                </a:moveTo>
                <a:cubicBezTo>
                  <a:pt x="0" y="47902"/>
                  <a:pt x="47902" y="0"/>
                  <a:pt x="106993" y="0"/>
                </a:cubicBezTo>
                <a:lnTo>
                  <a:pt x="1676216" y="0"/>
                </a:lnTo>
                <a:cubicBezTo>
                  <a:pt x="1735307" y="0"/>
                  <a:pt x="1783209" y="47902"/>
                  <a:pt x="1783209" y="106993"/>
                </a:cubicBezTo>
                <a:cubicBezTo>
                  <a:pt x="1783209" y="392306"/>
                  <a:pt x="1783208" y="677620"/>
                  <a:pt x="1783208" y="962933"/>
                </a:cubicBezTo>
                <a:cubicBezTo>
                  <a:pt x="1783208" y="1022024"/>
                  <a:pt x="1735306" y="1069926"/>
                  <a:pt x="1676215" y="1069926"/>
                </a:cubicBezTo>
                <a:lnTo>
                  <a:pt x="106993" y="1069925"/>
                </a:lnTo>
                <a:cubicBezTo>
                  <a:pt x="47902" y="1069925"/>
                  <a:pt x="0" y="1022023"/>
                  <a:pt x="0" y="962932"/>
                </a:cubicBezTo>
                <a:lnTo>
                  <a:pt x="0" y="106993"/>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4677" tIns="84677" rIns="84677" bIns="84677"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Ông</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Diểu</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bắn</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khỉ</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đực</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sợ</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hãi</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vì</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làm</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việc</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ác</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p>
        </p:txBody>
      </p:sp>
      <p:sp>
        <p:nvSpPr>
          <p:cNvPr id="7" name="Freeform: Shape 6"/>
          <p:cNvSpPr/>
          <p:nvPr/>
        </p:nvSpPr>
        <p:spPr>
          <a:xfrm>
            <a:off x="5681129" y="1015591"/>
            <a:ext cx="504470" cy="406781"/>
          </a:xfrm>
          <a:custGeom>
            <a:avLst/>
            <a:gdLst>
              <a:gd name="connsiteX0" fmla="*/ 0 w 378040"/>
              <a:gd name="connsiteY0" fmla="*/ 88447 h 442235"/>
              <a:gd name="connsiteX1" fmla="*/ 189020 w 378040"/>
              <a:gd name="connsiteY1" fmla="*/ 88447 h 442235"/>
              <a:gd name="connsiteX2" fmla="*/ 189020 w 378040"/>
              <a:gd name="connsiteY2" fmla="*/ 0 h 442235"/>
              <a:gd name="connsiteX3" fmla="*/ 378040 w 378040"/>
              <a:gd name="connsiteY3" fmla="*/ 221118 h 442235"/>
              <a:gd name="connsiteX4" fmla="*/ 189020 w 378040"/>
              <a:gd name="connsiteY4" fmla="*/ 442235 h 442235"/>
              <a:gd name="connsiteX5" fmla="*/ 189020 w 378040"/>
              <a:gd name="connsiteY5" fmla="*/ 353788 h 442235"/>
              <a:gd name="connsiteX6" fmla="*/ 0 w 378040"/>
              <a:gd name="connsiteY6" fmla="*/ 353788 h 442235"/>
              <a:gd name="connsiteX7" fmla="*/ 0 w 378040"/>
              <a:gd name="connsiteY7" fmla="*/ 88447 h 4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040" h="442235">
                <a:moveTo>
                  <a:pt x="0" y="88447"/>
                </a:moveTo>
                <a:lnTo>
                  <a:pt x="189020" y="88447"/>
                </a:lnTo>
                <a:lnTo>
                  <a:pt x="189020" y="0"/>
                </a:lnTo>
                <a:lnTo>
                  <a:pt x="378040" y="221118"/>
                </a:lnTo>
                <a:lnTo>
                  <a:pt x="189020" y="442235"/>
                </a:lnTo>
                <a:lnTo>
                  <a:pt x="189020" y="353788"/>
                </a:lnTo>
                <a:lnTo>
                  <a:pt x="0" y="353788"/>
                </a:lnTo>
                <a:lnTo>
                  <a:pt x="0" y="88447"/>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0" tIns="88447" rIns="113412" bIns="88447" numCol="1" spcCol="1270" anchor="ctr" anchorCtr="0">
            <a:noAutofit/>
          </a:bodyPr>
          <a:lstStyle/>
          <a:p>
            <a:pPr marL="0" marR="0" lvl="0" indent="0" algn="ctr" defTabSz="488950" rtl="0" eaLnBrk="1" fontAlgn="auto" latinLnBrk="0" hangingPunct="1">
              <a:lnSpc>
                <a:spcPct val="90000"/>
              </a:lnSpc>
              <a:spcBef>
                <a:spcPct val="0"/>
              </a:spcBef>
              <a:spcAft>
                <a:spcPct val="35000"/>
              </a:spcAft>
              <a:buClr>
                <a:srgbClr val="000000"/>
              </a:buClr>
              <a:buSzTx/>
              <a:buFont typeface="Arial" panose="020B0604020202020204"/>
              <a:buNone/>
              <a:defRPr/>
            </a:pPr>
            <a:endParaRPr kumimoji="0" lang="en-US" sz="2000" b="0" i="0" u="none" strike="noStrike" kern="1200" cap="none" spc="0" normalizeH="0" baseline="0" noProof="0">
              <a:ln>
                <a:noFill/>
              </a:ln>
              <a:solidFill>
                <a:srgbClr val="61D1F1"/>
              </a:solidFill>
              <a:effectLst/>
              <a:uLnTx/>
              <a:uFillTx/>
              <a:latin typeface="Arial" panose="020B0604020202020204"/>
              <a:ea typeface="+mn-ea"/>
              <a:cs typeface="+mn-cs"/>
              <a:sym typeface="Arial" panose="020B0604020202020204"/>
            </a:endParaRPr>
          </a:p>
        </p:txBody>
      </p:sp>
      <p:sp>
        <p:nvSpPr>
          <p:cNvPr id="8" name="Freeform: Shape 7"/>
          <p:cNvSpPr/>
          <p:nvPr/>
        </p:nvSpPr>
        <p:spPr>
          <a:xfrm>
            <a:off x="6208550" y="708449"/>
            <a:ext cx="2833850" cy="984149"/>
          </a:xfrm>
          <a:custGeom>
            <a:avLst/>
            <a:gdLst>
              <a:gd name="connsiteX0" fmla="*/ 0 w 1783208"/>
              <a:gd name="connsiteY0" fmla="*/ 106993 h 1069925"/>
              <a:gd name="connsiteX1" fmla="*/ 106993 w 1783208"/>
              <a:gd name="connsiteY1" fmla="*/ 0 h 1069925"/>
              <a:gd name="connsiteX2" fmla="*/ 1676216 w 1783208"/>
              <a:gd name="connsiteY2" fmla="*/ 0 h 1069925"/>
              <a:gd name="connsiteX3" fmla="*/ 1783209 w 1783208"/>
              <a:gd name="connsiteY3" fmla="*/ 106993 h 1069925"/>
              <a:gd name="connsiteX4" fmla="*/ 1783208 w 1783208"/>
              <a:gd name="connsiteY4" fmla="*/ 962933 h 1069925"/>
              <a:gd name="connsiteX5" fmla="*/ 1676215 w 1783208"/>
              <a:gd name="connsiteY5" fmla="*/ 1069926 h 1069925"/>
              <a:gd name="connsiteX6" fmla="*/ 106993 w 1783208"/>
              <a:gd name="connsiteY6" fmla="*/ 1069925 h 1069925"/>
              <a:gd name="connsiteX7" fmla="*/ 0 w 1783208"/>
              <a:gd name="connsiteY7" fmla="*/ 962932 h 1069925"/>
              <a:gd name="connsiteX8" fmla="*/ 0 w 1783208"/>
              <a:gd name="connsiteY8" fmla="*/ 106993 h 106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208" h="1069925">
                <a:moveTo>
                  <a:pt x="0" y="106993"/>
                </a:moveTo>
                <a:cubicBezTo>
                  <a:pt x="0" y="47902"/>
                  <a:pt x="47902" y="0"/>
                  <a:pt x="106993" y="0"/>
                </a:cubicBezTo>
                <a:lnTo>
                  <a:pt x="1676216" y="0"/>
                </a:lnTo>
                <a:cubicBezTo>
                  <a:pt x="1735307" y="0"/>
                  <a:pt x="1783209" y="47902"/>
                  <a:pt x="1783209" y="106993"/>
                </a:cubicBezTo>
                <a:cubicBezTo>
                  <a:pt x="1783209" y="392306"/>
                  <a:pt x="1783208" y="677620"/>
                  <a:pt x="1783208" y="962933"/>
                </a:cubicBezTo>
                <a:cubicBezTo>
                  <a:pt x="1783208" y="1022024"/>
                  <a:pt x="1735306" y="1069926"/>
                  <a:pt x="1676215" y="1069926"/>
                </a:cubicBezTo>
                <a:lnTo>
                  <a:pt x="106993" y="1069925"/>
                </a:lnTo>
                <a:cubicBezTo>
                  <a:pt x="47902" y="1069925"/>
                  <a:pt x="0" y="1022023"/>
                  <a:pt x="0" y="962932"/>
                </a:cubicBezTo>
                <a:lnTo>
                  <a:pt x="0" y="106993"/>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4677" tIns="84677" rIns="84677" bIns="84677"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Chứng</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kiến</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khỉ</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cái</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dìu</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khỉ</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đực</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chạy</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trốn</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tức</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giận</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buồn</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bã</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p>
        </p:txBody>
      </p:sp>
      <p:sp>
        <p:nvSpPr>
          <p:cNvPr id="9" name="Freeform: Shape 8"/>
          <p:cNvSpPr/>
          <p:nvPr/>
        </p:nvSpPr>
        <p:spPr>
          <a:xfrm>
            <a:off x="7557543" y="1712281"/>
            <a:ext cx="590136" cy="347733"/>
          </a:xfrm>
          <a:custGeom>
            <a:avLst/>
            <a:gdLst>
              <a:gd name="connsiteX0" fmla="*/ 0 w 378040"/>
              <a:gd name="connsiteY0" fmla="*/ 88447 h 442235"/>
              <a:gd name="connsiteX1" fmla="*/ 189020 w 378040"/>
              <a:gd name="connsiteY1" fmla="*/ 88447 h 442235"/>
              <a:gd name="connsiteX2" fmla="*/ 189020 w 378040"/>
              <a:gd name="connsiteY2" fmla="*/ 0 h 442235"/>
              <a:gd name="connsiteX3" fmla="*/ 378040 w 378040"/>
              <a:gd name="connsiteY3" fmla="*/ 221118 h 442235"/>
              <a:gd name="connsiteX4" fmla="*/ 189020 w 378040"/>
              <a:gd name="connsiteY4" fmla="*/ 442235 h 442235"/>
              <a:gd name="connsiteX5" fmla="*/ 189020 w 378040"/>
              <a:gd name="connsiteY5" fmla="*/ 353788 h 442235"/>
              <a:gd name="connsiteX6" fmla="*/ 0 w 378040"/>
              <a:gd name="connsiteY6" fmla="*/ 353788 h 442235"/>
              <a:gd name="connsiteX7" fmla="*/ 0 w 378040"/>
              <a:gd name="connsiteY7" fmla="*/ 88447 h 4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040" h="442235">
                <a:moveTo>
                  <a:pt x="302432" y="1"/>
                </a:moveTo>
                <a:lnTo>
                  <a:pt x="302432" y="221118"/>
                </a:lnTo>
                <a:lnTo>
                  <a:pt x="378040" y="221117"/>
                </a:lnTo>
                <a:lnTo>
                  <a:pt x="189020" y="442234"/>
                </a:lnTo>
                <a:lnTo>
                  <a:pt x="0" y="221118"/>
                </a:lnTo>
                <a:lnTo>
                  <a:pt x="75608" y="221118"/>
                </a:lnTo>
                <a:lnTo>
                  <a:pt x="75608" y="1"/>
                </a:lnTo>
                <a:lnTo>
                  <a:pt x="302432" y="1"/>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88448" tIns="0" rIns="88447" bIns="113413" numCol="1" spcCol="1270" anchor="ctr" anchorCtr="0">
            <a:noAutofit/>
          </a:bodyPr>
          <a:lstStyle/>
          <a:p>
            <a:pPr marL="0" marR="0" lvl="0" indent="0" algn="ctr" defTabSz="488950" rtl="0" eaLnBrk="1" fontAlgn="auto" latinLnBrk="0" hangingPunct="1">
              <a:lnSpc>
                <a:spcPct val="90000"/>
              </a:lnSpc>
              <a:spcBef>
                <a:spcPct val="0"/>
              </a:spcBef>
              <a:spcAft>
                <a:spcPct val="35000"/>
              </a:spcAft>
              <a:buClr>
                <a:srgbClr val="000000"/>
              </a:buClr>
              <a:buSzTx/>
              <a:buFont typeface="Arial" panose="020B0604020202020204"/>
              <a:buNone/>
              <a:defRPr/>
            </a:pPr>
            <a:endParaRPr kumimoji="0" lang="en-US" sz="2000" b="0" i="0" u="none" strike="noStrike" kern="1200" cap="none" spc="0" normalizeH="0" baseline="0" noProof="0">
              <a:ln>
                <a:noFill/>
              </a:ln>
              <a:solidFill>
                <a:srgbClr val="61D1F1"/>
              </a:solidFill>
              <a:effectLst/>
              <a:uLnTx/>
              <a:uFillTx/>
              <a:latin typeface="Arial" panose="020B0604020202020204"/>
              <a:ea typeface="+mn-ea"/>
              <a:cs typeface="+mn-cs"/>
              <a:sym typeface="Arial" panose="020B0604020202020204"/>
            </a:endParaRPr>
          </a:p>
        </p:txBody>
      </p:sp>
      <p:sp>
        <p:nvSpPr>
          <p:cNvPr id="10" name="Freeform: Shape 9"/>
          <p:cNvSpPr/>
          <p:nvPr/>
        </p:nvSpPr>
        <p:spPr>
          <a:xfrm>
            <a:off x="6662822" y="2079697"/>
            <a:ext cx="2379578" cy="1272833"/>
          </a:xfrm>
          <a:custGeom>
            <a:avLst/>
            <a:gdLst>
              <a:gd name="connsiteX0" fmla="*/ 0 w 1783208"/>
              <a:gd name="connsiteY0" fmla="*/ 106993 h 1069925"/>
              <a:gd name="connsiteX1" fmla="*/ 106993 w 1783208"/>
              <a:gd name="connsiteY1" fmla="*/ 0 h 1069925"/>
              <a:gd name="connsiteX2" fmla="*/ 1676216 w 1783208"/>
              <a:gd name="connsiteY2" fmla="*/ 0 h 1069925"/>
              <a:gd name="connsiteX3" fmla="*/ 1783209 w 1783208"/>
              <a:gd name="connsiteY3" fmla="*/ 106993 h 1069925"/>
              <a:gd name="connsiteX4" fmla="*/ 1783208 w 1783208"/>
              <a:gd name="connsiteY4" fmla="*/ 962933 h 1069925"/>
              <a:gd name="connsiteX5" fmla="*/ 1676215 w 1783208"/>
              <a:gd name="connsiteY5" fmla="*/ 1069926 h 1069925"/>
              <a:gd name="connsiteX6" fmla="*/ 106993 w 1783208"/>
              <a:gd name="connsiteY6" fmla="*/ 1069925 h 1069925"/>
              <a:gd name="connsiteX7" fmla="*/ 0 w 1783208"/>
              <a:gd name="connsiteY7" fmla="*/ 962932 h 1069925"/>
              <a:gd name="connsiteX8" fmla="*/ 0 w 1783208"/>
              <a:gd name="connsiteY8" fmla="*/ 106993 h 106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208" h="1069925">
                <a:moveTo>
                  <a:pt x="0" y="106993"/>
                </a:moveTo>
                <a:cubicBezTo>
                  <a:pt x="0" y="47902"/>
                  <a:pt x="47902" y="0"/>
                  <a:pt x="106993" y="0"/>
                </a:cubicBezTo>
                <a:lnTo>
                  <a:pt x="1676216" y="0"/>
                </a:lnTo>
                <a:cubicBezTo>
                  <a:pt x="1735307" y="0"/>
                  <a:pt x="1783209" y="47902"/>
                  <a:pt x="1783209" y="106993"/>
                </a:cubicBezTo>
                <a:cubicBezTo>
                  <a:pt x="1783209" y="392306"/>
                  <a:pt x="1783208" y="677620"/>
                  <a:pt x="1783208" y="962933"/>
                </a:cubicBezTo>
                <a:cubicBezTo>
                  <a:pt x="1783208" y="1022024"/>
                  <a:pt x="1735306" y="1069926"/>
                  <a:pt x="1676215" y="1069926"/>
                </a:cubicBezTo>
                <a:lnTo>
                  <a:pt x="106993" y="1069925"/>
                </a:lnTo>
                <a:cubicBezTo>
                  <a:pt x="47902" y="1069925"/>
                  <a:pt x="0" y="1022023"/>
                  <a:pt x="0" y="962932"/>
                </a:cubicBezTo>
                <a:lnTo>
                  <a:pt x="0" y="106993"/>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4677" tIns="84677" rIns="84677" bIns="84677"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Bị</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khỉ</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con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lấy</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súng</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tiếc</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con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mồi</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mủi</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lòng</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thương</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cảm</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p>
        </p:txBody>
      </p:sp>
      <p:sp>
        <p:nvSpPr>
          <p:cNvPr id="11" name="Freeform: Shape 10"/>
          <p:cNvSpPr/>
          <p:nvPr/>
        </p:nvSpPr>
        <p:spPr>
          <a:xfrm>
            <a:off x="5929624" y="2473410"/>
            <a:ext cx="504470" cy="406782"/>
          </a:xfrm>
          <a:custGeom>
            <a:avLst/>
            <a:gdLst>
              <a:gd name="connsiteX0" fmla="*/ 0 w 378040"/>
              <a:gd name="connsiteY0" fmla="*/ 88447 h 442235"/>
              <a:gd name="connsiteX1" fmla="*/ 189020 w 378040"/>
              <a:gd name="connsiteY1" fmla="*/ 88447 h 442235"/>
              <a:gd name="connsiteX2" fmla="*/ 189020 w 378040"/>
              <a:gd name="connsiteY2" fmla="*/ 0 h 442235"/>
              <a:gd name="connsiteX3" fmla="*/ 378040 w 378040"/>
              <a:gd name="connsiteY3" fmla="*/ 221118 h 442235"/>
              <a:gd name="connsiteX4" fmla="*/ 189020 w 378040"/>
              <a:gd name="connsiteY4" fmla="*/ 442235 h 442235"/>
              <a:gd name="connsiteX5" fmla="*/ 189020 w 378040"/>
              <a:gd name="connsiteY5" fmla="*/ 353788 h 442235"/>
              <a:gd name="connsiteX6" fmla="*/ 0 w 378040"/>
              <a:gd name="connsiteY6" fmla="*/ 353788 h 442235"/>
              <a:gd name="connsiteX7" fmla="*/ 0 w 378040"/>
              <a:gd name="connsiteY7" fmla="*/ 88447 h 4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040" h="442235">
                <a:moveTo>
                  <a:pt x="378040" y="353788"/>
                </a:moveTo>
                <a:lnTo>
                  <a:pt x="189020" y="353788"/>
                </a:lnTo>
                <a:lnTo>
                  <a:pt x="189020" y="442235"/>
                </a:lnTo>
                <a:lnTo>
                  <a:pt x="0" y="221117"/>
                </a:lnTo>
                <a:lnTo>
                  <a:pt x="189020" y="0"/>
                </a:lnTo>
                <a:lnTo>
                  <a:pt x="189020" y="88447"/>
                </a:lnTo>
                <a:lnTo>
                  <a:pt x="378040" y="88447"/>
                </a:lnTo>
                <a:lnTo>
                  <a:pt x="378040" y="353788"/>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113412" tIns="88447" rIns="0" bIns="88448" numCol="1" spcCol="1270" anchor="ctr" anchorCtr="0">
            <a:noAutofit/>
          </a:bodyPr>
          <a:lstStyle/>
          <a:p>
            <a:pPr marL="0" marR="0" lvl="0" indent="0" algn="ctr" defTabSz="488950" rtl="0" eaLnBrk="1" fontAlgn="auto" latinLnBrk="0" hangingPunct="1">
              <a:lnSpc>
                <a:spcPct val="90000"/>
              </a:lnSpc>
              <a:spcBef>
                <a:spcPct val="0"/>
              </a:spcBef>
              <a:spcAft>
                <a:spcPct val="35000"/>
              </a:spcAft>
              <a:buClr>
                <a:srgbClr val="000000"/>
              </a:buClr>
              <a:buSzTx/>
              <a:buFont typeface="Arial" panose="020B0604020202020204"/>
              <a:buNone/>
              <a:defRPr/>
            </a:pPr>
            <a:endParaRPr kumimoji="0" lang="en-US" sz="2000" b="0" i="0" u="none" strike="noStrike" kern="1200" cap="none" spc="0" normalizeH="0" baseline="0" noProof="0">
              <a:ln>
                <a:noFill/>
              </a:ln>
              <a:solidFill>
                <a:srgbClr val="61D1F1"/>
              </a:solidFill>
              <a:effectLst/>
              <a:uLnTx/>
              <a:uFillTx/>
              <a:latin typeface="Arial" panose="020B0604020202020204"/>
              <a:ea typeface="+mn-ea"/>
              <a:cs typeface="+mn-cs"/>
              <a:sym typeface="Arial" panose="020B0604020202020204"/>
            </a:endParaRPr>
          </a:p>
        </p:txBody>
      </p:sp>
      <p:sp>
        <p:nvSpPr>
          <p:cNvPr id="13" name="Freeform: Shape 12"/>
          <p:cNvSpPr/>
          <p:nvPr/>
        </p:nvSpPr>
        <p:spPr>
          <a:xfrm>
            <a:off x="3331411" y="2040385"/>
            <a:ext cx="2379578" cy="1272833"/>
          </a:xfrm>
          <a:custGeom>
            <a:avLst/>
            <a:gdLst>
              <a:gd name="connsiteX0" fmla="*/ 0 w 1783208"/>
              <a:gd name="connsiteY0" fmla="*/ 106993 h 1069925"/>
              <a:gd name="connsiteX1" fmla="*/ 106993 w 1783208"/>
              <a:gd name="connsiteY1" fmla="*/ 0 h 1069925"/>
              <a:gd name="connsiteX2" fmla="*/ 1676216 w 1783208"/>
              <a:gd name="connsiteY2" fmla="*/ 0 h 1069925"/>
              <a:gd name="connsiteX3" fmla="*/ 1783209 w 1783208"/>
              <a:gd name="connsiteY3" fmla="*/ 106993 h 1069925"/>
              <a:gd name="connsiteX4" fmla="*/ 1783208 w 1783208"/>
              <a:gd name="connsiteY4" fmla="*/ 962933 h 1069925"/>
              <a:gd name="connsiteX5" fmla="*/ 1676215 w 1783208"/>
              <a:gd name="connsiteY5" fmla="*/ 1069926 h 1069925"/>
              <a:gd name="connsiteX6" fmla="*/ 106993 w 1783208"/>
              <a:gd name="connsiteY6" fmla="*/ 1069925 h 1069925"/>
              <a:gd name="connsiteX7" fmla="*/ 0 w 1783208"/>
              <a:gd name="connsiteY7" fmla="*/ 962932 h 1069925"/>
              <a:gd name="connsiteX8" fmla="*/ 0 w 1783208"/>
              <a:gd name="connsiteY8" fmla="*/ 106993 h 106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208" h="1069925">
                <a:moveTo>
                  <a:pt x="0" y="106993"/>
                </a:moveTo>
                <a:cubicBezTo>
                  <a:pt x="0" y="47902"/>
                  <a:pt x="47902" y="0"/>
                  <a:pt x="106993" y="0"/>
                </a:cubicBezTo>
                <a:lnTo>
                  <a:pt x="1676216" y="0"/>
                </a:lnTo>
                <a:cubicBezTo>
                  <a:pt x="1735307" y="0"/>
                  <a:pt x="1783209" y="47902"/>
                  <a:pt x="1783209" y="106993"/>
                </a:cubicBezTo>
                <a:cubicBezTo>
                  <a:pt x="1783209" y="392306"/>
                  <a:pt x="1783208" y="677620"/>
                  <a:pt x="1783208" y="962933"/>
                </a:cubicBezTo>
                <a:cubicBezTo>
                  <a:pt x="1783208" y="1022024"/>
                  <a:pt x="1735306" y="1069926"/>
                  <a:pt x="1676215" y="1069926"/>
                </a:cubicBezTo>
                <a:lnTo>
                  <a:pt x="106993" y="1069925"/>
                </a:lnTo>
                <a:cubicBezTo>
                  <a:pt x="47902" y="1069925"/>
                  <a:pt x="0" y="1022023"/>
                  <a:pt x="0" y="962932"/>
                </a:cubicBezTo>
                <a:lnTo>
                  <a:pt x="0" y="106993"/>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4677" tIns="84677" rIns="84677" bIns="84677"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Chứng</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kiến</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cảnh</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tượng</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Hõm</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Chết</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bàng</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hoàng</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kinh</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sợ</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p>
        </p:txBody>
      </p:sp>
      <p:sp>
        <p:nvSpPr>
          <p:cNvPr id="14" name="Freeform: Shape 13"/>
          <p:cNvSpPr/>
          <p:nvPr/>
        </p:nvSpPr>
        <p:spPr>
          <a:xfrm>
            <a:off x="2608304" y="2538966"/>
            <a:ext cx="504472" cy="406782"/>
          </a:xfrm>
          <a:custGeom>
            <a:avLst/>
            <a:gdLst>
              <a:gd name="connsiteX0" fmla="*/ 0 w 378040"/>
              <a:gd name="connsiteY0" fmla="*/ 88447 h 442235"/>
              <a:gd name="connsiteX1" fmla="*/ 189020 w 378040"/>
              <a:gd name="connsiteY1" fmla="*/ 88447 h 442235"/>
              <a:gd name="connsiteX2" fmla="*/ 189020 w 378040"/>
              <a:gd name="connsiteY2" fmla="*/ 0 h 442235"/>
              <a:gd name="connsiteX3" fmla="*/ 378040 w 378040"/>
              <a:gd name="connsiteY3" fmla="*/ 221118 h 442235"/>
              <a:gd name="connsiteX4" fmla="*/ 189020 w 378040"/>
              <a:gd name="connsiteY4" fmla="*/ 442235 h 442235"/>
              <a:gd name="connsiteX5" fmla="*/ 189020 w 378040"/>
              <a:gd name="connsiteY5" fmla="*/ 353788 h 442235"/>
              <a:gd name="connsiteX6" fmla="*/ 0 w 378040"/>
              <a:gd name="connsiteY6" fmla="*/ 353788 h 442235"/>
              <a:gd name="connsiteX7" fmla="*/ 0 w 378040"/>
              <a:gd name="connsiteY7" fmla="*/ 88447 h 4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040" h="442235">
                <a:moveTo>
                  <a:pt x="378040" y="353788"/>
                </a:moveTo>
                <a:lnTo>
                  <a:pt x="189020" y="353788"/>
                </a:lnTo>
                <a:lnTo>
                  <a:pt x="189020" y="442235"/>
                </a:lnTo>
                <a:lnTo>
                  <a:pt x="0" y="221117"/>
                </a:lnTo>
                <a:lnTo>
                  <a:pt x="189020" y="0"/>
                </a:lnTo>
                <a:lnTo>
                  <a:pt x="189020" y="88447"/>
                </a:lnTo>
                <a:lnTo>
                  <a:pt x="378040" y="88447"/>
                </a:lnTo>
                <a:lnTo>
                  <a:pt x="378040" y="353788"/>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113412" tIns="88448" rIns="1" bIns="88447" numCol="1" spcCol="1270" anchor="ctr" anchorCtr="0">
            <a:noAutofit/>
          </a:bodyPr>
          <a:lstStyle/>
          <a:p>
            <a:pPr marL="0" marR="0" lvl="0" indent="0" algn="ctr" defTabSz="488950" rtl="0" eaLnBrk="1" fontAlgn="auto" latinLnBrk="0" hangingPunct="1">
              <a:lnSpc>
                <a:spcPct val="90000"/>
              </a:lnSpc>
              <a:spcBef>
                <a:spcPct val="0"/>
              </a:spcBef>
              <a:spcAft>
                <a:spcPct val="35000"/>
              </a:spcAft>
              <a:buClr>
                <a:srgbClr val="000000"/>
              </a:buClr>
              <a:buSzTx/>
              <a:buFont typeface="Arial" panose="020B0604020202020204"/>
              <a:buNone/>
              <a:defRPr/>
            </a:pPr>
            <a:endParaRPr kumimoji="0" lang="en-US" sz="2000" b="0" i="0" u="none" strike="noStrike" kern="1200" cap="none" spc="0" normalizeH="0" baseline="0" noProof="0">
              <a:ln>
                <a:noFill/>
              </a:ln>
              <a:solidFill>
                <a:srgbClr val="61D1F1"/>
              </a:solidFill>
              <a:effectLst/>
              <a:uLnTx/>
              <a:uFillTx/>
              <a:latin typeface="Arial" panose="020B0604020202020204"/>
              <a:ea typeface="+mn-ea"/>
              <a:cs typeface="+mn-cs"/>
              <a:sym typeface="Arial" panose="020B0604020202020204"/>
            </a:endParaRPr>
          </a:p>
        </p:txBody>
      </p:sp>
      <p:sp>
        <p:nvSpPr>
          <p:cNvPr id="15" name="Freeform: Shape 14"/>
          <p:cNvSpPr/>
          <p:nvPr/>
        </p:nvSpPr>
        <p:spPr>
          <a:xfrm>
            <a:off x="0" y="2079697"/>
            <a:ext cx="2379578" cy="1272833"/>
          </a:xfrm>
          <a:custGeom>
            <a:avLst/>
            <a:gdLst>
              <a:gd name="connsiteX0" fmla="*/ 0 w 1783208"/>
              <a:gd name="connsiteY0" fmla="*/ 106993 h 1069925"/>
              <a:gd name="connsiteX1" fmla="*/ 106993 w 1783208"/>
              <a:gd name="connsiteY1" fmla="*/ 0 h 1069925"/>
              <a:gd name="connsiteX2" fmla="*/ 1676216 w 1783208"/>
              <a:gd name="connsiteY2" fmla="*/ 0 h 1069925"/>
              <a:gd name="connsiteX3" fmla="*/ 1783209 w 1783208"/>
              <a:gd name="connsiteY3" fmla="*/ 106993 h 1069925"/>
              <a:gd name="connsiteX4" fmla="*/ 1783208 w 1783208"/>
              <a:gd name="connsiteY4" fmla="*/ 962933 h 1069925"/>
              <a:gd name="connsiteX5" fmla="*/ 1676215 w 1783208"/>
              <a:gd name="connsiteY5" fmla="*/ 1069926 h 1069925"/>
              <a:gd name="connsiteX6" fmla="*/ 106993 w 1783208"/>
              <a:gd name="connsiteY6" fmla="*/ 1069925 h 1069925"/>
              <a:gd name="connsiteX7" fmla="*/ 0 w 1783208"/>
              <a:gd name="connsiteY7" fmla="*/ 962932 h 1069925"/>
              <a:gd name="connsiteX8" fmla="*/ 0 w 1783208"/>
              <a:gd name="connsiteY8" fmla="*/ 106993 h 106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208" h="1069925">
                <a:moveTo>
                  <a:pt x="0" y="106993"/>
                </a:moveTo>
                <a:cubicBezTo>
                  <a:pt x="0" y="47902"/>
                  <a:pt x="47902" y="0"/>
                  <a:pt x="106993" y="0"/>
                </a:cubicBezTo>
                <a:lnTo>
                  <a:pt x="1676216" y="0"/>
                </a:lnTo>
                <a:cubicBezTo>
                  <a:pt x="1735307" y="0"/>
                  <a:pt x="1783209" y="47902"/>
                  <a:pt x="1783209" y="106993"/>
                </a:cubicBezTo>
                <a:cubicBezTo>
                  <a:pt x="1783209" y="392306"/>
                  <a:pt x="1783208" y="677620"/>
                  <a:pt x="1783208" y="962933"/>
                </a:cubicBezTo>
                <a:cubicBezTo>
                  <a:pt x="1783208" y="1022024"/>
                  <a:pt x="1735306" y="1069926"/>
                  <a:pt x="1676215" y="1069926"/>
                </a:cubicBezTo>
                <a:lnTo>
                  <a:pt x="106993" y="1069925"/>
                </a:lnTo>
                <a:cubicBezTo>
                  <a:pt x="47902" y="1069925"/>
                  <a:pt x="0" y="1022023"/>
                  <a:pt x="0" y="962932"/>
                </a:cubicBezTo>
                <a:lnTo>
                  <a:pt x="0" y="106993"/>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4677" tIns="84677" rIns="84677" bIns="84677"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Cứu</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chữa</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khỉ</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đực</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rồi</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bế</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xuống</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núi</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phá</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lên</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cười</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p>
        </p:txBody>
      </p:sp>
      <p:sp>
        <p:nvSpPr>
          <p:cNvPr id="16" name="Freeform: Shape 15"/>
          <p:cNvSpPr/>
          <p:nvPr/>
        </p:nvSpPr>
        <p:spPr>
          <a:xfrm>
            <a:off x="894722" y="3496871"/>
            <a:ext cx="590136" cy="347733"/>
          </a:xfrm>
          <a:custGeom>
            <a:avLst/>
            <a:gdLst>
              <a:gd name="connsiteX0" fmla="*/ 0 w 378040"/>
              <a:gd name="connsiteY0" fmla="*/ 88447 h 442235"/>
              <a:gd name="connsiteX1" fmla="*/ 189020 w 378040"/>
              <a:gd name="connsiteY1" fmla="*/ 88447 h 442235"/>
              <a:gd name="connsiteX2" fmla="*/ 189020 w 378040"/>
              <a:gd name="connsiteY2" fmla="*/ 0 h 442235"/>
              <a:gd name="connsiteX3" fmla="*/ 378040 w 378040"/>
              <a:gd name="connsiteY3" fmla="*/ 221118 h 442235"/>
              <a:gd name="connsiteX4" fmla="*/ 189020 w 378040"/>
              <a:gd name="connsiteY4" fmla="*/ 442235 h 442235"/>
              <a:gd name="connsiteX5" fmla="*/ 189020 w 378040"/>
              <a:gd name="connsiteY5" fmla="*/ 353788 h 442235"/>
              <a:gd name="connsiteX6" fmla="*/ 0 w 378040"/>
              <a:gd name="connsiteY6" fmla="*/ 353788 h 442235"/>
              <a:gd name="connsiteX7" fmla="*/ 0 w 378040"/>
              <a:gd name="connsiteY7" fmla="*/ 88447 h 4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040" h="442235">
                <a:moveTo>
                  <a:pt x="302432" y="1"/>
                </a:moveTo>
                <a:lnTo>
                  <a:pt x="302432" y="221118"/>
                </a:lnTo>
                <a:lnTo>
                  <a:pt x="378040" y="221117"/>
                </a:lnTo>
                <a:lnTo>
                  <a:pt x="189020" y="442234"/>
                </a:lnTo>
                <a:lnTo>
                  <a:pt x="0" y="221118"/>
                </a:lnTo>
                <a:lnTo>
                  <a:pt x="75608" y="221118"/>
                </a:lnTo>
                <a:lnTo>
                  <a:pt x="75608" y="1"/>
                </a:lnTo>
                <a:lnTo>
                  <a:pt x="302432" y="1"/>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88448" tIns="0" rIns="88447" bIns="113413" numCol="1" spcCol="1270" anchor="ctr" anchorCtr="0">
            <a:noAutofit/>
          </a:bodyPr>
          <a:lstStyle/>
          <a:p>
            <a:pPr marL="0" marR="0" lvl="0" indent="0" algn="ctr" defTabSz="488950" rtl="0" eaLnBrk="1" fontAlgn="auto" latinLnBrk="0" hangingPunct="1">
              <a:lnSpc>
                <a:spcPct val="90000"/>
              </a:lnSpc>
              <a:spcBef>
                <a:spcPct val="0"/>
              </a:spcBef>
              <a:spcAft>
                <a:spcPct val="35000"/>
              </a:spcAft>
              <a:buClr>
                <a:srgbClr val="000000"/>
              </a:buClr>
              <a:buSzTx/>
              <a:buFont typeface="Arial" panose="020B0604020202020204"/>
              <a:buNone/>
              <a:defRPr/>
            </a:pPr>
            <a:endParaRPr kumimoji="0" lang="en-US" sz="2000" b="0" i="0" u="none" strike="noStrike" kern="1200" cap="none" spc="0" normalizeH="0" baseline="0" noProof="0">
              <a:ln>
                <a:noFill/>
              </a:ln>
              <a:solidFill>
                <a:srgbClr val="61D1F1"/>
              </a:solidFill>
              <a:effectLst/>
              <a:uLnTx/>
              <a:uFillTx/>
              <a:latin typeface="Arial" panose="020B0604020202020204"/>
              <a:ea typeface="+mn-ea"/>
              <a:cs typeface="+mn-cs"/>
              <a:sym typeface="Arial" panose="020B0604020202020204"/>
            </a:endParaRPr>
          </a:p>
        </p:txBody>
      </p:sp>
      <p:sp>
        <p:nvSpPr>
          <p:cNvPr id="17" name="Freeform: Shape 16"/>
          <p:cNvSpPr/>
          <p:nvPr/>
        </p:nvSpPr>
        <p:spPr>
          <a:xfrm>
            <a:off x="-1" y="3844605"/>
            <a:ext cx="2709333" cy="1148174"/>
          </a:xfrm>
          <a:custGeom>
            <a:avLst/>
            <a:gdLst>
              <a:gd name="connsiteX0" fmla="*/ 0 w 1783208"/>
              <a:gd name="connsiteY0" fmla="*/ 106993 h 1069925"/>
              <a:gd name="connsiteX1" fmla="*/ 106993 w 1783208"/>
              <a:gd name="connsiteY1" fmla="*/ 0 h 1069925"/>
              <a:gd name="connsiteX2" fmla="*/ 1676216 w 1783208"/>
              <a:gd name="connsiteY2" fmla="*/ 0 h 1069925"/>
              <a:gd name="connsiteX3" fmla="*/ 1783209 w 1783208"/>
              <a:gd name="connsiteY3" fmla="*/ 106993 h 1069925"/>
              <a:gd name="connsiteX4" fmla="*/ 1783208 w 1783208"/>
              <a:gd name="connsiteY4" fmla="*/ 962933 h 1069925"/>
              <a:gd name="connsiteX5" fmla="*/ 1676215 w 1783208"/>
              <a:gd name="connsiteY5" fmla="*/ 1069926 h 1069925"/>
              <a:gd name="connsiteX6" fmla="*/ 106993 w 1783208"/>
              <a:gd name="connsiteY6" fmla="*/ 1069925 h 1069925"/>
              <a:gd name="connsiteX7" fmla="*/ 0 w 1783208"/>
              <a:gd name="connsiteY7" fmla="*/ 962932 h 1069925"/>
              <a:gd name="connsiteX8" fmla="*/ 0 w 1783208"/>
              <a:gd name="connsiteY8" fmla="*/ 106993 h 106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208" h="1069925">
                <a:moveTo>
                  <a:pt x="0" y="106993"/>
                </a:moveTo>
                <a:cubicBezTo>
                  <a:pt x="0" y="47902"/>
                  <a:pt x="47902" y="0"/>
                  <a:pt x="106993" y="0"/>
                </a:cubicBezTo>
                <a:lnTo>
                  <a:pt x="1676216" y="0"/>
                </a:lnTo>
                <a:cubicBezTo>
                  <a:pt x="1735307" y="0"/>
                  <a:pt x="1783209" y="47902"/>
                  <a:pt x="1783209" y="106993"/>
                </a:cubicBezTo>
                <a:cubicBezTo>
                  <a:pt x="1783209" y="392306"/>
                  <a:pt x="1783208" y="677620"/>
                  <a:pt x="1783208" y="962933"/>
                </a:cubicBezTo>
                <a:cubicBezTo>
                  <a:pt x="1783208" y="1022024"/>
                  <a:pt x="1735306" y="1069926"/>
                  <a:pt x="1676215" y="1069926"/>
                </a:cubicBezTo>
                <a:lnTo>
                  <a:pt x="106993" y="1069925"/>
                </a:lnTo>
                <a:cubicBezTo>
                  <a:pt x="47902" y="1069925"/>
                  <a:pt x="0" y="1022023"/>
                  <a:pt x="0" y="962932"/>
                </a:cubicBezTo>
                <a:lnTo>
                  <a:pt x="0" y="106993"/>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4677" tIns="84677" rIns="84677" bIns="84677"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Khỉ</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cái</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bám</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theo</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cảm</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giác</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bị</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xúc</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phạm</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khổ</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sở</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giác</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ngộ</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p>
        </p:txBody>
      </p:sp>
      <p:sp>
        <p:nvSpPr>
          <p:cNvPr id="18" name="Freeform: Shape 17"/>
          <p:cNvSpPr/>
          <p:nvPr/>
        </p:nvSpPr>
        <p:spPr>
          <a:xfrm>
            <a:off x="2826940" y="4211977"/>
            <a:ext cx="504470" cy="406781"/>
          </a:xfrm>
          <a:custGeom>
            <a:avLst/>
            <a:gdLst>
              <a:gd name="connsiteX0" fmla="*/ 0 w 378040"/>
              <a:gd name="connsiteY0" fmla="*/ 88447 h 442235"/>
              <a:gd name="connsiteX1" fmla="*/ 189020 w 378040"/>
              <a:gd name="connsiteY1" fmla="*/ 88447 h 442235"/>
              <a:gd name="connsiteX2" fmla="*/ 189020 w 378040"/>
              <a:gd name="connsiteY2" fmla="*/ 0 h 442235"/>
              <a:gd name="connsiteX3" fmla="*/ 378040 w 378040"/>
              <a:gd name="connsiteY3" fmla="*/ 221118 h 442235"/>
              <a:gd name="connsiteX4" fmla="*/ 189020 w 378040"/>
              <a:gd name="connsiteY4" fmla="*/ 442235 h 442235"/>
              <a:gd name="connsiteX5" fmla="*/ 189020 w 378040"/>
              <a:gd name="connsiteY5" fmla="*/ 353788 h 442235"/>
              <a:gd name="connsiteX6" fmla="*/ 0 w 378040"/>
              <a:gd name="connsiteY6" fmla="*/ 353788 h 442235"/>
              <a:gd name="connsiteX7" fmla="*/ 0 w 378040"/>
              <a:gd name="connsiteY7" fmla="*/ 88447 h 4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040" h="442235">
                <a:moveTo>
                  <a:pt x="0" y="88447"/>
                </a:moveTo>
                <a:lnTo>
                  <a:pt x="189020" y="88447"/>
                </a:lnTo>
                <a:lnTo>
                  <a:pt x="189020" y="0"/>
                </a:lnTo>
                <a:lnTo>
                  <a:pt x="378040" y="221118"/>
                </a:lnTo>
                <a:lnTo>
                  <a:pt x="189020" y="442235"/>
                </a:lnTo>
                <a:lnTo>
                  <a:pt x="189020" y="353788"/>
                </a:lnTo>
                <a:lnTo>
                  <a:pt x="0" y="353788"/>
                </a:lnTo>
                <a:lnTo>
                  <a:pt x="0" y="88447"/>
                </a:lnTo>
                <a:close/>
              </a:path>
            </a:pathLst>
          </a:cu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0" tIns="88447" rIns="113412" bIns="88447" numCol="1" spcCol="1270" anchor="ctr" anchorCtr="0">
            <a:noAutofit/>
          </a:bodyPr>
          <a:lstStyle/>
          <a:p>
            <a:pPr marL="0" marR="0" lvl="0" indent="0" algn="ctr" defTabSz="488950" rtl="0" eaLnBrk="1" fontAlgn="auto" latinLnBrk="0" hangingPunct="1">
              <a:lnSpc>
                <a:spcPct val="90000"/>
              </a:lnSpc>
              <a:spcBef>
                <a:spcPct val="0"/>
              </a:spcBef>
              <a:spcAft>
                <a:spcPct val="35000"/>
              </a:spcAft>
              <a:buClr>
                <a:srgbClr val="000000"/>
              </a:buClr>
              <a:buSzTx/>
              <a:buFont typeface="Arial" panose="020B0604020202020204"/>
              <a:buNone/>
              <a:defRPr/>
            </a:pPr>
            <a:endParaRPr kumimoji="0" lang="en-US" sz="2000" b="0" i="0" u="none" strike="noStrike" kern="1200" cap="none" spc="0" normalizeH="0" baseline="0" noProof="0">
              <a:ln>
                <a:noFill/>
              </a:ln>
              <a:solidFill>
                <a:srgbClr val="61D1F1"/>
              </a:solidFill>
              <a:effectLst/>
              <a:uLnTx/>
              <a:uFillTx/>
              <a:latin typeface="Arial" panose="020B0604020202020204"/>
              <a:ea typeface="+mn-ea"/>
              <a:cs typeface="+mn-cs"/>
              <a:sym typeface="Arial" panose="020B0604020202020204"/>
            </a:endParaRPr>
          </a:p>
        </p:txBody>
      </p:sp>
      <p:sp>
        <p:nvSpPr>
          <p:cNvPr id="19" name="Freeform: Shape 18"/>
          <p:cNvSpPr/>
          <p:nvPr/>
        </p:nvSpPr>
        <p:spPr>
          <a:xfrm>
            <a:off x="3331410" y="3784601"/>
            <a:ext cx="3238723" cy="1208178"/>
          </a:xfrm>
          <a:custGeom>
            <a:avLst/>
            <a:gdLst>
              <a:gd name="connsiteX0" fmla="*/ 0 w 1783208"/>
              <a:gd name="connsiteY0" fmla="*/ 106993 h 1069925"/>
              <a:gd name="connsiteX1" fmla="*/ 106993 w 1783208"/>
              <a:gd name="connsiteY1" fmla="*/ 0 h 1069925"/>
              <a:gd name="connsiteX2" fmla="*/ 1676216 w 1783208"/>
              <a:gd name="connsiteY2" fmla="*/ 0 h 1069925"/>
              <a:gd name="connsiteX3" fmla="*/ 1783209 w 1783208"/>
              <a:gd name="connsiteY3" fmla="*/ 106993 h 1069925"/>
              <a:gd name="connsiteX4" fmla="*/ 1783208 w 1783208"/>
              <a:gd name="connsiteY4" fmla="*/ 962933 h 1069925"/>
              <a:gd name="connsiteX5" fmla="*/ 1676215 w 1783208"/>
              <a:gd name="connsiteY5" fmla="*/ 1069926 h 1069925"/>
              <a:gd name="connsiteX6" fmla="*/ 106993 w 1783208"/>
              <a:gd name="connsiteY6" fmla="*/ 1069925 h 1069925"/>
              <a:gd name="connsiteX7" fmla="*/ 0 w 1783208"/>
              <a:gd name="connsiteY7" fmla="*/ 962932 h 1069925"/>
              <a:gd name="connsiteX8" fmla="*/ 0 w 1783208"/>
              <a:gd name="connsiteY8" fmla="*/ 106993 h 106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208" h="1069925">
                <a:moveTo>
                  <a:pt x="0" y="106993"/>
                </a:moveTo>
                <a:cubicBezTo>
                  <a:pt x="0" y="47902"/>
                  <a:pt x="47902" y="0"/>
                  <a:pt x="106993" y="0"/>
                </a:cubicBezTo>
                <a:lnTo>
                  <a:pt x="1676216" y="0"/>
                </a:lnTo>
                <a:cubicBezTo>
                  <a:pt x="1735307" y="0"/>
                  <a:pt x="1783209" y="47902"/>
                  <a:pt x="1783209" y="106993"/>
                </a:cubicBezTo>
                <a:cubicBezTo>
                  <a:pt x="1783209" y="392306"/>
                  <a:pt x="1783208" y="677620"/>
                  <a:pt x="1783208" y="962933"/>
                </a:cubicBezTo>
                <a:cubicBezTo>
                  <a:pt x="1783208" y="1022024"/>
                  <a:pt x="1735306" y="1069926"/>
                  <a:pt x="1676215" y="1069926"/>
                </a:cubicBezTo>
                <a:lnTo>
                  <a:pt x="106993" y="1069925"/>
                </a:lnTo>
                <a:cubicBezTo>
                  <a:pt x="47902" y="1069925"/>
                  <a:pt x="0" y="1022023"/>
                  <a:pt x="0" y="962932"/>
                </a:cubicBezTo>
                <a:lnTo>
                  <a:pt x="0" y="106993"/>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4677" tIns="84677" rIns="84677" bIns="84677"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panose="020B0604020202020204"/>
              <a:buNone/>
              <a:defRPr/>
            </a:pP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Ông</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Diểu</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phóng</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sinh</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cho</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khỉ</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đực</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gặp</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hoa</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tử</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0" i="0" u="none" strike="noStrike" kern="1200" cap="none" spc="0" normalizeH="0" baseline="0" noProof="0" dirty="0" err="1">
                <a:ln>
                  <a:noFill/>
                </a:ln>
                <a:solidFill>
                  <a:srgbClr val="61D1F1">
                    <a:lumMod val="20000"/>
                    <a:lumOff val="80000"/>
                  </a:srgbClr>
                </a:solidFill>
                <a:effectLst/>
                <a:uLnTx/>
                <a:uFillTx/>
                <a:latin typeface="Arial" panose="020B0604020202020204"/>
                <a:ea typeface="+mn-ea"/>
                <a:cs typeface="+mn-cs"/>
                <a:sym typeface="Arial" panose="020B0604020202020204"/>
              </a:rPr>
              <a:t>huyền</a:t>
            </a:r>
            <a:r>
              <a:rPr kumimoji="0" lang="en-US" sz="2000" b="0" i="0" u="none" strike="noStrike" kern="1200" cap="none" spc="0" normalizeH="0" baseline="0" noProof="0" dirty="0">
                <a:ln>
                  <a:noFill/>
                </a:ln>
                <a:solidFill>
                  <a:srgbClr val="61D1F1">
                    <a:lumMod val="20000"/>
                    <a:lumOff val="80000"/>
                  </a:srgbClr>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cô</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đơn</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hạnh</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 </a:t>
            </a:r>
            <a:r>
              <a:rPr kumimoji="0" lang="en-US" sz="2000" b="1" i="1" u="none" strike="noStrike" kern="1200" cap="none" spc="0" normalizeH="0" baseline="0" noProof="0" dirty="0" err="1">
                <a:ln>
                  <a:noFill/>
                </a:ln>
                <a:solidFill>
                  <a:srgbClr val="FFFF00"/>
                </a:solidFill>
                <a:effectLst/>
                <a:uLnTx/>
                <a:uFillTx/>
                <a:latin typeface="Arial" panose="020B0604020202020204"/>
                <a:ea typeface="+mn-ea"/>
                <a:cs typeface="+mn-cs"/>
                <a:sym typeface="Arial" panose="020B0604020202020204"/>
              </a:rPr>
              <a:t>phúc</a:t>
            </a:r>
            <a:r>
              <a:rPr kumimoji="0" lang="en-US" sz="2000" b="1" i="1" u="none" strike="noStrike" kern="1200" cap="none" spc="0" normalizeH="0" baseline="0" noProof="0" dirty="0">
                <a:ln>
                  <a:noFill/>
                </a:ln>
                <a:solidFill>
                  <a:srgbClr val="FFFF00"/>
                </a:solidFill>
                <a:effectLst/>
                <a:uLnTx/>
                <a:uFillTx/>
                <a:latin typeface="Arial" panose="020B0604020202020204"/>
                <a:ea typeface="+mn-ea"/>
                <a:cs typeface="+mn-cs"/>
                <a:sym typeface="Arial" panose="020B0604020202020204"/>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0"/>
            <a:ext cx="9144000" cy="52194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Calibri" panose="020F0502020204030204"/>
            </a:endParaRPr>
          </a:p>
        </p:txBody>
      </p:sp>
      <p:sp>
        <p:nvSpPr>
          <p:cNvPr id="6" name="Rectangle 5"/>
          <p:cNvSpPr/>
          <p:nvPr/>
        </p:nvSpPr>
        <p:spPr>
          <a:xfrm>
            <a:off x="167841" y="273844"/>
            <a:ext cx="6483066" cy="307139"/>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685800">
              <a:buClrTx/>
              <a:defRPr/>
            </a:pPr>
            <a:r>
              <a:rPr lang="en-US" sz="2100" b="1" kern="1200" dirty="0">
                <a:solidFill>
                  <a:prstClr val="black"/>
                </a:solidFill>
                <a:latin typeface="Times New Roman" panose="02020603050405020304" pitchFamily="18" charset="0"/>
                <a:cs typeface="Times New Roman" panose="02020603050405020304" pitchFamily="18" charset="0"/>
              </a:rPr>
              <a:t>d. </a:t>
            </a:r>
            <a:r>
              <a:rPr lang="en-US" sz="2100" b="1" kern="1200" dirty="0" err="1">
                <a:solidFill>
                  <a:prstClr val="black"/>
                </a:solidFill>
                <a:latin typeface="Times New Roman" panose="02020603050405020304" pitchFamily="18" charset="0"/>
                <a:cs typeface="Times New Roman" panose="02020603050405020304" pitchFamily="18" charset="0"/>
              </a:rPr>
              <a:t>Nguyên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nhân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ông</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Diểu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tha</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chết</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cho</a:t>
            </a:r>
            <a:r>
              <a:rPr lang="en-US" sz="2100" b="1" kern="1200" dirty="0">
                <a:solidFill>
                  <a:prstClr val="black"/>
                </a:solidFill>
                <a:latin typeface="Times New Roman" panose="02020603050405020304" pitchFamily="18" charset="0"/>
                <a:cs typeface="Times New Roman" panose="02020603050405020304" pitchFamily="18" charset="0"/>
              </a:rPr>
              <a:t> con </a:t>
            </a:r>
            <a:r>
              <a:rPr lang="en-US" sz="2100" b="1" kern="1200" dirty="0" err="1">
                <a:solidFill>
                  <a:prstClr val="black"/>
                </a:solidFill>
                <a:latin typeface="Times New Roman" panose="02020603050405020304" pitchFamily="18" charset="0"/>
                <a:cs typeface="Times New Roman" panose="02020603050405020304" pitchFamily="18" charset="0"/>
              </a:rPr>
              <a:t>khỉ</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đực</a:t>
            </a:r>
            <a:r>
              <a:rPr lang="en-US" sz="2100" b="1" kern="1200" dirty="0">
                <a:solidFill>
                  <a:prstClr val="black"/>
                </a:solidFill>
                <a:latin typeface="Times New Roman" panose="02020603050405020304" pitchFamily="18" charset="0"/>
                <a:cs typeface="Times New Roman" panose="02020603050405020304" pitchFamily="18" charset="0"/>
              </a:rPr>
              <a:t>:</a:t>
            </a:r>
          </a:p>
        </p:txBody>
      </p:sp>
      <p:sp>
        <p:nvSpPr>
          <p:cNvPr id="9" name="Rounded Rectangle 8"/>
          <p:cNvSpPr/>
          <p:nvPr/>
        </p:nvSpPr>
        <p:spPr>
          <a:xfrm>
            <a:off x="369971" y="866275"/>
            <a:ext cx="4105776" cy="147086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Chứng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kiến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tình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yêu</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thương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của</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gia</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đình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của</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gia</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đình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khỉ</a:t>
            </a:r>
            <a:r>
              <a:rPr lang="en-US" sz="2100" kern="1200" dirty="0">
                <a:solidFill>
                  <a:prstClr val="black"/>
                </a:solidFill>
                <a:latin typeface="Times New Roman" panose="02020603050405020304" pitchFamily="18" charset="0"/>
                <a:cs typeface="Times New Roman" panose="02020603050405020304" pitchFamily="18" charset="0"/>
              </a:rPr>
              <a:t>.</a:t>
            </a:r>
          </a:p>
          <a:p>
            <a:pPr algn="ctr" defTabSz="685800">
              <a:buClrTx/>
              <a:defRPr/>
            </a:pPr>
            <a:endParaRPr lang="en-US" sz="2100" kern="1200" dirty="0">
              <a:solidFill>
                <a:prstClr val="black"/>
              </a:solidFill>
              <a:latin typeface="Calibri" panose="020F0502020204030204"/>
            </a:endParaRPr>
          </a:p>
        </p:txBody>
      </p:sp>
      <p:sp>
        <p:nvSpPr>
          <p:cNvPr id="10" name="Rounded Rectangle 9"/>
          <p:cNvSpPr/>
          <p:nvPr/>
        </p:nvSpPr>
        <p:spPr>
          <a:xfrm>
            <a:off x="369971" y="2751441"/>
            <a:ext cx="4105776" cy="147086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Bản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chất</a:t>
            </a:r>
            <a:r>
              <a:rPr lang="en-US" sz="2100" kern="1200" dirty="0">
                <a:solidFill>
                  <a:prstClr val="black"/>
                </a:solidFill>
                <a:latin typeface="Times New Roman" panose="02020603050405020304" pitchFamily="18" charset="0"/>
                <a:cs typeface="Times New Roman" panose="02020603050405020304" pitchFamily="18" charset="0"/>
              </a:rPr>
              <a:t> con </a:t>
            </a:r>
            <a:r>
              <a:rPr lang="en-US" sz="2100" kern="1200" dirty="0" err="1">
                <a:solidFill>
                  <a:prstClr val="black"/>
                </a:solidFill>
                <a:latin typeface="Times New Roman" panose="02020603050405020304" pitchFamily="18" charset="0"/>
                <a:cs typeface="Times New Roman" panose="02020603050405020304" pitchFamily="18" charset="0"/>
              </a:rPr>
              <a:t>người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trong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ông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Diểu</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trỗi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dậy</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với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sự</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thấu</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hiểu</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thương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xót</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quan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tâm</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và</a:t>
            </a:r>
            <a:r>
              <a:rPr lang="en-US" sz="2100" kern="1200" dirty="0">
                <a:solidFill>
                  <a:prstClr val="black"/>
                </a:solidFill>
                <a:latin typeface="Times New Roman" panose="02020603050405020304" pitchFamily="18" charset="0"/>
                <a:cs typeface="Times New Roman" panose="02020603050405020304" pitchFamily="18" charset="0"/>
              </a:rPr>
              <a:t> chia </a:t>
            </a:r>
            <a:r>
              <a:rPr lang="en-US" sz="2100" kern="1200" dirty="0" err="1">
                <a:solidFill>
                  <a:prstClr val="black"/>
                </a:solidFill>
                <a:latin typeface="Times New Roman" panose="02020603050405020304" pitchFamily="18" charset="0"/>
                <a:cs typeface="Times New Roman" panose="02020603050405020304" pitchFamily="18" charset="0"/>
              </a:rPr>
              <a:t>sẻ</a:t>
            </a:r>
            <a:r>
              <a:rPr lang="en-US" sz="2100" kern="1200" dirty="0">
                <a:solidFill>
                  <a:prstClr val="black"/>
                </a:solidFill>
                <a:latin typeface="Times New Roman" panose="02020603050405020304" pitchFamily="18" charset="0"/>
                <a:cs typeface="Times New Roman" panose="02020603050405020304" pitchFamily="18" charset="0"/>
              </a:rPr>
              <a:t>.</a:t>
            </a:r>
          </a:p>
          <a:p>
            <a:pPr algn="ctr" defTabSz="685800">
              <a:buClrTx/>
              <a:defRPr/>
            </a:pPr>
            <a:endParaRPr lang="en-US" sz="1350" kern="1200" dirty="0">
              <a:solidFill>
                <a:prstClr val="white"/>
              </a:solidFill>
              <a:latin typeface="Calibri" panose="020F0502020204030204"/>
            </a:endParaRPr>
          </a:p>
        </p:txBody>
      </p:sp>
      <p:sp>
        <p:nvSpPr>
          <p:cNvPr id="11" name="Right Arrow Callout 10"/>
          <p:cNvSpPr/>
          <p:nvPr/>
        </p:nvSpPr>
        <p:spPr>
          <a:xfrm>
            <a:off x="4490786" y="2264160"/>
            <a:ext cx="1380624" cy="558685"/>
          </a:xfrm>
          <a:prstGeom prst="righ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2" name="Oval 11"/>
          <p:cNvSpPr/>
          <p:nvPr/>
        </p:nvSpPr>
        <p:spPr>
          <a:xfrm>
            <a:off x="5890962" y="1112021"/>
            <a:ext cx="2938714" cy="299541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100" kern="1200" dirty="0" err="1">
                <a:solidFill>
                  <a:prstClr val="black"/>
                </a:solidFill>
                <a:latin typeface="Times New Roman" panose="02020603050405020304" pitchFamily="18" charset="0"/>
                <a:cs typeface="Times New Roman" panose="02020603050405020304" pitchFamily="18" charset="0"/>
              </a:rPr>
              <a:t>Hành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trình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đi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săn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cũng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hành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trình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tìm</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lại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nhân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bản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cho</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ông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Diểu</a:t>
            </a:r>
            <a:r>
              <a:rPr lang="en-US" sz="2100" kern="1200" dirty="0">
                <a:solidFill>
                  <a:prstClr val="black"/>
                </a:solidFill>
                <a:latin typeface="Times New Roman" panose="02020603050405020304" pitchFamily="18" charset="0"/>
                <a:cs typeface="Times New Roman" panose="02020603050405020304" pitchFamily="18" charset="0"/>
              </a:rPr>
              <a:t>.</a:t>
            </a:r>
          </a:p>
          <a:p>
            <a:pPr algn="ctr" defTabSz="685800">
              <a:buClrTx/>
              <a:defRPr/>
            </a:pPr>
            <a:endParaRPr lang="en-US" sz="1350" kern="1200" dirty="0">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0" name="TextBox 9"/>
          <p:cNvSpPr txBox="1"/>
          <p:nvPr/>
        </p:nvSpPr>
        <p:spPr>
          <a:xfrm>
            <a:off x="61232" y="66097"/>
            <a:ext cx="5412920" cy="10688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II.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Đọc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văn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Nhân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vật</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ông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p:txBody>
      </p:sp>
      <p:sp>
        <p:nvSpPr>
          <p:cNvPr id="3" name="Subtitle 2"/>
          <p:cNvSpPr>
            <a:spLocks noGrp="1"/>
          </p:cNvSpPr>
          <p:nvPr>
            <p:ph type="subTitle" idx="1"/>
          </p:nvPr>
        </p:nvSpPr>
        <p:spPr>
          <a:xfrm>
            <a:off x="-79322" y="1039042"/>
            <a:ext cx="8918521" cy="705091"/>
          </a:xfrm>
        </p:spPr>
        <p:txBody>
          <a:bodyPr/>
          <a:lstStyle/>
          <a:p>
            <a:r>
              <a:rPr lang="en-US" sz="2000" dirty="0">
                <a:solidFill>
                  <a:srgbClr val="000000"/>
                </a:solidFill>
              </a:rPr>
              <a:t>a. </a:t>
            </a:r>
            <a:r>
              <a:rPr lang="en-US" sz="2000" dirty="0" err="1">
                <a:solidFill>
                  <a:srgbClr val="000000"/>
                </a:solidFill>
              </a:rPr>
              <a:t>Giớ trang đi săn</a:t>
            </a:r>
            <a:r>
              <a:rPr lang="en-US" sz="2000" dirty="0">
                <a:solidFill>
                  <a:srgbClr val="000000"/>
                </a:solidFill>
              </a:rPr>
              <a:t>:</a:t>
            </a:r>
          </a:p>
          <a:p>
            <a:r>
              <a:rPr lang="en-US" sz="2000" dirty="0">
                <a:solidFill>
                  <a:srgbClr val="000000"/>
                </a:solidFill>
              </a:rPr>
              <a:t>b. </a:t>
            </a:r>
            <a:r>
              <a:rPr lang="en-US" sz="2000" dirty="0" err="1">
                <a:solidFill>
                  <a:srgbClr val="000000"/>
                </a:solidFill>
              </a:rPr>
              <a:t>Hành</a:t>
            </a:r>
            <a:r>
              <a:rPr lang="en-US" sz="2000" dirty="0">
                <a:solidFill>
                  <a:srgbClr val="000000"/>
                </a:solidFill>
              </a:rPr>
              <a:t> </a:t>
            </a:r>
            <a:r>
              <a:rPr lang="en-US" sz="2000" dirty="0" err="1">
                <a:solidFill>
                  <a:srgbClr val="000000"/>
                </a:solidFill>
              </a:rPr>
              <a:t>trình</a:t>
            </a:r>
            <a:r>
              <a:rPr lang="en-US" sz="2000" dirty="0">
                <a:solidFill>
                  <a:srgbClr val="000000"/>
                </a:solidFill>
              </a:rPr>
              <a:t> </a:t>
            </a:r>
            <a:r>
              <a:rPr lang="en-US" sz="2000" dirty="0" err="1">
                <a:solidFill>
                  <a:srgbClr val="000000"/>
                </a:solidFill>
              </a:rPr>
              <a:t>đi</a:t>
            </a:r>
            <a:r>
              <a:rPr lang="en-US" sz="2000" dirty="0">
                <a:solidFill>
                  <a:srgbClr val="000000"/>
                </a:solidFill>
              </a:rPr>
              <a:t> </a:t>
            </a:r>
            <a:r>
              <a:rPr lang="en-US" sz="2000" dirty="0" err="1">
                <a:solidFill>
                  <a:srgbClr val="000000"/>
                </a:solidFill>
              </a:rPr>
              <a:t>săn</a:t>
            </a:r>
            <a:r>
              <a:rPr lang="en-US" sz="2000" dirty="0">
                <a:solidFill>
                  <a:srgbClr val="000000"/>
                </a:solidFill>
              </a:rPr>
              <a:t>: </a:t>
            </a:r>
          </a:p>
          <a:p>
            <a:r>
              <a:rPr lang="en-US" sz="2000" dirty="0">
                <a:solidFill>
                  <a:srgbClr val="000000"/>
                </a:solidFill>
              </a:rPr>
              <a:t>c. </a:t>
            </a:r>
            <a:r>
              <a:rPr lang="en-US" sz="2000" dirty="0" err="1">
                <a:solidFill>
                  <a:srgbClr val="000000"/>
                </a:solidFill>
              </a:rPr>
              <a:t>Diễn</a:t>
            </a:r>
            <a:r>
              <a:rPr lang="en-US" sz="2000" dirty="0">
                <a:solidFill>
                  <a:srgbClr val="000000"/>
                </a:solidFill>
              </a:rPr>
              <a:t> </a:t>
            </a:r>
            <a:r>
              <a:rPr lang="en-US" sz="2000" dirty="0" err="1">
                <a:solidFill>
                  <a:srgbClr val="000000"/>
                </a:solidFill>
              </a:rPr>
              <a:t>biến</a:t>
            </a:r>
            <a:r>
              <a:rPr lang="en-US" sz="2000" dirty="0">
                <a:solidFill>
                  <a:srgbClr val="000000"/>
                </a:solidFill>
              </a:rPr>
              <a:t> </a:t>
            </a:r>
            <a:r>
              <a:rPr lang="en-US" sz="2000" dirty="0" err="1">
                <a:solidFill>
                  <a:srgbClr val="000000"/>
                </a:solidFill>
              </a:rPr>
              <a:t>tâm</a:t>
            </a:r>
            <a:r>
              <a:rPr lang="en-US" sz="2000" dirty="0">
                <a:solidFill>
                  <a:srgbClr val="000000"/>
                </a:solidFill>
              </a:rPr>
              <a:t> </a:t>
            </a:r>
            <a:r>
              <a:rPr lang="en-US" sz="2000" dirty="0" err="1">
                <a:solidFill>
                  <a:srgbClr val="000000"/>
                </a:solidFill>
              </a:rPr>
              <a:t>trạng</a:t>
            </a:r>
            <a:r>
              <a:rPr lang="en-US" sz="2000" dirty="0">
                <a:solidFill>
                  <a:srgbClr val="000000"/>
                </a:solidFill>
              </a:rPr>
              <a:t>:</a:t>
            </a:r>
          </a:p>
          <a:p>
            <a:r>
              <a:rPr lang="en-US" sz="2000" dirty="0">
                <a:solidFill>
                  <a:srgbClr val="000000"/>
                </a:solidFill>
              </a:rPr>
              <a:t>d. </a:t>
            </a:r>
            <a:r>
              <a:rPr lang="en-US" sz="2000" dirty="0" err="1">
                <a:solidFill>
                  <a:srgbClr val="000000"/>
                </a:solidFill>
              </a:rPr>
              <a:t>Nguyên</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ông</a:t>
            </a:r>
            <a:r>
              <a:rPr lang="en-US" sz="2000" dirty="0">
                <a:solidFill>
                  <a:srgbClr val="000000"/>
                </a:solidFill>
              </a:rPr>
              <a:t> </a:t>
            </a:r>
            <a:r>
              <a:rPr lang="en-US" sz="2000" dirty="0" err="1">
                <a:solidFill>
                  <a:srgbClr val="000000"/>
                </a:solidFill>
              </a:rPr>
              <a:t>Diểu</a:t>
            </a:r>
            <a:r>
              <a:rPr lang="en-US" sz="2000" dirty="0">
                <a:solidFill>
                  <a:srgbClr val="000000"/>
                </a:solidFill>
              </a:rPr>
              <a:t> </a:t>
            </a:r>
            <a:r>
              <a:rPr lang="en-US" sz="2000" dirty="0" err="1">
                <a:solidFill>
                  <a:srgbClr val="000000"/>
                </a:solidFill>
              </a:rPr>
              <a:t>tha</a:t>
            </a:r>
            <a:r>
              <a:rPr lang="en-US" sz="2000" dirty="0">
                <a:solidFill>
                  <a:srgbClr val="000000"/>
                </a:solidFill>
              </a:rPr>
              <a:t> </a:t>
            </a:r>
            <a:r>
              <a:rPr lang="en-US" sz="2000" dirty="0" err="1">
                <a:solidFill>
                  <a:srgbClr val="000000"/>
                </a:solidFill>
              </a:rPr>
              <a:t>chết</a:t>
            </a:r>
            <a:r>
              <a:rPr lang="en-US" sz="2000" dirty="0">
                <a:solidFill>
                  <a:srgbClr val="000000"/>
                </a:solidFill>
              </a:rPr>
              <a:t> </a:t>
            </a:r>
            <a:r>
              <a:rPr lang="en-US" sz="2000" dirty="0" err="1">
                <a:solidFill>
                  <a:srgbClr val="000000"/>
                </a:solidFill>
              </a:rPr>
              <a:t>cho</a:t>
            </a:r>
            <a:r>
              <a:rPr lang="en-US" sz="2000" dirty="0">
                <a:solidFill>
                  <a:srgbClr val="000000"/>
                </a:solidFill>
              </a:rPr>
              <a:t> con </a:t>
            </a:r>
            <a:r>
              <a:rPr lang="en-US" sz="2000" dirty="0" err="1">
                <a:solidFill>
                  <a:srgbClr val="000000"/>
                </a:solidFill>
              </a:rPr>
              <a:t>khỉ</a:t>
            </a:r>
            <a:r>
              <a:rPr lang="en-US" sz="2000" dirty="0">
                <a:solidFill>
                  <a:srgbClr val="000000"/>
                </a:solidFill>
              </a:rPr>
              <a:t> </a:t>
            </a:r>
            <a:r>
              <a:rPr lang="en-US" sz="2000" dirty="0" err="1">
                <a:solidFill>
                  <a:srgbClr val="000000"/>
                </a:solidFill>
              </a:rPr>
              <a:t>đực</a:t>
            </a:r>
            <a:r>
              <a:rPr lang="en-US" sz="2000" dirty="0">
                <a:solidFill>
                  <a:srgbClr val="000000"/>
                </a:solidFill>
              </a:rPr>
              <a:t>:</a:t>
            </a:r>
          </a:p>
          <a:p>
            <a:endParaRPr lang="en-US" sz="2000" dirty="0">
              <a:solidFill>
                <a:srgbClr val="000000"/>
              </a:solidFill>
            </a:endParaRPr>
          </a:p>
          <a:p>
            <a:endParaRPr lang="en-US" sz="2000" dirty="0">
              <a:solidFill>
                <a:srgbClr val="000000"/>
              </a:solidFill>
            </a:endParaRPr>
          </a:p>
          <a:p>
            <a:r>
              <a:rPr lang="en-US" sz="2000" b="1" i="1" dirty="0">
                <a:solidFill>
                  <a:srgbClr val="FF0000"/>
                </a:solidFill>
              </a:rPr>
              <a:t>=&gt; </a:t>
            </a:r>
            <a:r>
              <a:rPr lang="en-US" sz="2000" b="1" i="1" dirty="0" err="1">
                <a:solidFill>
                  <a:srgbClr val="FF0000"/>
                </a:solidFill>
              </a:rPr>
              <a:t>Nhận</a:t>
            </a:r>
            <a:r>
              <a:rPr lang="en-US" sz="2000" b="1" i="1" dirty="0">
                <a:solidFill>
                  <a:srgbClr val="FF0000"/>
                </a:solidFill>
              </a:rPr>
              <a:t> </a:t>
            </a:r>
            <a:r>
              <a:rPr lang="en-US" sz="2000" b="1" i="1" dirty="0" err="1">
                <a:solidFill>
                  <a:srgbClr val="FF0000"/>
                </a:solidFill>
              </a:rPr>
              <a:t>xét</a:t>
            </a:r>
            <a:r>
              <a:rPr lang="en-US" sz="2000" b="1" i="1" dirty="0">
                <a:solidFill>
                  <a:srgbClr val="FF0000"/>
                </a:solidFill>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0" name="TextBox 9"/>
          <p:cNvSpPr txBox="1"/>
          <p:nvPr/>
        </p:nvSpPr>
        <p:spPr>
          <a:xfrm>
            <a:off x="61232" y="66097"/>
            <a:ext cx="5412920" cy="9814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II.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Đọc</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hiểu</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văn</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bản</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1.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Nhân</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vật</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ông</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Diểu</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p:txBody>
      </p:sp>
      <p:sp>
        <p:nvSpPr>
          <p:cNvPr id="2" name="Freeform 2"/>
          <p:cNvSpPr/>
          <p:nvPr/>
        </p:nvSpPr>
        <p:spPr>
          <a:xfrm>
            <a:off x="133712" y="1240970"/>
            <a:ext cx="2633980" cy="3624943"/>
          </a:xfrm>
          <a:custGeom>
            <a:avLst/>
            <a:gdLst/>
            <a:ahLst/>
            <a:cxnLst/>
            <a:rect l="l" t="t" r="r" b="b"/>
            <a:pathLst>
              <a:path w="3224974" h="4114800">
                <a:moveTo>
                  <a:pt x="0" y="0"/>
                </a:moveTo>
                <a:lnTo>
                  <a:pt x="3224974" y="0"/>
                </a:lnTo>
                <a:lnTo>
                  <a:pt x="32249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 name="Rectangle: Rounded Corners 2"/>
          <p:cNvSpPr/>
          <p:nvPr/>
        </p:nvSpPr>
        <p:spPr>
          <a:xfrm>
            <a:off x="2767691" y="1290987"/>
            <a:ext cx="1804309" cy="563336"/>
          </a:xfrm>
          <a:prstGeom prst="roundRect">
            <a:avLst>
              <a:gd name="adj" fmla="val 50000"/>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=&gt; </a:t>
            </a:r>
            <a:r>
              <a:rPr kumimoji="0" lang="en-US" sz="1600" b="1" i="0" u="none" strike="noStrike" kern="0" cap="none" spc="0" normalizeH="0" baseline="0" noProof="0" dirty="0" err="1">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Nhận</a:t>
            </a:r>
            <a:r>
              <a:rPr kumimoji="0" lang="en-US" sz="1600" b="1" i="0" u="none" strike="noStrike" kern="0" cap="none" spc="0" normalizeH="0" baseline="0" noProof="0" dirty="0">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xét</a:t>
            </a:r>
            <a:r>
              <a:rPr kumimoji="0" lang="en-US" sz="1600" b="1" i="0" u="none" strike="noStrike" kern="0" cap="none" spc="0" normalizeH="0" baseline="0" noProof="0" dirty="0">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p>
        </p:txBody>
      </p:sp>
      <p:sp>
        <p:nvSpPr>
          <p:cNvPr id="7" name="TextBox 6"/>
          <p:cNvSpPr txBox="1"/>
          <p:nvPr/>
        </p:nvSpPr>
        <p:spPr>
          <a:xfrm>
            <a:off x="2767691" y="1921528"/>
            <a:ext cx="6242597" cy="2306955"/>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Tx/>
              <a:buChar char="-"/>
              <a:defRPr/>
            </a:pPr>
            <a:r>
              <a:rPr kumimoji="0" lang="en-US" sz="16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Nhân</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vật</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ông</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Diểu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được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quan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sát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qua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cả</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ngoại</a:t>
            </a:r>
            <a:r>
              <a:rPr kumimoji="0" lang="en-US" sz="1600" b="1" i="0" u="none" strike="noStrike" kern="0" cap="none" spc="0" normalizeH="0" baseline="0" noProof="0" dirty="0">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hình</a:t>
            </a:r>
            <a:r>
              <a:rPr kumimoji="0" lang="en-US" sz="1600" b="1" i="0" u="none" strike="noStrike" kern="0" cap="none" spc="0" normalizeH="0" baseline="0" noProof="0" dirty="0">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hành</a:t>
            </a:r>
            <a:r>
              <a:rPr kumimoji="0" lang="en-US" sz="1600" b="1" i="0" u="none" strike="noStrike" kern="0" cap="none" spc="0" normalizeH="0" baseline="0" noProof="0" dirty="0">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động</a:t>
            </a:r>
            <a:r>
              <a:rPr kumimoji="0" lang="en-US" sz="1600" b="1" i="0" u="none" strike="noStrike" kern="0" cap="none" spc="0" normalizeH="0" baseline="0" noProof="0" dirty="0">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và</a:t>
            </a:r>
            <a:r>
              <a:rPr kumimoji="0" lang="en-US" sz="1600" b="1" i="0" u="none" strike="noStrike" kern="0" cap="none" spc="0" normalizeH="0" baseline="0" noProof="0" dirty="0">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là</a:t>
            </a:r>
            <a:r>
              <a:rPr kumimoji="0" lang="en-US" sz="1600" b="1" i="0" u="none" strike="noStrike" kern="0" cap="none" spc="0" normalizeH="0" baseline="0" noProof="0" dirty="0">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nội</a:t>
            </a:r>
            <a:r>
              <a:rPr kumimoji="0" lang="en-US" sz="1600" b="1" i="0" u="none" strike="noStrike" kern="0" cap="none" spc="0" normalizeH="0" baseline="0" noProof="0" dirty="0">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008857">
                    <a:lumMod val="50000"/>
                  </a:srgbClr>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tâm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Nhưng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nhiều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nhất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là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qua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hành</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động</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và</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nội</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tâm</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Đặc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biệt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là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những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độc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thoại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nội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tâm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Diểu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qua điểm nhìn trần thuật </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ngôi</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thứ</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ba</a:t>
            </a: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toàn</a:t>
            </a:r>
            <a:r>
              <a:rPr kumimoji="0" lang="en-US" sz="1600" b="1" i="0" u="none" strike="noStrike" kern="0" cap="none" spc="0" normalizeH="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tri</a:t>
            </a:r>
            <a:r>
              <a:rPr lang="en-US" sz="1600" b="1" dirty="0">
                <a:solidFill>
                  <a:srgbClr val="C00000"/>
                </a:solidFill>
                <a:latin typeface="Times New Roman" panose="02020603050405020304" pitchFamily="18" charset="0"/>
                <a:ea typeface="Times New Roman" panose="02020603050405020304" pitchFamily="18" charset="0"/>
              </a:rPr>
              <a:t>.</a:t>
            </a:r>
          </a:p>
          <a:p>
            <a:pPr marR="0" lvl="0" algn="just" defTabSz="914400" rtl="0" eaLnBrk="1" fontAlgn="auto" latinLnBrk="0" hangingPunct="1">
              <a:lnSpc>
                <a:spcPct val="150000"/>
              </a:lnSpc>
              <a:spcBef>
                <a:spcPts val="0"/>
              </a:spcBef>
              <a:spcAft>
                <a:spcPts val="0"/>
              </a:spcAft>
              <a:buClr>
                <a:srgbClr val="000000"/>
              </a:buClr>
              <a:buSzTx/>
              <a:defRPr/>
            </a:pPr>
            <a:r>
              <a:rPr kumimoji="0" lang="en-US" sz="16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panose="020B0604020202020204"/>
                <a:sym typeface="Wingdings" panose="05000000000000000000" pitchFamily="2" charset="2"/>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Cách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kể</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này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thể</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hiện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được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tính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khách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quan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tạo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sự</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hấp</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dẫn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cho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câu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chuyện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vì</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người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đọc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không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biết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trước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diễn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biến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câu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chuyện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311;p30"/>
          <p:cNvSpPr txBox="1">
            <a:spLocks noGrp="1"/>
          </p:cNvSpPr>
          <p:nvPr>
            <p:ph type="subTitle" idx="1"/>
          </p:nvPr>
        </p:nvSpPr>
        <p:spPr>
          <a:xfrm>
            <a:off x="6176622" y="448822"/>
            <a:ext cx="2833666" cy="69544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latin typeface="Times New Roman" panose="02020603050405020304" pitchFamily="18" charset="0"/>
                <a:cs typeface="Times New Roman" panose="02020603050405020304" pitchFamily="18" charset="0"/>
              </a:rPr>
              <a:t>NHÂN VẬT ÔNG DIỂU (qua </a:t>
            </a:r>
            <a:r>
              <a:rPr lang="en-US" sz="1800" b="1" dirty="0" err="1">
                <a:latin typeface="Times New Roman" panose="02020603050405020304" pitchFamily="18" charset="0"/>
                <a:cs typeface="Times New Roman" panose="02020603050405020304" pitchFamily="18" charset="0"/>
              </a:rPr>
              <a:t>điểm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nhìn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trần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thuật</a:t>
            </a:r>
            <a:r>
              <a:rPr lang="en-US" sz="1800" b="1" dirty="0">
                <a:latin typeface="Times New Roman" panose="02020603050405020304" pitchFamily="18" charset="0"/>
                <a:cs typeface="Times New Roman" panose="02020603050405020304" pitchFamily="18" charset="0"/>
              </a:rPr>
              <a:t>)</a:t>
            </a:r>
            <a:endParaRPr sz="1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0" name="TextBox 9"/>
          <p:cNvSpPr txBox="1"/>
          <p:nvPr/>
        </p:nvSpPr>
        <p:spPr>
          <a:xfrm>
            <a:off x="61232" y="66097"/>
            <a:ext cx="5412920" cy="748923"/>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
                <a:srgbClr val="000000"/>
              </a:buClr>
              <a:buSzTx/>
              <a:buFont typeface="Arial" panose="020B0604020202020204"/>
              <a:buNone/>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II.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Đọc</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hiểu</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văn</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bản</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lang="en-US" sz="1600" dirty="0">
              <a:latin typeface="Calibri" panose="020F0502020204030204" pitchFamily="34" charset="0"/>
              <a:ea typeface="Calibri" panose="020F0502020204030204" pitchFamily="34" charset="0"/>
            </a:endParaRPr>
          </a:p>
          <a:p>
            <a:pPr marL="0" marR="0" lvl="0" indent="0" algn="just" defTabSz="914400" rtl="0" eaLnBrk="1" fontAlgn="auto" latinLnBrk="0" hangingPunct="1">
              <a:spcBef>
                <a:spcPts val="0"/>
              </a:spcBef>
              <a:spcAft>
                <a:spcPts val="800"/>
              </a:spcAft>
              <a:buClr>
                <a:srgbClr val="000000"/>
              </a:buClr>
              <a:buSzTx/>
              <a:buFont typeface="Arial" panose="020B0604020202020204"/>
              <a:buNone/>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1.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Nhân</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vật</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ông</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Diểu</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p:txBody>
      </p:sp>
      <p:sp>
        <p:nvSpPr>
          <p:cNvPr id="3" name="Rectangle: Rounded Corners 2"/>
          <p:cNvSpPr/>
          <p:nvPr/>
        </p:nvSpPr>
        <p:spPr>
          <a:xfrm>
            <a:off x="179617" y="833475"/>
            <a:ext cx="3262737" cy="399349"/>
          </a:xfrm>
          <a:prstGeom prst="roundRect">
            <a:avLst>
              <a:gd name="adj" fmla="val 50000"/>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TRƯỚC </a:t>
            </a:r>
          </a:p>
        </p:txBody>
      </p:sp>
      <p:sp>
        <p:nvSpPr>
          <p:cNvPr id="13" name="Google Shape;311;p30"/>
          <p:cNvSpPr txBox="1">
            <a:spLocks noGrp="1"/>
          </p:cNvSpPr>
          <p:nvPr>
            <p:ph type="subTitle" idx="1"/>
          </p:nvPr>
        </p:nvSpPr>
        <p:spPr>
          <a:xfrm>
            <a:off x="3271413" y="64392"/>
            <a:ext cx="3265096" cy="56333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latin typeface="Times New Roman" panose="02020603050405020304" pitchFamily="18" charset="0"/>
                <a:cs typeface="Times New Roman" panose="02020603050405020304" pitchFamily="18" charset="0"/>
              </a:rPr>
              <a:t>SỰ THAY ĐỔI ĐIỂM NHÌN</a:t>
            </a:r>
            <a:endParaRPr sz="1800" b="1" dirty="0">
              <a:latin typeface="Times New Roman" panose="02020603050405020304" pitchFamily="18" charset="0"/>
              <a:cs typeface="Times New Roman" panose="02020603050405020304" pitchFamily="18" charset="0"/>
            </a:endParaRPr>
          </a:p>
        </p:txBody>
      </p:sp>
      <p:sp>
        <p:nvSpPr>
          <p:cNvPr id="2" name="Rectangle: Rounded Corners 1"/>
          <p:cNvSpPr/>
          <p:nvPr/>
        </p:nvSpPr>
        <p:spPr>
          <a:xfrm>
            <a:off x="4903961" y="851621"/>
            <a:ext cx="3262737" cy="360919"/>
          </a:xfrm>
          <a:prstGeom prst="roundRect">
            <a:avLst>
              <a:gd name="adj" fmla="val 50000"/>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SAU</a:t>
            </a:r>
          </a:p>
        </p:txBody>
      </p:sp>
      <p:sp>
        <p:nvSpPr>
          <p:cNvPr id="6" name="Google Shape;368;p20"/>
          <p:cNvSpPr/>
          <p:nvPr/>
        </p:nvSpPr>
        <p:spPr>
          <a:xfrm>
            <a:off x="71060" y="1330136"/>
            <a:ext cx="3594134" cy="1527729"/>
          </a:xfrm>
          <a:prstGeom prst="roundRect">
            <a:avLst>
              <a:gd name="adj" fmla="val 16667"/>
            </a:avLst>
          </a:prstGeom>
          <a:solidFill>
            <a:srgbClr val="F2F2F2"/>
          </a:solidFill>
          <a:ln w="25400" cap="flat" cmpd="sng">
            <a:solidFill>
              <a:srgbClr val="848D4B"/>
            </a:solidFill>
            <a:prstDash val="solid"/>
            <a:round/>
            <a:headEnd type="none" w="sm" len="sm"/>
            <a:tailEnd type="none" w="sm" len="sm"/>
          </a:ln>
        </p:spPr>
        <p:txBody>
          <a:bodyPr spcFirstLastPara="1" wrap="square" lIns="68569" tIns="34275" rIns="68569" bIns="34275" anchor="ctr" anchorCtr="0">
            <a:noAutofit/>
          </a:bodyPr>
          <a:lstStyle/>
          <a:p>
            <a:pPr algn="just" defTabSz="685800">
              <a:buClrTx/>
              <a:defRPr/>
            </a:pPr>
            <a:r>
              <a:rPr lang="vi-VN" sz="1800" b="1" kern="1200" dirty="0">
                <a:solidFill>
                  <a:srgbClr val="7030A0"/>
                </a:solidFill>
                <a:latin typeface="Times New Roman" panose="02020603050405020304" pitchFamily="18" charset="0"/>
                <a:ea typeface="Calibri" panose="020F0502020204030204"/>
                <a:cs typeface="Calibri" panose="020F0502020204030204"/>
                <a:sym typeface="Calibri" panose="020F0502020204030204"/>
              </a:rPr>
              <a:t> </a:t>
            </a:r>
            <a:r>
              <a:rPr lang="en-US" sz="1800" b="1" kern="1200" dirty="0">
                <a:solidFill>
                  <a:srgbClr val="7030A0"/>
                </a:solidFill>
                <a:latin typeface="Times New Roman" panose="02020603050405020304" pitchFamily="18" charset="0"/>
                <a:ea typeface="+mn-ea"/>
                <a:cs typeface="Times New Roman" panose="02020603050405020304" pitchFamily="18" charset="0"/>
              </a:rPr>
              <a:t>- Ở </a:t>
            </a:r>
            <a:r>
              <a:rPr lang="en-US" sz="1800" b="1" kern="1200" dirty="0" err="1">
                <a:solidFill>
                  <a:srgbClr val="7030A0"/>
                </a:solidFill>
                <a:latin typeface="Times New Roman" panose="02020603050405020304" pitchFamily="18" charset="0"/>
                <a:ea typeface="+mn-ea"/>
                <a:cs typeface="Times New Roman" panose="02020603050405020304" pitchFamily="18" charset="0"/>
              </a:rPr>
              <a:t>đầu</a:t>
            </a:r>
            <a:r>
              <a:rPr lang="en-US" sz="1800" b="1" kern="1200" dirty="0">
                <a:solidFill>
                  <a:srgbClr val="7030A0"/>
                </a:solidFill>
                <a:latin typeface="Times New Roman" panose="02020603050405020304" pitchFamily="18" charset="0"/>
                <a:ea typeface="+mn-ea"/>
                <a:cs typeface="Times New Roman" panose="02020603050405020304" pitchFamily="18" charset="0"/>
              </a:rPr>
              <a:t> </a:t>
            </a:r>
            <a:r>
              <a:rPr lang="en-US" sz="1800" b="1" kern="1200" dirty="0" err="1">
                <a:solidFill>
                  <a:srgbClr val="7030A0"/>
                </a:solidFill>
                <a:latin typeface="Times New Roman" panose="02020603050405020304" pitchFamily="18" charset="0"/>
                <a:ea typeface="+mn-ea"/>
                <a:cs typeface="Times New Roman" panose="02020603050405020304" pitchFamily="18" charset="0"/>
              </a:rPr>
              <a:t>truyện</a:t>
            </a:r>
            <a:r>
              <a:rPr lang="en-US" sz="1800" b="1" kern="1200" dirty="0">
                <a:solidFill>
                  <a:srgbClr val="7030A0"/>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Ông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Diểu</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săn</a:t>
            </a:r>
            <a:r>
              <a:rPr lang="en-US" sz="1800" kern="1200" dirty="0">
                <a:solidFill>
                  <a:prstClr val="black"/>
                </a:solidFill>
                <a:latin typeface="Times New Roman" panose="02020603050405020304" pitchFamily="18" charset="0"/>
                <a:ea typeface="+mn-ea"/>
                <a:cs typeface="Times New Roman" panose="02020603050405020304" pitchFamily="18" charset="0"/>
              </a:rPr>
              <a:t> - </a:t>
            </a:r>
            <a:r>
              <a:rPr lang="en-US" sz="1800" kern="1200" dirty="0" err="1">
                <a:solidFill>
                  <a:prstClr val="black"/>
                </a:solidFill>
                <a:latin typeface="Times New Roman" panose="02020603050405020304" pitchFamily="18" charset="0"/>
                <a:ea typeface="+mn-ea"/>
                <a:cs typeface="Times New Roman" panose="02020603050405020304" pitchFamily="18" charset="0"/>
              </a:rPr>
              <a:t>trang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phục</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đầy</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đủ</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mang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theo</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súng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săn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lương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thực</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với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tinh</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thần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chủ</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động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tự</a:t>
            </a:r>
            <a:r>
              <a:rPr lang="en-US" sz="1800" kern="1200" dirty="0">
                <a:solidFill>
                  <a:prstClr val="black"/>
                </a:solidFill>
                <a:latin typeface="Times New Roman" panose="02020603050405020304" pitchFamily="18" charset="0"/>
                <a:ea typeface="+mn-ea"/>
                <a:cs typeface="Times New Roman" panose="02020603050405020304" pitchFamily="18" charset="0"/>
              </a:rPr>
              <a:t> tin </a:t>
            </a:r>
            <a:r>
              <a:rPr lang="en-US" sz="1800" kern="1200" dirty="0" err="1">
                <a:solidFill>
                  <a:prstClr val="black"/>
                </a:solidFill>
                <a:latin typeface="Times New Roman" panose="02020603050405020304" pitchFamily="18" charset="0"/>
                <a:ea typeface="+mn-ea"/>
                <a:cs typeface="Times New Roman" panose="02020603050405020304" pitchFamily="18" charset="0"/>
              </a:rPr>
              <a:t>và</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tâm</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thế</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kẻ</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cả</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định</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kiến</a:t>
            </a:r>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9" name="Google Shape;371;p20"/>
          <p:cNvSpPr/>
          <p:nvPr/>
        </p:nvSpPr>
        <p:spPr>
          <a:xfrm>
            <a:off x="4819953" y="1276806"/>
            <a:ext cx="4010780" cy="1581060"/>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68569" tIns="34275" rIns="68569" bIns="34275" anchor="ctr" anchorCtr="0">
            <a:noAutofit/>
          </a:bodyPr>
          <a:lstStyle/>
          <a:p>
            <a:pPr algn="just" defTabSz="685800">
              <a:buClrTx/>
              <a:defRPr/>
            </a:pPr>
            <a:r>
              <a:rPr lang="vi-VN" sz="1800" b="1" kern="1200" dirty="0">
                <a:solidFill>
                  <a:srgbClr val="7030A0"/>
                </a:solidFill>
                <a:latin typeface="Times New Roman" panose="02020603050405020304" pitchFamily="18" charset="0"/>
                <a:ea typeface="Calibri" panose="020F0502020204030204"/>
                <a:cs typeface="Calibri" panose="020F0502020204030204"/>
                <a:sym typeface="Calibri" panose="020F0502020204030204"/>
              </a:rPr>
              <a:t> </a:t>
            </a:r>
            <a:r>
              <a:rPr lang="en-US" sz="1800" b="1" kern="1200" dirty="0">
                <a:solidFill>
                  <a:srgbClr val="7030A0"/>
                </a:solidFill>
                <a:latin typeface="Times New Roman" panose="02020603050405020304" pitchFamily="18" charset="0"/>
                <a:ea typeface="+mn-ea"/>
                <a:cs typeface="Times New Roman" panose="02020603050405020304" pitchFamily="18" charset="0"/>
              </a:rPr>
              <a:t>- Ở </a:t>
            </a:r>
            <a:r>
              <a:rPr lang="en-US" sz="1800" b="1" kern="1200" dirty="0" err="1">
                <a:solidFill>
                  <a:srgbClr val="7030A0"/>
                </a:solidFill>
                <a:latin typeface="Times New Roman" panose="02020603050405020304" pitchFamily="18" charset="0"/>
                <a:ea typeface="+mn-ea"/>
                <a:cs typeface="Times New Roman" panose="02020603050405020304" pitchFamily="18" charset="0"/>
              </a:rPr>
              <a:t>cuối</a:t>
            </a:r>
            <a:r>
              <a:rPr lang="en-US" sz="1800" b="1" kern="1200" dirty="0">
                <a:solidFill>
                  <a:srgbClr val="7030A0"/>
                </a:solidFill>
                <a:latin typeface="Times New Roman" panose="02020603050405020304" pitchFamily="18" charset="0"/>
                <a:ea typeface="+mn-ea"/>
                <a:cs typeface="Times New Roman" panose="02020603050405020304" pitchFamily="18" charset="0"/>
              </a:rPr>
              <a:t> </a:t>
            </a:r>
            <a:r>
              <a:rPr lang="en-US" sz="1800" b="1" kern="1200" dirty="0" err="1">
                <a:solidFill>
                  <a:srgbClr val="7030A0"/>
                </a:solidFill>
                <a:latin typeface="Times New Roman" panose="02020603050405020304" pitchFamily="18" charset="0"/>
                <a:ea typeface="+mn-ea"/>
                <a:cs typeface="Times New Roman" panose="02020603050405020304" pitchFamily="18" charset="0"/>
              </a:rPr>
              <a:t>truyện</a:t>
            </a:r>
            <a:r>
              <a:rPr lang="en-US" sz="1800" b="1" kern="1200" dirty="0">
                <a:solidFill>
                  <a:srgbClr val="7030A0"/>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Sau</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khi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bắn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khỉ</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và</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cứu</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chữa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rồi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bổng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cho</a:t>
            </a:r>
            <a:r>
              <a:rPr lang="en-US" sz="1800" kern="1200" dirty="0">
                <a:solidFill>
                  <a:prstClr val="black"/>
                </a:solidFill>
                <a:latin typeface="Times New Roman" panose="02020603050405020304" pitchFamily="18" charset="0"/>
                <a:ea typeface="+mn-ea"/>
                <a:cs typeface="Times New Roman" panose="02020603050405020304" pitchFamily="18" charset="0"/>
              </a:rPr>
              <a:t> con </a:t>
            </a:r>
            <a:r>
              <a:rPr lang="en-US" sz="1800" kern="1200" dirty="0" err="1">
                <a:solidFill>
                  <a:prstClr val="black"/>
                </a:solidFill>
                <a:latin typeface="Times New Roman" panose="02020603050405020304" pitchFamily="18" charset="0"/>
                <a:ea typeface="+mn-ea"/>
                <a:cs typeface="Times New Roman" panose="02020603050405020304" pitchFamily="18" charset="0"/>
              </a:rPr>
              <a:t>mồi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trải</a:t>
            </a:r>
            <a:r>
              <a:rPr lang="en-US" sz="1800" kern="1200" dirty="0">
                <a:solidFill>
                  <a:prstClr val="black"/>
                </a:solidFill>
                <a:latin typeface="Times New Roman" panose="02020603050405020304" pitchFamily="18" charset="0"/>
                <a:ea typeface="+mn-ea"/>
                <a:cs typeface="Times New Roman" panose="02020603050405020304" pitchFamily="18" charset="0"/>
              </a:rPr>
              <a:t> qua </a:t>
            </a:r>
            <a:r>
              <a:rPr lang="en-US" sz="1800" kern="1200" dirty="0" err="1">
                <a:solidFill>
                  <a:prstClr val="black"/>
                </a:solidFill>
                <a:latin typeface="Times New Roman" panose="02020603050405020304" pitchFamily="18" charset="0"/>
                <a:ea typeface="+mn-ea"/>
                <a:cs typeface="Times New Roman" panose="02020603050405020304" pitchFamily="18" charset="0"/>
              </a:rPr>
              <a:t>nhiều</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cảm</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xúc</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và</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suy</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nghĩ</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ông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Diểu</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trần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truồng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như</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thế</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cô</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đơn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như</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thế</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khi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ra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khỏi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rừng</a:t>
            </a:r>
            <a:endParaRPr sz="1800" kern="1200" dirty="0">
              <a:solidFill>
                <a:srgbClr val="243000"/>
              </a:solidFill>
              <a:latin typeface="Calibri Light" panose="020F0302020204030204"/>
              <a:ea typeface="Calibri" panose="020F0502020204030204"/>
              <a:cs typeface="Calibri" panose="020F0502020204030204"/>
              <a:sym typeface="Calibri" panose="020F0502020204030204"/>
            </a:endParaRPr>
          </a:p>
        </p:txBody>
      </p:sp>
      <p:sp>
        <p:nvSpPr>
          <p:cNvPr id="11" name="Google Shape;370;p20"/>
          <p:cNvSpPr/>
          <p:nvPr/>
        </p:nvSpPr>
        <p:spPr>
          <a:xfrm>
            <a:off x="0" y="3087460"/>
            <a:ext cx="4142354" cy="1599959"/>
          </a:xfrm>
          <a:prstGeom prst="roundRect">
            <a:avLst>
              <a:gd name="adj" fmla="val 16667"/>
            </a:avLst>
          </a:prstGeom>
          <a:solidFill>
            <a:srgbClr val="F2F2F2"/>
          </a:solidFill>
          <a:ln w="25400" cap="flat" cmpd="sng">
            <a:solidFill>
              <a:srgbClr val="848D4B"/>
            </a:solidFill>
            <a:prstDash val="solid"/>
            <a:round/>
            <a:headEnd type="none" w="sm" len="sm"/>
            <a:tailEnd type="none" w="sm" len="sm"/>
          </a:ln>
        </p:spPr>
        <p:txBody>
          <a:bodyPr spcFirstLastPara="1" wrap="square" lIns="68569" tIns="34275" rIns="68569" bIns="34275" anchor="ctr" anchorCtr="0">
            <a:noAutofit/>
          </a:bodyPr>
          <a:lstStyle/>
          <a:p>
            <a:pPr algn="just" defTabSz="685800">
              <a:buClrTx/>
              <a:defRPr/>
            </a:pPr>
            <a:r>
              <a:rPr lang="en-US" sz="1800" b="1" kern="1200" dirty="0">
                <a:solidFill>
                  <a:srgbClr val="7030A0"/>
                </a:solidFill>
                <a:latin typeface="Times New Roman" panose="02020603050405020304" pitchFamily="18" charset="0"/>
                <a:ea typeface="+mn-ea"/>
                <a:cs typeface="Times New Roman" panose="02020603050405020304" pitchFamily="18" charset="0"/>
              </a:rPr>
              <a:t>- Ở </a:t>
            </a:r>
            <a:r>
              <a:rPr lang="en-US" sz="1800" b="1" kern="1200" dirty="0" err="1">
                <a:solidFill>
                  <a:srgbClr val="7030A0"/>
                </a:solidFill>
                <a:latin typeface="Times New Roman" panose="02020603050405020304" pitchFamily="18" charset="0"/>
                <a:ea typeface="+mn-ea"/>
                <a:cs typeface="Times New Roman" panose="02020603050405020304" pitchFamily="18" charset="0"/>
              </a:rPr>
              <a:t>đầu</a:t>
            </a:r>
            <a:r>
              <a:rPr lang="en-US" sz="1800" b="1" kern="1200" dirty="0">
                <a:solidFill>
                  <a:srgbClr val="7030A0"/>
                </a:solidFill>
                <a:latin typeface="Times New Roman" panose="02020603050405020304" pitchFamily="18" charset="0"/>
                <a:ea typeface="+mn-ea"/>
                <a:cs typeface="Times New Roman" panose="02020603050405020304" pitchFamily="18" charset="0"/>
              </a:rPr>
              <a:t> </a:t>
            </a:r>
            <a:r>
              <a:rPr lang="en-US" sz="1800" b="1" kern="1200" dirty="0" err="1">
                <a:solidFill>
                  <a:srgbClr val="7030A0"/>
                </a:solidFill>
                <a:latin typeface="Times New Roman" panose="02020603050405020304" pitchFamily="18" charset="0"/>
                <a:ea typeface="+mn-ea"/>
                <a:cs typeface="Times New Roman" panose="02020603050405020304" pitchFamily="18" charset="0"/>
              </a:rPr>
              <a:t>truyện</a:t>
            </a:r>
            <a:r>
              <a:rPr lang="en-US" sz="1800" b="1" kern="1200" dirty="0">
                <a:solidFill>
                  <a:srgbClr val="7030A0"/>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Đây</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là</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hình</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ảnh</a:t>
            </a:r>
            <a:r>
              <a:rPr lang="en-US" sz="1800" kern="1200" dirty="0">
                <a:solidFill>
                  <a:prstClr val="black"/>
                </a:solidFill>
                <a:latin typeface="Times New Roman" panose="02020603050405020304" pitchFamily="18" charset="0"/>
                <a:ea typeface="+mn-ea"/>
                <a:cs typeface="Times New Roman" panose="02020603050405020304" pitchFamily="18" charset="0"/>
              </a:rPr>
              <a:t> con </a:t>
            </a:r>
            <a:r>
              <a:rPr lang="en-US" sz="1800" kern="1200" dirty="0" err="1">
                <a:solidFill>
                  <a:prstClr val="black"/>
                </a:solidFill>
                <a:latin typeface="Times New Roman" panose="02020603050405020304" pitchFamily="18" charset="0"/>
                <a:ea typeface="+mn-ea"/>
                <a:cs typeface="Times New Roman" panose="02020603050405020304" pitchFamily="18" charset="0"/>
              </a:rPr>
              <a:t>người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cao</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ngạo</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làm</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chủ</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tự</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nhiên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tự</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tiện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khai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thác</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hủy</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hoại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tự</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nhiên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để</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phục</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vụ</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cho</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cuộc</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sống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của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mình</a:t>
            </a:r>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12" name="Google Shape;373;p20"/>
          <p:cNvSpPr/>
          <p:nvPr/>
        </p:nvSpPr>
        <p:spPr>
          <a:xfrm>
            <a:off x="4710519" y="3022589"/>
            <a:ext cx="4284860" cy="2226652"/>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68569" tIns="34275" rIns="68569" bIns="34275" anchor="ctr" anchorCtr="0">
            <a:noAutofit/>
          </a:bodyPr>
          <a:lstStyle/>
          <a:p>
            <a:pPr algn="just" defTabSz="685800">
              <a:buClrTx/>
              <a:defRPr/>
            </a:pPr>
            <a:r>
              <a:rPr lang="en-US" sz="1800" b="1" kern="1200" dirty="0">
                <a:solidFill>
                  <a:srgbClr val="7030A0"/>
                </a:solidFill>
                <a:latin typeface="Times New Roman" panose="02020603050405020304" pitchFamily="18" charset="0"/>
                <a:ea typeface="+mn-ea"/>
                <a:cs typeface="Times New Roman" panose="02020603050405020304" pitchFamily="18" charset="0"/>
              </a:rPr>
              <a:t>- Ở </a:t>
            </a:r>
            <a:r>
              <a:rPr lang="en-US" sz="1800" b="1" kern="1200" dirty="0" err="1">
                <a:solidFill>
                  <a:srgbClr val="7030A0"/>
                </a:solidFill>
                <a:latin typeface="Times New Roman" panose="02020603050405020304" pitchFamily="18" charset="0"/>
                <a:ea typeface="+mn-ea"/>
                <a:cs typeface="Times New Roman" panose="02020603050405020304" pitchFamily="18" charset="0"/>
              </a:rPr>
              <a:t>cuối</a:t>
            </a:r>
            <a:r>
              <a:rPr lang="en-US" sz="1800" b="1" kern="1200" dirty="0">
                <a:solidFill>
                  <a:srgbClr val="7030A0"/>
                </a:solidFill>
                <a:latin typeface="Times New Roman" panose="02020603050405020304" pitchFamily="18" charset="0"/>
                <a:ea typeface="+mn-ea"/>
                <a:cs typeface="Times New Roman" panose="02020603050405020304" pitchFamily="18" charset="0"/>
              </a:rPr>
              <a:t> </a:t>
            </a:r>
            <a:r>
              <a:rPr lang="en-US" sz="1800" b="1" kern="1200" dirty="0" err="1">
                <a:solidFill>
                  <a:srgbClr val="7030A0"/>
                </a:solidFill>
                <a:latin typeface="Times New Roman" panose="02020603050405020304" pitchFamily="18" charset="0"/>
                <a:ea typeface="+mn-ea"/>
                <a:cs typeface="Times New Roman" panose="02020603050405020304" pitchFamily="18" charset="0"/>
              </a:rPr>
              <a:t>truyện</a:t>
            </a:r>
            <a:r>
              <a:rPr lang="en-US" sz="1800" b="1" kern="1200" dirty="0">
                <a:solidFill>
                  <a:srgbClr val="7030A0"/>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Rừng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đã</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tước</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đoạt</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cuả</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ông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tất</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cả</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quần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áo</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thức</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ăn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vũ</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khí</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nhưng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trả</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lại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cho</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ông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trạng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thái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tự</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nhiên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hòa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hợp</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với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đất</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trời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trong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mưa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xuân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dịu</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dàng</a:t>
            </a:r>
            <a:r>
              <a:rPr lang="en-US" sz="1800" kern="1200" dirty="0">
                <a:solidFill>
                  <a:prstClr val="black"/>
                </a:solidFill>
                <a:latin typeface="Times New Roman" panose="02020603050405020304" pitchFamily="18" charset="0"/>
                <a:ea typeface="+mn-ea"/>
                <a:cs typeface="Times New Roman" panose="02020603050405020304" pitchFamily="18" charset="0"/>
              </a:rPr>
              <a:t>. Con </a:t>
            </a:r>
            <a:r>
              <a:rPr lang="en-US" sz="1800" kern="1200" dirty="0" err="1">
                <a:solidFill>
                  <a:prstClr val="black"/>
                </a:solidFill>
                <a:latin typeface="Times New Roman" panose="02020603050405020304" pitchFamily="18" charset="0"/>
                <a:ea typeface="+mn-ea"/>
                <a:cs typeface="Times New Roman" panose="02020603050405020304" pitchFamily="18" charset="0"/>
              </a:rPr>
              <a:t>người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đã</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trở</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nên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khiêm</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nhường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nhỏ</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bé</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trước</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tự</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nhiên</a:t>
            </a:r>
            <a:r>
              <a:rPr lang="en-US" sz="1800" kern="1200" dirty="0">
                <a:solidFill>
                  <a:prstClr val="black"/>
                </a:solidFill>
                <a:latin typeface="Times New Roman" panose="02020603050405020304" pitchFamily="18" charset="0"/>
                <a:ea typeface="+mn-ea"/>
                <a:cs typeface="Times New Roman" panose="02020603050405020304" pitchFamily="18" charset="0"/>
              </a:rPr>
              <a:t>. Con </a:t>
            </a:r>
            <a:r>
              <a:rPr lang="en-US" sz="1800" kern="1200" dirty="0" err="1">
                <a:solidFill>
                  <a:prstClr val="black"/>
                </a:solidFill>
                <a:latin typeface="Times New Roman" panose="02020603050405020304" pitchFamily="18" charset="0"/>
                <a:ea typeface="+mn-ea"/>
                <a:cs typeface="Times New Roman" panose="02020603050405020304" pitchFamily="18" charset="0"/>
              </a:rPr>
              <a:t>người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chỉ</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là</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một</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loài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giữa</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muôn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loài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trong</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vũ</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trụ</a:t>
            </a:r>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4" name="TextBox 3"/>
          <p:cNvSpPr txBox="1"/>
          <p:nvPr/>
        </p:nvSpPr>
        <p:spPr>
          <a:xfrm>
            <a:off x="527656" y="1774235"/>
            <a:ext cx="8303077" cy="104644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err="1">
                <a:solidFill>
                  <a:schemeClr val="accent6"/>
                </a:solidFill>
                <a:latin typeface="Times New Roman" panose="02020603050405020304" pitchFamily="18" charset="0"/>
                <a:cs typeface="Times New Roman" panose="02020603050405020304" pitchFamily="18" charset="0"/>
              </a:rPr>
              <a:t>Tình</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huống</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truyện</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Xoay</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quanh</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việc</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ông</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Diểu</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bắn</a:t>
            </a:r>
            <a:r>
              <a:rPr lang="en-US" sz="2400" dirty="0">
                <a:solidFill>
                  <a:schemeClr val="accent6"/>
                </a:solidFill>
                <a:latin typeface="Times New Roman" panose="02020603050405020304" pitchFamily="18" charset="0"/>
                <a:cs typeface="Times New Roman" panose="02020603050405020304" pitchFamily="18" charset="0"/>
              </a:rPr>
              <a:t> con </a:t>
            </a:r>
            <a:r>
              <a:rPr lang="en-US" sz="2400" dirty="0" err="1">
                <a:solidFill>
                  <a:schemeClr val="accent6"/>
                </a:solidFill>
                <a:latin typeface="Times New Roman" panose="02020603050405020304" pitchFamily="18" charset="0"/>
                <a:cs typeface="Times New Roman" panose="02020603050405020304" pitchFamily="18" charset="0"/>
              </a:rPr>
              <a:t>khỉ</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đực</a:t>
            </a:r>
            <a:endParaRPr lang="en-US" sz="2400" dirty="0">
              <a:solidFill>
                <a:schemeClr val="accent6"/>
              </a:solidFill>
              <a:latin typeface="Times New Roman" panose="02020603050405020304" pitchFamily="18" charset="0"/>
              <a:cs typeface="Times New Roman" panose="02020603050405020304" pitchFamily="18" charset="0"/>
            </a:endParaRPr>
          </a:p>
          <a:p>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độc</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đáo</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kịch</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err="1">
                <a:solidFill>
                  <a:schemeClr val="accent6"/>
                </a:solidFill>
                <a:latin typeface="Times New Roman" panose="02020603050405020304" pitchFamily="18" charset="0"/>
                <a:cs typeface="Times New Roman" panose="02020603050405020304" pitchFamily="18" charset="0"/>
              </a:rPr>
              <a:t>tính</a:t>
            </a:r>
            <a:r>
              <a:rPr lang="en-US" sz="2400" dirty="0">
                <a:solidFill>
                  <a:schemeClr val="accent6"/>
                </a:solidFill>
                <a:latin typeface="Times New Roman" panose="02020603050405020304" pitchFamily="18" charset="0"/>
                <a:cs typeface="Times New Roman" panose="02020603050405020304" pitchFamily="18" charset="0"/>
              </a:rPr>
              <a:t>, </a:t>
            </a:r>
            <a:r>
              <a:rPr lang="en-US" sz="2400" b="1" i="1" dirty="0" err="1">
                <a:solidFill>
                  <a:srgbClr val="FFC000"/>
                </a:solidFill>
                <a:latin typeface="Times New Roman" panose="02020603050405020304" pitchFamily="18" charset="0"/>
                <a:cs typeface="Times New Roman" panose="02020603050405020304" pitchFamily="18" charset="0"/>
              </a:rPr>
              <a:t>nhận</a:t>
            </a:r>
            <a:r>
              <a:rPr lang="en-US" sz="2400" b="1" i="1" dirty="0">
                <a:solidFill>
                  <a:srgbClr val="FFC000"/>
                </a:solidFill>
                <a:latin typeface="Times New Roman" panose="02020603050405020304" pitchFamily="18" charset="0"/>
                <a:cs typeface="Times New Roman" panose="02020603050405020304" pitchFamily="18" charset="0"/>
              </a:rPr>
              <a:t> </a:t>
            </a:r>
            <a:r>
              <a:rPr lang="en-US" sz="2400" b="1" i="1" dirty="0" err="1">
                <a:solidFill>
                  <a:srgbClr val="FFC000"/>
                </a:solidFill>
                <a:latin typeface="Times New Roman" panose="02020603050405020304" pitchFamily="18" charset="0"/>
                <a:cs typeface="Times New Roman" panose="02020603050405020304" pitchFamily="18" charset="0"/>
              </a:rPr>
              <a:t>thức</a:t>
            </a:r>
            <a:r>
              <a:rPr lang="en-US" sz="2400" dirty="0">
                <a:solidFill>
                  <a:schemeClr val="accent6"/>
                </a:solidFill>
                <a:latin typeface="Times New Roman" panose="02020603050405020304" pitchFamily="18" charset="0"/>
                <a:cs typeface="Times New Roman" panose="02020603050405020304" pitchFamily="18" charset="0"/>
              </a:rPr>
              <a: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9" grpId="0" animBg="1"/>
      <p:bldP spid="11" grpId="0" animBg="1"/>
      <p:bldP spid="1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0" name="TextBox 9"/>
          <p:cNvSpPr txBox="1"/>
          <p:nvPr/>
        </p:nvSpPr>
        <p:spPr>
          <a:xfrm>
            <a:off x="61232" y="66097"/>
            <a:ext cx="5412920" cy="9814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II.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Đọc</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hiểu</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văn</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bản</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1.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Nhân</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vật</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ông</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Diểu</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p:txBody>
      </p:sp>
      <p:sp>
        <p:nvSpPr>
          <p:cNvPr id="3" name="Rectangle: Rounded Corners 2"/>
          <p:cNvSpPr/>
          <p:nvPr/>
        </p:nvSpPr>
        <p:spPr>
          <a:xfrm>
            <a:off x="61231" y="1325492"/>
            <a:ext cx="3262737" cy="563336"/>
          </a:xfrm>
          <a:prstGeom prst="roundRect">
            <a:avLst>
              <a:gd name="adj" fmla="val 50000"/>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err="1">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Lí</a:t>
            </a:r>
            <a:r>
              <a:rPr kumimoji="0" lang="en-US" sz="2000" b="1" i="0" u="none" strike="noStrike" kern="0" cap="none" spc="0" normalizeH="0" baseline="0" noProof="0" dirty="0">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giải</a:t>
            </a:r>
            <a:r>
              <a:rPr kumimoji="0" lang="en-US" sz="2000" b="1" i="0" u="none" strike="noStrike" kern="0" cap="none" spc="0" normalizeH="0" baseline="0" noProof="0" dirty="0">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sự</a:t>
            </a:r>
            <a:r>
              <a:rPr kumimoji="0" lang="en-US" sz="2000" b="1" i="0" u="none" strike="noStrike" kern="0" cap="none" spc="0" normalizeH="0" baseline="0" noProof="0" dirty="0">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thay</a:t>
            </a:r>
            <a:r>
              <a:rPr kumimoji="0" lang="en-US" sz="2000" b="1" i="0" u="none" strike="noStrike" kern="0" cap="none" spc="0" normalizeH="0" baseline="0" noProof="0" dirty="0">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đổi</a:t>
            </a:r>
            <a:endParaRPr kumimoji="0" lang="en-US" sz="2000" b="1" i="0" u="none" strike="noStrike" kern="0" cap="none" spc="0" normalizeH="0" baseline="0" noProof="0" dirty="0">
              <a:ln>
                <a:noFill/>
              </a:ln>
              <a:solidFill>
                <a:srgbClr val="093261">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3" name="Google Shape;311;p30"/>
          <p:cNvSpPr txBox="1">
            <a:spLocks noGrp="1"/>
          </p:cNvSpPr>
          <p:nvPr>
            <p:ph type="subTitle" idx="1"/>
          </p:nvPr>
        </p:nvSpPr>
        <p:spPr>
          <a:xfrm>
            <a:off x="5745192" y="448822"/>
            <a:ext cx="3265096" cy="69544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latin typeface="Times New Roman" panose="02020603050405020304" pitchFamily="18" charset="0"/>
                <a:cs typeface="Times New Roman" panose="02020603050405020304" pitchFamily="18" charset="0"/>
              </a:rPr>
              <a:t>SỰ THAY ĐỔI ĐIỂM NHÌN</a:t>
            </a:r>
            <a:endParaRPr sz="1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450086" y="1403981"/>
            <a:ext cx="5412919" cy="326865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Từ</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thái</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độ</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bề</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trên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áp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đặt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đến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sự</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thấu</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hiểu</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quan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tâm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hành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xử</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ngang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bằng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Diểu</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panose="020B0604020202020204"/>
              </a:rPr>
              <a:t>đã</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panose="020B0604020202020204"/>
              </a:rPr>
              <a:t>hoàn</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panose="020B0604020202020204"/>
              </a:rPr>
              <a:t>toàn</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panose="020B0604020202020204"/>
              </a:rPr>
              <a:t>thay</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panose="020B0604020202020204"/>
              </a:rPr>
              <a:t>đổi</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Thiên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nhiên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đã</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dạy</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cho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một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bài</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học</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lớn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Đó</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là</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con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người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và</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sinh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vật</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tự</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nhiên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ngang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bằng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bình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đẳng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như</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nhau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Hành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trình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săn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cũng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là</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hành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trình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tìm</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nhân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của</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chính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ông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 name="Freeform 6"/>
          <p:cNvSpPr/>
          <p:nvPr/>
        </p:nvSpPr>
        <p:spPr>
          <a:xfrm>
            <a:off x="187350" y="1888828"/>
            <a:ext cx="2688197" cy="3534822"/>
          </a:xfrm>
          <a:custGeom>
            <a:avLst/>
            <a:gdLst/>
            <a:ahLst/>
            <a:cxnLst/>
            <a:rect l="l" t="t" r="r" b="b"/>
            <a:pathLst>
              <a:path w="5112639" h="8229600">
                <a:moveTo>
                  <a:pt x="0" y="0"/>
                </a:moveTo>
                <a:lnTo>
                  <a:pt x="5112639" y="0"/>
                </a:lnTo>
                <a:lnTo>
                  <a:pt x="5112639"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0" name="TextBox 9"/>
          <p:cNvSpPr txBox="1"/>
          <p:nvPr/>
        </p:nvSpPr>
        <p:spPr>
          <a:xfrm>
            <a:off x="61231" y="66097"/>
            <a:ext cx="5955847" cy="810478"/>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II.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Đọc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văn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a:p>
            <a:pPr marL="0" marR="0" lvl="0" indent="0" algn="just" defTabSz="914400" rtl="0" eaLnBrk="1" fontAlgn="auto" latinLnBrk="0" hangingPunct="1">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2.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Yếu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tố</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kì</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ảo</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p:txBody>
      </p:sp>
      <p:sp>
        <p:nvSpPr>
          <p:cNvPr id="3" name="Subtitle 2"/>
          <p:cNvSpPr>
            <a:spLocks noGrp="1"/>
          </p:cNvSpPr>
          <p:nvPr>
            <p:ph type="subTitle" idx="1"/>
          </p:nvPr>
        </p:nvSpPr>
        <p:spPr>
          <a:xfrm>
            <a:off x="0" y="794114"/>
            <a:ext cx="8918521" cy="705091"/>
          </a:xfrm>
        </p:spPr>
        <p:txBody>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b="1" i="1" dirty="0" err="1">
                <a:latin typeface="Times New Roman" panose="02020603050405020304" pitchFamily="18" charset="0"/>
                <a:cs typeface="Times New Roman" panose="02020603050405020304" pitchFamily="18" charset="0"/>
              </a:rPr>
              <a:t>Cảnh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tượng</a:t>
            </a:r>
            <a:r>
              <a:rPr lang="en-US" sz="2000" b="1" i="1" dirty="0">
                <a:latin typeface="Times New Roman" panose="02020603050405020304" pitchFamily="18" charset="0"/>
                <a:cs typeface="Times New Roman" panose="02020603050405020304" pitchFamily="18" charset="0"/>
              </a:rPr>
              <a:t> ở </a:t>
            </a:r>
            <a:r>
              <a:rPr lang="en-US" sz="2000" b="1" i="1" dirty="0" err="1">
                <a:latin typeface="Times New Roman" panose="02020603050405020304" pitchFamily="18" charset="0"/>
                <a:cs typeface="Times New Roman" panose="02020603050405020304" pitchFamily="18" charset="0"/>
              </a:rPr>
              <a:t>Hõm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dâng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lên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cuồn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cuộn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trông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vừa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kinh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dị</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vừa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đầy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tử</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khí</a:t>
            </a:r>
            <a:r>
              <a:rPr lang="en-US" sz="2000" b="1" i="1"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Khỉ</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trắng</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trắng</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đực</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tựa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con”</a:t>
            </a:r>
          </a:p>
          <a:p>
            <a:pPr marL="285750" indent="-285750">
              <a:buFontTx/>
              <a:buChar char="-"/>
            </a:pP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ngờ</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lì</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Chỗ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đùn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mối</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gần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rạ</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Khỉ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bám</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lẽo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đẽo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lẵng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nhẵng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b="1" i="1" dirty="0" err="1">
                <a:solidFill>
                  <a:srgbClr val="FF0000"/>
                </a:solidFill>
                <a:latin typeface="Times New Roman" panose="02020603050405020304" pitchFamily="18" charset="0"/>
                <a:cs typeface="Times New Roman" panose="02020603050405020304" pitchFamily="18" charset="0"/>
              </a:rPr>
              <a:t>Hình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ảnh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hoa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tử</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huyền</a:t>
            </a:r>
            <a:r>
              <a:rPr lang="en-US" sz="2000" b="1" i="1" dirty="0">
                <a:solidFill>
                  <a:srgbClr val="FF0000"/>
                </a:solidFill>
                <a:latin typeface="Times New Roman" panose="02020603050405020304" pitchFamily="18" charset="0"/>
                <a:cs typeface="Times New Roman" panose="02020603050405020304" pitchFamily="18" charset="0"/>
              </a:rPr>
              <a:t>”</a:t>
            </a:r>
          </a:p>
          <a:p>
            <a:endParaRPr lang="en-US" sz="2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 name="Subtitle 2"/>
          <p:cNvSpPr>
            <a:spLocks noGrp="1"/>
          </p:cNvSpPr>
          <p:nvPr>
            <p:ph type="subTitle" idx="1"/>
          </p:nvPr>
        </p:nvSpPr>
        <p:spPr>
          <a:xfrm>
            <a:off x="-185457" y="0"/>
            <a:ext cx="9329457" cy="705091"/>
          </a:xfrm>
        </p:spPr>
        <p:txBody>
          <a:bodyPr/>
          <a:lstStyle/>
          <a:p>
            <a:r>
              <a:rPr lang="en-US" sz="2000" b="1" dirty="0">
                <a:solidFill>
                  <a:srgbClr val="000000"/>
                </a:solidFill>
                <a:latin typeface="Times New Roman" panose="02020603050405020304" pitchFamily="18" charset="0"/>
                <a:cs typeface="Times New Roman" panose="02020603050405020304" pitchFamily="18" charset="0"/>
              </a:rPr>
              <a:t>II. </a:t>
            </a:r>
            <a:r>
              <a:rPr lang="en-US" sz="2000" b="1" dirty="0" err="1">
                <a:solidFill>
                  <a:srgbClr val="000000"/>
                </a:solidFill>
                <a:latin typeface="Times New Roman" panose="02020603050405020304" pitchFamily="18" charset="0"/>
                <a:cs typeface="Times New Roman" panose="02020603050405020304" pitchFamily="18" charset="0"/>
              </a:rPr>
              <a:t>Đọc</a:t>
            </a:r>
            <a:r>
              <a:rPr lang="en-US" sz="2000" b="1" dirty="0">
                <a:solidFill>
                  <a:srgbClr val="000000"/>
                </a:solidFill>
                <a:latin typeface="Times New Roman" panose="02020603050405020304" pitchFamily="18" charset="0"/>
                <a:cs typeface="Times New Roman" panose="02020603050405020304" pitchFamily="18" charset="0"/>
              </a:rPr>
              <a:t> – </a:t>
            </a:r>
            <a:r>
              <a:rPr lang="en-US" sz="2000" b="1" dirty="0" err="1">
                <a:solidFill>
                  <a:srgbClr val="000000"/>
                </a:solidFill>
                <a:latin typeface="Times New Roman" panose="02020603050405020304" pitchFamily="18" charset="0"/>
                <a:cs typeface="Times New Roman" panose="02020603050405020304" pitchFamily="18" charset="0"/>
              </a:rPr>
              <a:t>hiểu</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văn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bản</a:t>
            </a:r>
            <a:r>
              <a:rPr lang="en-US" sz="2000" b="1" dirty="0">
                <a:solidFill>
                  <a:srgbClr val="000000"/>
                </a:solidFill>
                <a:latin typeface="Times New Roman" panose="02020603050405020304" pitchFamily="18" charset="0"/>
                <a:cs typeface="Times New Roman" panose="02020603050405020304" pitchFamily="18" charset="0"/>
              </a:rPr>
              <a:t>:</a:t>
            </a:r>
          </a:p>
          <a:p>
            <a:r>
              <a:rPr lang="en-US" sz="2000" b="1" dirty="0">
                <a:solidFill>
                  <a:srgbClr val="000000"/>
                </a:solidFill>
                <a:latin typeface="Times New Roman" panose="02020603050405020304" pitchFamily="18" charset="0"/>
                <a:cs typeface="Times New Roman" panose="02020603050405020304" pitchFamily="18" charset="0"/>
              </a:rPr>
              <a:t>2. </a:t>
            </a:r>
            <a:r>
              <a:rPr lang="en-US" sz="2000" b="1" dirty="0" err="1">
                <a:solidFill>
                  <a:srgbClr val="000000"/>
                </a:solidFill>
                <a:latin typeface="Times New Roman" panose="02020603050405020304" pitchFamily="18" charset="0"/>
                <a:cs typeface="Times New Roman" panose="02020603050405020304" pitchFamily="18" charset="0"/>
              </a:rPr>
              <a:t>Yếu</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tố</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kì</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ảo</a:t>
            </a:r>
            <a:r>
              <a:rPr lang="en-US" sz="2000" b="1" dirty="0">
                <a:solidFill>
                  <a:srgbClr val="000000"/>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122464" y="800100"/>
            <a:ext cx="8466365" cy="31692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ảo</a:t>
            </a:r>
            <a:r>
              <a:rPr lang="en-US" sz="2000" dirty="0">
                <a:latin typeface="Times New Roman" panose="02020603050405020304" pitchFamily="18" charset="0"/>
                <a:cs typeface="Times New Roman" panose="02020603050405020304" pitchFamily="18" charset="0"/>
              </a:rPr>
              <a:t>:</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Tạo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tính</a:t>
            </a:r>
            <a:r>
              <a:rPr lang="en-US" sz="2000" dirty="0">
                <a:latin typeface="Times New Roman" panose="02020603050405020304" pitchFamily="18" charset="0"/>
                <a:cs typeface="Times New Roman" panose="02020603050405020304" pitchFamily="18" charset="0"/>
              </a:rPr>
              <a:t> li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defRPr/>
            </a:pP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Nhân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vật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bộc</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lộ</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suy</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nghĩ</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cảm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xúc</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=&gt;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thay</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đổi</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nhận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thức</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hành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động</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R="0" lvl="0" algn="l" defTabSz="914400" rtl="0" eaLnBrk="1" fontAlgn="auto" latinLnBrk="0" hangingPunct="1">
              <a:lnSpc>
                <a:spcPct val="100000"/>
              </a:lnSpc>
              <a:spcBef>
                <a:spcPts val="0"/>
              </a:spcBef>
              <a:spcAft>
                <a:spcPts val="0"/>
              </a:spcAft>
              <a:buClr>
                <a:srgbClr val="000000"/>
              </a:buClr>
              <a:buSzTx/>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Suy</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nghĩ</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kinh</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hoàng</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“hay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là</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ma?”, “b</a:t>
            </a:r>
            <a:r>
              <a:rPr lang="en-US" sz="2000" i="1" dirty="0">
                <a:latin typeface="Times New Roman" panose="02020603050405020304" pitchFamily="18" charset="0"/>
                <a:cs typeface="Times New Roman" panose="02020603050405020304" pitchFamily="18" charset="0"/>
              </a:rPr>
              <a:t>à</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hoàng</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không</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ngờ</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rùng</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mình</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kinh</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hãi</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thót</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mình</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giật</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mình</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thấy</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buồn</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tê</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tái</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t>
            </a:r>
          </a:p>
          <a:p>
            <a:pPr marR="0" lvl="0" algn="l" defTabSz="914400" rtl="0" eaLnBrk="1" fontAlgn="auto" latinLnBrk="0" hangingPunct="1">
              <a:lnSpc>
                <a:spcPct val="100000"/>
              </a:lnSpc>
              <a:spcBef>
                <a:spcPts val="0"/>
              </a:spcBef>
              <a:spcAft>
                <a:spcPts val="0"/>
              </a:spcAft>
              <a:buClr>
                <a:srgbClr val="000000"/>
              </a:buClr>
              <a:buSzTx/>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tạp</a:t>
            </a:r>
            <a:r>
              <a:rPr lang="en-US" sz="2000" dirty="0">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kinh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ngạc</a:t>
            </a:r>
            <a:r>
              <a:rPr lang="en-US" sz="2000" b="1" i="1" dirty="0">
                <a:solidFill>
                  <a:srgbClr val="FF0000"/>
                </a:solidFill>
                <a:latin typeface="Times New Roman" panose="02020603050405020304" pitchFamily="18" charset="0"/>
                <a:cs typeface="Times New Roman" panose="02020603050405020304" pitchFamily="18" charset="0"/>
              </a:rPr>
              <a:t> – </a:t>
            </a:r>
            <a:r>
              <a:rPr lang="en-US" sz="2000" b="1" i="1" dirty="0" err="1">
                <a:solidFill>
                  <a:srgbClr val="FF0000"/>
                </a:solidFill>
                <a:latin typeface="Times New Roman" panose="02020603050405020304" pitchFamily="18" charset="0"/>
                <a:cs typeface="Times New Roman" panose="02020603050405020304" pitchFamily="18" charset="0"/>
              </a:rPr>
              <a:t>sợ</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hãi</a:t>
            </a:r>
            <a:r>
              <a:rPr lang="en-US" sz="2000" b="1" i="1" dirty="0">
                <a:solidFill>
                  <a:srgbClr val="FF0000"/>
                </a:solidFill>
                <a:latin typeface="Times New Roman" panose="02020603050405020304" pitchFamily="18" charset="0"/>
                <a:cs typeface="Times New Roman" panose="02020603050405020304" pitchFamily="18" charset="0"/>
              </a:rPr>
              <a:t> – </a:t>
            </a:r>
            <a:r>
              <a:rPr lang="en-US" sz="2000" b="1" i="1" dirty="0" err="1">
                <a:solidFill>
                  <a:srgbClr val="FF0000"/>
                </a:solidFill>
                <a:latin typeface="Times New Roman" panose="02020603050405020304" pitchFamily="18" charset="0"/>
                <a:cs typeface="Times New Roman" panose="02020603050405020304" pitchFamily="18" charset="0"/>
              </a:rPr>
              <a:t>buồn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bã</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a:t>
            </a:r>
          </a:p>
          <a:p>
            <a:pPr marR="0" lvl="0" algn="l" defTabSz="914400" rtl="0" eaLnBrk="1" fontAlgn="auto" latinLnBrk="0" hangingPunct="1">
              <a:lnSpc>
                <a:spcPct val="100000"/>
              </a:lnSpc>
              <a:spcBef>
                <a:spcPts val="0"/>
              </a:spcBef>
              <a:spcAft>
                <a:spcPts val="0"/>
              </a:spcAft>
              <a:buClr>
                <a:srgbClr val="000000"/>
              </a:buClr>
              <a:buSzTx/>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=&gt; </a:t>
            </a:r>
            <a:r>
              <a:rPr lang="en-US" sz="2000" b="1" i="1" dirty="0">
                <a:latin typeface="Times New Roman" panose="02020603050405020304" pitchFamily="18" charset="0"/>
                <a:cs typeface="Times New Roman" panose="02020603050405020304" pitchFamily="18" charset="0"/>
              </a:rPr>
              <a:t>T</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ừ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hành</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trình</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đi</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săn</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hành</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trình</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trải</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nghiệm</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và</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nhận</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thức</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của</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ông</a:t>
            </a: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Diểu</a:t>
            </a:r>
            <a:endPar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defRPr/>
            </a:pP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0"/>
                                        <p:tgtEl>
                                          <p:spTgt spid="2">
                                            <p:txEl>
                                              <p:pRg st="2" end="2"/>
                                            </p:txEl>
                                          </p:spTgt>
                                        </p:tgtEl>
                                      </p:cBhvr>
                                    </p:animEffect>
                                    <p:anim calcmode="lin" valueType="num">
                                      <p:cBhvr>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1000"/>
                                        <p:tgtEl>
                                          <p:spTgt spid="2">
                                            <p:txEl>
                                              <p:pRg st="3" end="3"/>
                                            </p:txEl>
                                          </p:spTgt>
                                        </p:tgtEl>
                                      </p:cBhvr>
                                    </p:animEffect>
                                    <p:anim calcmode="lin" valueType="num">
                                      <p:cBhvr>
                                        <p:cTn id="2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1000"/>
                                        <p:tgtEl>
                                          <p:spTgt spid="2">
                                            <p:txEl>
                                              <p:pRg st="5" end="5"/>
                                            </p:txEl>
                                          </p:spTgt>
                                        </p:tgtEl>
                                      </p:cBhvr>
                                    </p:animEffect>
                                    <p:anim calcmode="lin" valueType="num">
                                      <p:cBhvr>
                                        <p:cTn id="3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1000"/>
                                        <p:tgtEl>
                                          <p:spTgt spid="2">
                                            <p:txEl>
                                              <p:pRg st="6" end="6"/>
                                            </p:txEl>
                                          </p:spTgt>
                                        </p:tgtEl>
                                      </p:cBhvr>
                                    </p:animEffect>
                                    <p:anim calcmode="lin" valueType="num">
                                      <p:cBhvr>
                                        <p:cTn id="3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0" name="TextBox 9"/>
          <p:cNvSpPr txBox="1"/>
          <p:nvPr/>
        </p:nvSpPr>
        <p:spPr>
          <a:xfrm>
            <a:off x="61231" y="66097"/>
            <a:ext cx="5955847" cy="8104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II.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Đọc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hiểu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văn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bản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2.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Yếu</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tố</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kì</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ảo</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a:sym typeface="Arial" panose="020B0604020202020204"/>
            </a:endParaRPr>
          </a:p>
        </p:txBody>
      </p:sp>
      <p:sp>
        <p:nvSpPr>
          <p:cNvPr id="3" name="Subtitle 2"/>
          <p:cNvSpPr>
            <a:spLocks noGrp="1"/>
          </p:cNvSpPr>
          <p:nvPr>
            <p:ph type="subTitle" idx="1"/>
          </p:nvPr>
        </p:nvSpPr>
        <p:spPr>
          <a:xfrm>
            <a:off x="0" y="794114"/>
            <a:ext cx="8918521" cy="705091"/>
          </a:xfrm>
        </p:spPr>
        <p:txBody>
          <a:bodyPr/>
          <a:lstStyle/>
          <a:p>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tử</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huyền</a:t>
            </a:r>
            <a:r>
              <a:rPr lang="en-US" sz="2000" b="1" i="1">
                <a:latin typeface="Times New Roman" panose="02020603050405020304" pitchFamily="18" charset="0"/>
                <a:cs typeface="Times New Roman" panose="02020603050405020304" pitchFamily="18" charset="0"/>
              </a:rPr>
              <a:t>”:</a:t>
            </a:r>
            <a:endParaRPr lang="en-US" sz="2000" b="1" i="1" dirty="0">
              <a:latin typeface="Times New Roman" panose="02020603050405020304" pitchFamily="18" charset="0"/>
              <a:cs typeface="Times New Roman" panose="02020603050405020304" pitchFamily="18" charset="0"/>
            </a:endParaRPr>
          </a:p>
          <a:p>
            <a:pPr marL="482600" indent="-342900">
              <a:buFontTx/>
              <a:buChar char="-"/>
            </a:pPr>
            <a:r>
              <a:rPr lang="en-US" sz="2000" dirty="0" err="1">
                <a:solidFill>
                  <a:srgbClr val="000000"/>
                </a:solidFill>
                <a:latin typeface="Times New Roman" panose="02020603050405020304" pitchFamily="18" charset="0"/>
                <a:cs typeface="Times New Roman" panose="02020603050405020304" pitchFamily="18" charset="0"/>
              </a:rPr>
              <a:t>Tên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hoa</a:t>
            </a:r>
            <a:r>
              <a:rPr lang="en-US" sz="2000" dirty="0">
                <a:solidFill>
                  <a:srgbClr val="000000"/>
                </a:solidFill>
                <a:latin typeface="Times New Roman" panose="02020603050405020304" pitchFamily="18" charset="0"/>
                <a:cs typeface="Times New Roman" panose="02020603050405020304" pitchFamily="18" charset="0"/>
              </a:rPr>
              <a:t> do </a:t>
            </a:r>
            <a:r>
              <a:rPr lang="en-US" sz="2000" dirty="0" err="1">
                <a:solidFill>
                  <a:srgbClr val="000000"/>
                </a:solidFill>
                <a:latin typeface="Times New Roman" panose="02020603050405020304" pitchFamily="18" charset="0"/>
                <a:cs typeface="Times New Roman" panose="02020603050405020304" pitchFamily="18" charset="0"/>
              </a:rPr>
              <a:t>nhà</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văn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hư</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cấu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gợi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tưởng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huyền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hoặc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lạ</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lùng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phối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màu</a:t>
            </a:r>
            <a:r>
              <a:rPr lang="en-US" sz="2000" dirty="0">
                <a:solidFill>
                  <a:srgbClr val="000000"/>
                </a:solidFill>
                <a:latin typeface="Times New Roman" panose="02020603050405020304" pitchFamily="18" charset="0"/>
                <a:cs typeface="Times New Roman" panose="02020603050405020304" pitchFamily="18" charset="0"/>
              </a:rPr>
              <a:t>)</a:t>
            </a:r>
          </a:p>
          <a:p>
            <a:pPr marL="482600" indent="-342900">
              <a:buFontTx/>
              <a:buChar char="-"/>
            </a:pPr>
            <a:r>
              <a:rPr lang="en-US" sz="2000" dirty="0" err="1">
                <a:solidFill>
                  <a:srgbClr val="000000"/>
                </a:solidFill>
                <a:latin typeface="Times New Roman" panose="02020603050405020304" pitchFamily="18" charset="0"/>
                <a:cs typeface="Times New Roman" panose="02020603050405020304" pitchFamily="18" charset="0"/>
              </a:rPr>
              <a:t>Đặc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tả</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hoa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gợi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dẫn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loài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hoa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thật</a:t>
            </a:r>
            <a:r>
              <a:rPr lang="en-US" sz="2000" dirty="0">
                <a:solidFill>
                  <a:srgbClr val="000000"/>
                </a:solidFill>
                <a:latin typeface="Times New Roman" panose="02020603050405020304" pitchFamily="18" charset="0"/>
                <a:cs typeface="Times New Roman" panose="02020603050405020304" pitchFamily="18" charset="0"/>
              </a:rPr>
              <a:t> </a:t>
            </a:r>
          </a:p>
          <a:p>
            <a:pPr marL="482600" indent="-342900">
              <a:buFontTx/>
              <a:buChar char="-"/>
            </a:pPr>
            <a:r>
              <a:rPr lang="en-US" sz="2000" dirty="0" err="1">
                <a:solidFill>
                  <a:srgbClr val="000000"/>
                </a:solidFill>
                <a:latin typeface="Times New Roman" panose="02020603050405020304" pitchFamily="18" charset="0"/>
                <a:cs typeface="Times New Roman" panose="02020603050405020304" pitchFamily="18" charset="0"/>
              </a:rPr>
              <a:t>Tình</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huống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gặp</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hoa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bất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ngờ</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ngoài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dự</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kiến</a:t>
            </a:r>
            <a:endParaRPr lang="en-US" sz="2000" dirty="0">
              <a:solidFill>
                <a:srgbClr val="000000"/>
              </a:solidFill>
              <a:latin typeface="Times New Roman" panose="02020603050405020304" pitchFamily="18" charset="0"/>
              <a:cs typeface="Times New Roman" panose="02020603050405020304" pitchFamily="18" charset="0"/>
            </a:endParaRPr>
          </a:p>
          <a:p>
            <a:pPr marL="482600" indent="-342900">
              <a:buFontTx/>
              <a:buChar char="-"/>
            </a:pPr>
            <a:r>
              <a:rPr lang="en-US" sz="2000" dirty="0" err="1">
                <a:solidFill>
                  <a:srgbClr val="000000"/>
                </a:solidFill>
                <a:latin typeface="Times New Roman" panose="02020603050405020304" pitchFamily="18" charset="0"/>
                <a:cs typeface="Times New Roman" panose="02020603050405020304" pitchFamily="18" charset="0"/>
              </a:rPr>
              <a:t>Cảm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xúc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ông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Diểu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dừng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lại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sững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sờ</a:t>
            </a:r>
            <a:r>
              <a:rPr lang="en-US" sz="2000" dirty="0">
                <a:solidFill>
                  <a:srgbClr val="000000"/>
                </a:solidFill>
                <a:latin typeface="Times New Roman" panose="02020603050405020304" pitchFamily="18" charset="0"/>
                <a:cs typeface="Times New Roman" panose="02020603050405020304" pitchFamily="18" charset="0"/>
              </a:rPr>
              <a:t>”</a:t>
            </a:r>
          </a:p>
          <a:p>
            <a:pPr marL="482600" indent="-342900">
              <a:buFontTx/>
              <a:buChar char="-"/>
            </a:pPr>
            <a:r>
              <a:rPr lang="en-US" sz="2000" dirty="0" err="1">
                <a:solidFill>
                  <a:srgbClr val="000000"/>
                </a:solidFill>
                <a:latin typeface="Times New Roman" panose="02020603050405020304" pitchFamily="18" charset="0"/>
                <a:cs typeface="Times New Roman" panose="02020603050405020304" pitchFamily="18" charset="0"/>
              </a:rPr>
              <a:t>Lời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bình</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luận</a:t>
            </a:r>
            <a:r>
              <a:rPr lang="en-US" sz="2000" dirty="0">
                <a:solidFill>
                  <a:srgbClr val="000000"/>
                </a:solidFill>
                <a:latin typeface="Times New Roman" panose="02020603050405020304" pitchFamily="18" charset="0"/>
                <a:cs typeface="Times New Roman" panose="02020603050405020304" pitchFamily="18" charset="0"/>
              </a:rPr>
              <a:t>: “Khi </a:t>
            </a:r>
            <a:r>
              <a:rPr lang="en-US" sz="2000" dirty="0" err="1">
                <a:solidFill>
                  <a:srgbClr val="000000"/>
                </a:solidFill>
                <a:latin typeface="Times New Roman" panose="02020603050405020304" pitchFamily="18" charset="0"/>
                <a:cs typeface="Times New Roman" panose="02020603050405020304" pitchFamily="18" charset="0"/>
              </a:rPr>
              <a:t>rừng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muối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đấy</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là</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điềm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báo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đất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nước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thanh</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bình</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mùa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màng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phong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túc</a:t>
            </a:r>
            <a:r>
              <a:rPr lang="en-US" sz="2000" dirty="0">
                <a:solidFill>
                  <a:srgbClr val="000000"/>
                </a:solidFill>
                <a:latin typeface="Times New Roman" panose="02020603050405020304" pitchFamily="18" charset="0"/>
                <a:cs typeface="Times New Roman" panose="02020603050405020304" pitchFamily="18" charset="0"/>
              </a:rPr>
              <a:t>”</a:t>
            </a:r>
          </a:p>
          <a:p>
            <a:pPr marL="482600" indent="-342900">
              <a:buFont typeface="Symbol" panose="05050102010706020507" pitchFamily="18" charset="2"/>
              <a:buChar char="Þ"/>
            </a:pPr>
            <a:r>
              <a:rPr lang="en-US" sz="2000" dirty="0">
                <a:solidFill>
                  <a:srgbClr val="000000"/>
                </a:solidFill>
                <a:latin typeface="Times New Roman" panose="02020603050405020304" pitchFamily="18" charset="0"/>
                <a:cs typeface="Times New Roman" panose="02020603050405020304" pitchFamily="18" charset="0"/>
              </a:rPr>
              <a:t>Hoa </a:t>
            </a:r>
            <a:r>
              <a:rPr lang="en-US" sz="2000" dirty="0" err="1">
                <a:solidFill>
                  <a:srgbClr val="000000"/>
                </a:solidFill>
                <a:latin typeface="Times New Roman" panose="02020603050405020304" pitchFamily="18" charset="0"/>
                <a:cs typeface="Times New Roman" panose="02020603050405020304" pitchFamily="18" charset="0"/>
              </a:rPr>
              <a:t>tử</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huyền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xuất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như</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là</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ghi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nhận</a:t>
            </a:r>
            <a:r>
              <a:rPr lang="en-US" sz="2000" dirty="0">
                <a:solidFill>
                  <a:srgbClr val="000000"/>
                </a:solidFill>
                <a:latin typeface="Times New Roman" panose="02020603050405020304" pitchFamily="18" charset="0"/>
                <a:cs typeface="Times New Roman" panose="02020603050405020304" pitchFamily="18" charset="0"/>
              </a:rPr>
              <a:t>, ban </a:t>
            </a:r>
            <a:r>
              <a:rPr lang="en-US" sz="2000" dirty="0" err="1">
                <a:solidFill>
                  <a:srgbClr val="000000"/>
                </a:solidFill>
                <a:latin typeface="Times New Roman" panose="02020603050405020304" pitchFamily="18" charset="0"/>
                <a:cs typeface="Times New Roman" panose="02020603050405020304" pitchFamily="18" charset="0"/>
              </a:rPr>
              <a:t>thưởng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ông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Diểu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biết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sống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hòa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hợp</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thiên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nhiên</a:t>
            </a:r>
            <a:endParaRPr lang="en-US" sz="2000" dirty="0">
              <a:solidFill>
                <a:srgbClr val="000000"/>
              </a:solidFill>
              <a:latin typeface="Times New Roman" panose="02020603050405020304" pitchFamily="18" charset="0"/>
              <a:cs typeface="Times New Roman" panose="02020603050405020304" pitchFamily="18" charset="0"/>
            </a:endParaRPr>
          </a:p>
          <a:p>
            <a:pPr marL="139700" indent="0"/>
            <a:r>
              <a:rPr lang="en-US" sz="2000" dirty="0">
                <a:solidFill>
                  <a:srgbClr val="000000"/>
                </a:solidFill>
                <a:latin typeface="Times New Roman" panose="02020603050405020304" pitchFamily="18" charset="0"/>
                <a:cs typeface="Times New Roman" panose="02020603050405020304" pitchFamily="18" charset="0"/>
              </a:rPr>
              <a:t>=&gt;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mở</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đầy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chất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thơ</a:t>
            </a:r>
            <a:endParaRPr lang="en-US" sz="2000" b="1" i="1" dirty="0">
              <a:latin typeface="Times New Roman" panose="02020603050405020304" pitchFamily="18" charset="0"/>
              <a:cs typeface="Times New Roman" panose="02020603050405020304" pitchFamily="18" charset="0"/>
            </a:endParaRPr>
          </a:p>
          <a:p>
            <a:pPr marL="482600" indent="-342900">
              <a:buFont typeface="Symbol" panose="05050102010706020507" pitchFamily="18" charset="2"/>
              <a:buChar char="Þ"/>
            </a:pPr>
            <a:endParaRPr lang="en-US" sz="2000" dirty="0">
              <a:solidFill>
                <a:srgbClr val="000000"/>
              </a:solidFill>
              <a:latin typeface="Times New Roman" panose="02020603050405020304" pitchFamily="18" charset="0"/>
              <a:cs typeface="Times New Roman" panose="02020603050405020304" pitchFamily="18" charset="0"/>
            </a:endParaRPr>
          </a:p>
          <a:p>
            <a:pPr marL="482600" indent="-342900">
              <a:buFontTx/>
              <a:buChar char="-"/>
            </a:pPr>
            <a:endParaRPr lang="en-US" sz="2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73844"/>
            <a:ext cx="7886700" cy="994172"/>
          </a:xfrm>
        </p:spPr>
        <p:txBody>
          <a:bodyPr/>
          <a:lstStyle/>
          <a:p>
            <a:endParaRPr lang="en-US"/>
          </a:p>
        </p:txBody>
      </p:sp>
      <p:sp>
        <p:nvSpPr>
          <p:cNvPr id="3" name="Content Placeholder 2"/>
          <p:cNvSpPr>
            <a:spLocks noGrp="1"/>
          </p:cNvSpPr>
          <p:nvPr>
            <p:ph idx="1"/>
          </p:nvPr>
        </p:nvSpPr>
        <p:spPr>
          <a:xfrm>
            <a:off x="464271" y="708433"/>
            <a:ext cx="7886700" cy="3263504"/>
          </a:xfrm>
        </p:spPr>
        <p:txBody>
          <a:bodyPr/>
          <a:lstStyle/>
          <a:p>
            <a:endParaRPr lang="en-US"/>
          </a:p>
        </p:txBody>
      </p:sp>
      <p:sp>
        <p:nvSpPr>
          <p:cNvPr id="4" name="Rectangle 3"/>
          <p:cNvSpPr/>
          <p:nvPr/>
        </p:nvSpPr>
        <p:spPr>
          <a:xfrm>
            <a:off x="0" y="0"/>
            <a:ext cx="9144000" cy="5143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75" kern="1200">
              <a:solidFill>
                <a:prstClr val="white"/>
              </a:solidFill>
              <a:latin typeface="Calibri" panose="020F0502020204030204"/>
            </a:endParaRPr>
          </a:p>
        </p:txBody>
      </p:sp>
      <p:sp>
        <p:nvSpPr>
          <p:cNvPr id="5" name="Rectangle 4"/>
          <p:cNvSpPr/>
          <p:nvPr/>
        </p:nvSpPr>
        <p:spPr>
          <a:xfrm>
            <a:off x="48607" y="91911"/>
            <a:ext cx="2171671" cy="285279"/>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2100" b="1" kern="1200" dirty="0">
                <a:solidFill>
                  <a:prstClr val="black"/>
                </a:solidFill>
                <a:latin typeface="Times New Roman" panose="02020603050405020304" pitchFamily="18" charset="0"/>
                <a:cs typeface="Times New Roman" panose="02020603050405020304" pitchFamily="18" charset="0"/>
              </a:rPr>
              <a:t>III. TỔNG KẾT</a:t>
            </a:r>
          </a:p>
        </p:txBody>
      </p:sp>
      <p:grpSp>
        <p:nvGrpSpPr>
          <p:cNvPr id="7" name="Google Shape;408;p23"/>
          <p:cNvGrpSpPr/>
          <p:nvPr/>
        </p:nvGrpSpPr>
        <p:grpSpPr>
          <a:xfrm>
            <a:off x="157192" y="557930"/>
            <a:ext cx="8901083" cy="4404831"/>
            <a:chOff x="3304" y="-400152"/>
            <a:chExt cx="8620196" cy="4775176"/>
          </a:xfrm>
        </p:grpSpPr>
        <p:sp>
          <p:nvSpPr>
            <p:cNvPr id="8" name="Google Shape;409;p23"/>
            <p:cNvSpPr/>
            <p:nvPr/>
          </p:nvSpPr>
          <p:spPr>
            <a:xfrm>
              <a:off x="3304" y="-336444"/>
              <a:ext cx="4104287" cy="3147750"/>
            </a:xfrm>
            <a:prstGeom prst="roundRect">
              <a:avLst>
                <a:gd name="adj" fmla="val 10000"/>
              </a:avLst>
            </a:prstGeom>
            <a:solidFill>
              <a:srgbClr val="DAE2DD"/>
            </a:solidFill>
            <a:ln w="25400" cap="flat" cmpd="sng">
              <a:solidFill>
                <a:srgbClr val="8A6F62"/>
              </a:solidFill>
              <a:prstDash val="solid"/>
              <a:round/>
              <a:headEnd type="none" w="sm" len="sm"/>
              <a:tailEnd type="none" w="sm" len="sm"/>
            </a:ln>
          </p:spPr>
          <p:txBody>
            <a:bodyPr spcFirstLastPara="1" wrap="square" lIns="68569" tIns="68569" rIns="68569" bIns="68569" anchor="ctr" anchorCtr="0">
              <a:noAutofit/>
            </a:bodyPr>
            <a:lstStyle/>
            <a:p>
              <a:pPr defTabSz="685800">
                <a:buClrTx/>
                <a:defRPr/>
              </a:pPr>
              <a:endParaRPr sz="1350" kern="1200">
                <a:solidFill>
                  <a:prstClr val="black"/>
                </a:solidFill>
                <a:latin typeface="Calibri" panose="020F0502020204030204"/>
                <a:ea typeface="+mn-ea"/>
                <a:cs typeface="+mn-cs"/>
              </a:endParaRPr>
            </a:p>
          </p:txBody>
        </p:sp>
        <p:sp>
          <p:nvSpPr>
            <p:cNvPr id="9" name="Google Shape;410;p23"/>
            <p:cNvSpPr txBox="1"/>
            <p:nvPr/>
          </p:nvSpPr>
          <p:spPr>
            <a:xfrm>
              <a:off x="145766" y="-288117"/>
              <a:ext cx="3809828" cy="3001993"/>
            </a:xfrm>
            <a:prstGeom prst="rect">
              <a:avLst/>
            </a:prstGeom>
            <a:solidFill>
              <a:schemeClr val="accent2">
                <a:lumMod val="20000"/>
                <a:lumOff val="80000"/>
              </a:schemeClr>
            </a:solidFill>
            <a:ln>
              <a:noFill/>
            </a:ln>
          </p:spPr>
          <p:txBody>
            <a:bodyPr spcFirstLastPara="1" wrap="square" lIns="31425" tIns="31425" rIns="31425" bIns="31425" anchor="t" anchorCtr="0">
              <a:noAutofit/>
            </a:bodyPr>
            <a:lstStyle/>
            <a:p>
              <a:pPr defTabSz="685800" eaLnBrk="0" fontAlgn="base" hangingPunct="0">
                <a:buClrTx/>
                <a:defRPr/>
              </a:pPr>
              <a:r>
                <a:rPr lang="nl-NL" sz="1950" kern="1200" dirty="0">
                  <a:solidFill>
                    <a:prstClr val="black"/>
                  </a:solidFill>
                  <a:latin typeface="Times New Roman" panose="02020603050405020304" pitchFamily="18" charset="0"/>
                  <a:ea typeface="+mn-ea"/>
                  <a:cs typeface="Times New Roman" panose="02020603050405020304" pitchFamily="18" charset="0"/>
                </a:rPr>
                <a:t>- Xây dựng nhân vật và tình huống truyện “lạ hóa”, sử dụng yếu tố kỳ ảo tạo sức hấp dẫn cho truyện.</a:t>
              </a:r>
              <a:endParaRPr lang="en-US" sz="1950" kern="1200" dirty="0">
                <a:solidFill>
                  <a:prstClr val="black"/>
                </a:solidFill>
                <a:latin typeface="Times New Roman" panose="02020603050405020304" pitchFamily="18" charset="0"/>
                <a:ea typeface="+mn-ea"/>
                <a:cs typeface="Times New Roman" panose="02020603050405020304" pitchFamily="18" charset="0"/>
              </a:endParaRPr>
            </a:p>
            <a:p>
              <a:pPr defTabSz="685800" eaLnBrk="0" fontAlgn="base" hangingPunct="0">
                <a:buClrTx/>
                <a:defRPr/>
              </a:pPr>
              <a:r>
                <a:rPr lang="nl-NL" sz="1950" kern="1200" dirty="0">
                  <a:solidFill>
                    <a:prstClr val="black"/>
                  </a:solidFill>
                  <a:latin typeface="Times New Roman" panose="02020603050405020304" pitchFamily="18" charset="0"/>
                  <a:ea typeface="+mn-ea"/>
                  <a:cs typeface="Times New Roman" panose="02020603050405020304" pitchFamily="18" charset="0"/>
                </a:rPr>
                <a:t>- Giọng văn lạnh lùng, không sắc thái biểu cảm giúp đọc giả tự do phán xét nhân vật theo chủ kiến của mình.</a:t>
              </a:r>
              <a:endParaRPr lang="en-US" sz="1950" kern="1200" dirty="0">
                <a:solidFill>
                  <a:prstClr val="black"/>
                </a:solidFill>
                <a:latin typeface="Times New Roman" panose="02020603050405020304" pitchFamily="18" charset="0"/>
                <a:ea typeface="+mn-ea"/>
                <a:cs typeface="Times New Roman" panose="02020603050405020304" pitchFamily="18" charset="0"/>
              </a:endParaRPr>
            </a:p>
            <a:p>
              <a:pPr defTabSz="685800">
                <a:buClrTx/>
                <a:defRPr/>
              </a:pPr>
              <a:r>
                <a:rPr lang="nl-NL" sz="1950" kern="1200" dirty="0">
                  <a:solidFill>
                    <a:prstClr val="black"/>
                  </a:solidFill>
                  <a:latin typeface="Times New Roman" panose="02020603050405020304" pitchFamily="18" charset="0"/>
                  <a:ea typeface="+mn-ea"/>
                  <a:cs typeface="Times New Roman" panose="02020603050405020304" pitchFamily="18" charset="0"/>
                </a:rPr>
                <a:t>- Cốt truyện: theo dòng thời gian tuyến tính, kết thúc mở tạo chất thơ cho  tác phẩm.</a:t>
              </a:r>
              <a:endParaRPr sz="1950" kern="1200" dirty="0">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0" name="Google Shape;411;p23"/>
            <p:cNvSpPr/>
            <p:nvPr/>
          </p:nvSpPr>
          <p:spPr>
            <a:xfrm>
              <a:off x="1975615" y="-400152"/>
              <a:ext cx="4775176" cy="4775176"/>
            </a:xfrm>
            <a:custGeom>
              <a:avLst/>
              <a:gdLst/>
              <a:ahLst/>
              <a:cxnLst/>
              <a:rect l="l" t="t" r="r" b="b"/>
              <a:pathLst>
                <a:path w="120000" h="120000" extrusionOk="0">
                  <a:moveTo>
                    <a:pt x="14562" y="96864"/>
                  </a:moveTo>
                  <a:lnTo>
                    <a:pt x="16297" y="95456"/>
                  </a:lnTo>
                  <a:lnTo>
                    <a:pt x="16297" y="95456"/>
                  </a:lnTo>
                  <a:cubicBezTo>
                    <a:pt x="28637" y="110666"/>
                    <a:pt x="47998" y="118366"/>
                    <a:pt x="67414" y="115786"/>
                  </a:cubicBezTo>
                  <a:cubicBezTo>
                    <a:pt x="86830" y="113205"/>
                    <a:pt x="103508" y="100716"/>
                    <a:pt x="111446" y="82810"/>
                  </a:cubicBezTo>
                  <a:lnTo>
                    <a:pt x="110050" y="82298"/>
                  </a:lnTo>
                  <a:lnTo>
                    <a:pt x="113887" y="79753"/>
                  </a:lnTo>
                  <a:lnTo>
                    <a:pt x="114945" y="84092"/>
                  </a:lnTo>
                  <a:lnTo>
                    <a:pt x="113549" y="83581"/>
                  </a:lnTo>
                  <a:cubicBezTo>
                    <a:pt x="105331" y="102242"/>
                    <a:pt x="87991" y="115279"/>
                    <a:pt x="67782" y="117991"/>
                  </a:cubicBezTo>
                  <a:cubicBezTo>
                    <a:pt x="47572" y="120703"/>
                    <a:pt x="27409" y="112698"/>
                    <a:pt x="14562" y="96864"/>
                  </a:cubicBezTo>
                  <a:close/>
                </a:path>
              </a:pathLst>
            </a:custGeom>
            <a:solidFill>
              <a:srgbClr val="C3BAB6"/>
            </a:solidFill>
            <a:ln>
              <a:noFill/>
            </a:ln>
          </p:spPr>
          <p:txBody>
            <a:bodyPr spcFirstLastPara="1" wrap="square" lIns="68569" tIns="68569" rIns="68569" bIns="68569" anchor="ctr" anchorCtr="0">
              <a:noAutofit/>
            </a:bodyPr>
            <a:lstStyle/>
            <a:p>
              <a:pPr defTabSz="685800">
                <a:buClrTx/>
                <a:defRPr/>
              </a:pPr>
              <a:endParaRPr sz="1350" kern="1200">
                <a:solidFill>
                  <a:prstClr val="black"/>
                </a:solidFill>
                <a:latin typeface="Calibri" panose="020F0502020204030204"/>
                <a:ea typeface="+mn-ea"/>
                <a:cs typeface="+mn-cs"/>
              </a:endParaRPr>
            </a:p>
          </p:txBody>
        </p:sp>
        <p:sp>
          <p:nvSpPr>
            <p:cNvPr id="11" name="Google Shape;412;p23"/>
            <p:cNvSpPr/>
            <p:nvPr/>
          </p:nvSpPr>
          <p:spPr>
            <a:xfrm>
              <a:off x="647512" y="2660482"/>
              <a:ext cx="2870045" cy="820935"/>
            </a:xfrm>
            <a:prstGeom prst="roundRect">
              <a:avLst>
                <a:gd name="adj" fmla="val 10000"/>
              </a:avLst>
            </a:prstGeom>
            <a:solidFill>
              <a:srgbClr val="2D3D32"/>
            </a:solidFill>
            <a:ln w="25400" cap="flat" cmpd="sng">
              <a:solidFill>
                <a:srgbClr val="7A665A"/>
              </a:solidFill>
              <a:prstDash val="solid"/>
              <a:round/>
              <a:headEnd type="none" w="sm" len="sm"/>
              <a:tailEnd type="none" w="sm" len="sm"/>
            </a:ln>
          </p:spPr>
          <p:txBody>
            <a:bodyPr spcFirstLastPara="1" wrap="square" lIns="68569" tIns="68569" rIns="68569" bIns="68569" anchor="ctr" anchorCtr="0">
              <a:noAutofit/>
            </a:bodyPr>
            <a:lstStyle/>
            <a:p>
              <a:pPr defTabSz="685800">
                <a:buClrTx/>
                <a:defRPr/>
              </a:pPr>
              <a:endParaRPr sz="1350" kern="1200">
                <a:solidFill>
                  <a:prstClr val="black"/>
                </a:solidFill>
                <a:latin typeface="Calibri" panose="020F0502020204030204"/>
                <a:ea typeface="+mn-ea"/>
                <a:cs typeface="+mn-cs"/>
              </a:endParaRPr>
            </a:p>
          </p:txBody>
        </p:sp>
        <p:sp>
          <p:nvSpPr>
            <p:cNvPr id="12" name="Google Shape;413;p23"/>
            <p:cNvSpPr txBox="1"/>
            <p:nvPr/>
          </p:nvSpPr>
          <p:spPr>
            <a:xfrm>
              <a:off x="432525" y="2602765"/>
              <a:ext cx="2821957" cy="772847"/>
            </a:xfrm>
            <a:prstGeom prst="rect">
              <a:avLst/>
            </a:prstGeom>
            <a:noFill/>
            <a:ln>
              <a:noFill/>
            </a:ln>
          </p:spPr>
          <p:txBody>
            <a:bodyPr spcFirstLastPara="1" wrap="square" lIns="45713" tIns="30469" rIns="45713" bIns="30469" anchor="ctr" anchorCtr="0">
              <a:noAutofit/>
            </a:bodyPr>
            <a:lstStyle/>
            <a:p>
              <a:pPr algn="ctr" defTabSz="685800">
                <a:lnSpc>
                  <a:spcPct val="90000"/>
                </a:lnSpc>
                <a:buSzPts val="3200"/>
                <a:defRPr/>
              </a:pPr>
              <a:r>
                <a:rPr lang="vi-VN" sz="2400" b="1" kern="1200" dirty="0">
                  <a:solidFill>
                    <a:srgbClr val="70AD47"/>
                  </a:solidFill>
                  <a:latin typeface="Times New Roman" panose="02020603050405020304" pitchFamily="18" charset="0"/>
                  <a:ea typeface="Calibri" panose="020F0502020204030204"/>
                  <a:cs typeface="Times New Roman" panose="02020603050405020304" pitchFamily="18" charset="0"/>
                  <a:sym typeface="Calibri" panose="020F0502020204030204"/>
                </a:rPr>
                <a:t>1. Nghệ thuật</a:t>
              </a:r>
              <a:endParaRPr sz="2400" b="1" kern="1200" dirty="0">
                <a:solidFill>
                  <a:srgbClr val="70AD47"/>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3" name="Google Shape;414;p23"/>
            <p:cNvSpPr/>
            <p:nvPr/>
          </p:nvSpPr>
          <p:spPr>
            <a:xfrm>
              <a:off x="4355018" y="458124"/>
              <a:ext cx="4268482" cy="3147750"/>
            </a:xfrm>
            <a:prstGeom prst="roundRect">
              <a:avLst>
                <a:gd name="adj" fmla="val 10000"/>
              </a:avLst>
            </a:prstGeom>
            <a:solidFill>
              <a:schemeClr val="accent2">
                <a:lumMod val="20000"/>
                <a:lumOff val="80000"/>
              </a:schemeClr>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68569" tIns="68569" rIns="68569" bIns="68569" anchor="ctr" anchorCtr="0">
              <a:noAutofit/>
            </a:bodyPr>
            <a:lstStyle/>
            <a:p>
              <a:pPr defTabSz="685800">
                <a:buClrTx/>
                <a:defRPr/>
              </a:pPr>
              <a:endParaRPr sz="1350" kern="1200">
                <a:solidFill>
                  <a:prstClr val="black"/>
                </a:solidFill>
                <a:latin typeface="Calibri" panose="020F0502020204030204"/>
              </a:endParaRPr>
            </a:p>
          </p:txBody>
        </p:sp>
        <p:sp>
          <p:nvSpPr>
            <p:cNvPr id="14" name="Google Shape;415;p23"/>
            <p:cNvSpPr txBox="1"/>
            <p:nvPr/>
          </p:nvSpPr>
          <p:spPr>
            <a:xfrm>
              <a:off x="4442207" y="864744"/>
              <a:ext cx="4128258" cy="3476044"/>
            </a:xfrm>
            <a:prstGeom prst="rect">
              <a:avLst/>
            </a:prstGeom>
            <a:noFill/>
            <a:ln>
              <a:noFill/>
            </a:ln>
          </p:spPr>
          <p:txBody>
            <a:bodyPr spcFirstLastPara="1" wrap="square" lIns="31425" tIns="31425" rIns="31425" bIns="31425" anchor="t" anchorCtr="0">
              <a:noAutofit/>
            </a:bodyPr>
            <a:lstStyle/>
            <a:p>
              <a:pPr algn="just" defTabSz="685800" eaLnBrk="0" fontAlgn="base" hangingPunct="0">
                <a:buClrTx/>
                <a:defRPr/>
              </a:pPr>
              <a:r>
                <a:rPr lang="nl-NL" sz="2100" kern="1200" dirty="0">
                  <a:solidFill>
                    <a:prstClr val="black"/>
                  </a:solidFill>
                  <a:latin typeface="Times New Roman" panose="02020603050405020304" pitchFamily="18" charset="0"/>
                  <a:ea typeface="+mn-ea"/>
                  <a:cs typeface="Times New Roman" panose="02020603050405020304" pitchFamily="18" charset="0"/>
                </a:rPr>
                <a:t>   </a:t>
              </a:r>
              <a:r>
                <a:rPr lang="nl-NL" sz="2025" kern="1200" dirty="0">
                  <a:solidFill>
                    <a:prstClr val="black"/>
                  </a:solidFill>
                  <a:latin typeface="Times New Roman" panose="02020603050405020304" pitchFamily="18" charset="0"/>
                  <a:ea typeface="+mn-ea"/>
                  <a:cs typeface="Times New Roman" panose="02020603050405020304" pitchFamily="18" charset="0"/>
                </a:rPr>
                <a:t>Qua câu chuyện đi săn của ông Diểu, nhà văn đặt ra vấn đề mối quan hệ giữa con người với thiên nhiên: chính thiên nhiên đã trao cho con người bài học về cách chung sống hòa bình để đạt được sự bình an, phong túc.</a:t>
              </a:r>
              <a:endParaRPr lang="en-US" sz="2025"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5" name="Google Shape;416;p23"/>
            <p:cNvSpPr/>
            <p:nvPr/>
          </p:nvSpPr>
          <p:spPr>
            <a:xfrm>
              <a:off x="5101513" y="30782"/>
              <a:ext cx="2819241" cy="820935"/>
            </a:xfrm>
            <a:prstGeom prst="roundRect">
              <a:avLst>
                <a:gd name="adj" fmla="val 10000"/>
              </a:avLst>
            </a:prstGeom>
            <a:solidFill>
              <a:srgbClr val="2D3D32"/>
            </a:solidFill>
            <a:ln w="25400" cap="flat" cmpd="sng">
              <a:solidFill>
                <a:srgbClr val="7A665A"/>
              </a:solidFill>
              <a:prstDash val="solid"/>
              <a:round/>
              <a:headEnd type="none" w="sm" len="sm"/>
              <a:tailEnd type="none" w="sm" len="sm"/>
            </a:ln>
          </p:spPr>
          <p:txBody>
            <a:bodyPr spcFirstLastPara="1" wrap="square" lIns="68569" tIns="68569" rIns="68569" bIns="68569" anchor="ctr" anchorCtr="0">
              <a:noAutofit/>
            </a:bodyPr>
            <a:lstStyle/>
            <a:p>
              <a:pPr defTabSz="685800">
                <a:buClrTx/>
                <a:defRPr/>
              </a:pPr>
              <a:endParaRPr sz="1350" kern="1200">
                <a:solidFill>
                  <a:prstClr val="black"/>
                </a:solidFill>
                <a:latin typeface="Calibri" panose="020F0502020204030204"/>
                <a:ea typeface="+mn-ea"/>
                <a:cs typeface="+mn-cs"/>
              </a:endParaRPr>
            </a:p>
          </p:txBody>
        </p:sp>
        <p:sp>
          <p:nvSpPr>
            <p:cNvPr id="16" name="Google Shape;417;p23"/>
            <p:cNvSpPr txBox="1"/>
            <p:nvPr/>
          </p:nvSpPr>
          <p:spPr>
            <a:xfrm>
              <a:off x="5125557" y="54826"/>
              <a:ext cx="2771153" cy="772847"/>
            </a:xfrm>
            <a:prstGeom prst="rect">
              <a:avLst/>
            </a:prstGeom>
            <a:noFill/>
            <a:ln>
              <a:noFill/>
            </a:ln>
          </p:spPr>
          <p:txBody>
            <a:bodyPr spcFirstLastPara="1" wrap="square" lIns="45713" tIns="30469" rIns="45713" bIns="30469" anchor="ctr" anchorCtr="0">
              <a:noAutofit/>
            </a:bodyPr>
            <a:lstStyle/>
            <a:p>
              <a:pPr algn="ctr" defTabSz="685800">
                <a:lnSpc>
                  <a:spcPct val="90000"/>
                </a:lnSpc>
                <a:buSzPts val="3200"/>
                <a:defRPr/>
              </a:pPr>
              <a:r>
                <a:rPr lang="vi-VN" sz="2400" b="1" kern="1200" dirty="0">
                  <a:solidFill>
                    <a:srgbClr val="70AD47"/>
                  </a:solidFill>
                  <a:latin typeface="Times New Roman" panose="02020603050405020304" pitchFamily="18" charset="0"/>
                  <a:ea typeface="Calibri" panose="020F0502020204030204"/>
                  <a:cs typeface="Calibri" panose="020F0502020204030204"/>
                  <a:sym typeface="Calibri" panose="020F0502020204030204"/>
                </a:rPr>
                <a:t>2. Nội dung</a:t>
              </a:r>
              <a:endParaRPr sz="2400" b="1" kern="1200" dirty="0">
                <a:solidFill>
                  <a:srgbClr val="70AD47"/>
                </a:solidFill>
                <a:latin typeface="Calibri Light" panose="020F0302020204030204"/>
                <a:ea typeface="Calibri" panose="020F0502020204030204"/>
                <a:cs typeface="Calibri" panose="020F0502020204030204"/>
                <a:sym typeface="Calibri"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30"/>
          <p:cNvGrpSpPr/>
          <p:nvPr/>
        </p:nvGrpSpPr>
        <p:grpSpPr>
          <a:xfrm>
            <a:off x="5762306" y="1545772"/>
            <a:ext cx="3234416" cy="490388"/>
            <a:chOff x="3472550" y="2190275"/>
            <a:chExt cx="3910550" cy="592900"/>
          </a:xfrm>
        </p:grpSpPr>
        <p:sp>
          <p:nvSpPr>
            <p:cNvPr id="308" name="Google Shape;308;p30"/>
            <p:cNvSpPr/>
            <p:nvPr/>
          </p:nvSpPr>
          <p:spPr>
            <a:xfrm>
              <a:off x="3472550" y="2190275"/>
              <a:ext cx="3910550" cy="591425"/>
            </a:xfrm>
            <a:custGeom>
              <a:avLst/>
              <a:gdLst/>
              <a:ahLst/>
              <a:cxnLst/>
              <a:rect l="l" t="t" r="r" b="b"/>
              <a:pathLst>
                <a:path w="156422" h="23657" extrusionOk="0">
                  <a:moveTo>
                    <a:pt x="78253" y="0"/>
                  </a:moveTo>
                  <a:cubicBezTo>
                    <a:pt x="75081" y="0"/>
                    <a:pt x="71908" y="381"/>
                    <a:pt x="68887" y="1287"/>
                  </a:cubicBezTo>
                  <a:cubicBezTo>
                    <a:pt x="66017" y="2042"/>
                    <a:pt x="62845" y="4006"/>
                    <a:pt x="63069" y="6876"/>
                  </a:cubicBezTo>
                  <a:cubicBezTo>
                    <a:pt x="63147" y="7553"/>
                    <a:pt x="63371" y="8157"/>
                    <a:pt x="63147" y="8761"/>
                  </a:cubicBezTo>
                  <a:cubicBezTo>
                    <a:pt x="62882" y="9780"/>
                    <a:pt x="61916" y="10047"/>
                    <a:pt x="60797" y="10047"/>
                  </a:cubicBezTo>
                  <a:cubicBezTo>
                    <a:pt x="60005" y="10047"/>
                    <a:pt x="59137" y="9914"/>
                    <a:pt x="58386" y="9819"/>
                  </a:cubicBezTo>
                  <a:cubicBezTo>
                    <a:pt x="57987" y="9762"/>
                    <a:pt x="57594" y="9735"/>
                    <a:pt x="57205" y="9735"/>
                  </a:cubicBezTo>
                  <a:cubicBezTo>
                    <a:pt x="52436" y="9735"/>
                    <a:pt x="48360" y="13777"/>
                    <a:pt x="43963" y="16012"/>
                  </a:cubicBezTo>
                  <a:cubicBezTo>
                    <a:pt x="39249" y="18499"/>
                    <a:pt x="33835" y="18832"/>
                    <a:pt x="28405" y="18832"/>
                  </a:cubicBezTo>
                  <a:cubicBezTo>
                    <a:pt x="27397" y="18832"/>
                    <a:pt x="26388" y="18821"/>
                    <a:pt x="25383" y="18809"/>
                  </a:cubicBezTo>
                  <a:lnTo>
                    <a:pt x="21226" y="18809"/>
                  </a:lnTo>
                  <a:cubicBezTo>
                    <a:pt x="18507" y="18882"/>
                    <a:pt x="761" y="19565"/>
                    <a:pt x="229" y="22284"/>
                  </a:cubicBezTo>
                  <a:cubicBezTo>
                    <a:pt x="1" y="23433"/>
                    <a:pt x="4146" y="23657"/>
                    <a:pt x="7692" y="23657"/>
                  </a:cubicBezTo>
                  <a:cubicBezTo>
                    <a:pt x="9965" y="23657"/>
                    <a:pt x="11993" y="23565"/>
                    <a:pt x="12465" y="23565"/>
                  </a:cubicBezTo>
                  <a:lnTo>
                    <a:pt x="118887" y="23565"/>
                  </a:lnTo>
                  <a:cubicBezTo>
                    <a:pt x="125204" y="23565"/>
                    <a:pt x="131522" y="23633"/>
                    <a:pt x="137828" y="23633"/>
                  </a:cubicBezTo>
                  <a:cubicBezTo>
                    <a:pt x="143056" y="23633"/>
                    <a:pt x="148275" y="23586"/>
                    <a:pt x="153479" y="23414"/>
                  </a:cubicBezTo>
                  <a:cubicBezTo>
                    <a:pt x="154156" y="23414"/>
                    <a:pt x="154838" y="23341"/>
                    <a:pt x="155364" y="23039"/>
                  </a:cubicBezTo>
                  <a:cubicBezTo>
                    <a:pt x="155968" y="22737"/>
                    <a:pt x="156421" y="22133"/>
                    <a:pt x="156270" y="21450"/>
                  </a:cubicBezTo>
                  <a:cubicBezTo>
                    <a:pt x="155745" y="18580"/>
                    <a:pt x="149551" y="17674"/>
                    <a:pt x="147358" y="17450"/>
                  </a:cubicBezTo>
                  <a:cubicBezTo>
                    <a:pt x="143509" y="16997"/>
                    <a:pt x="139582" y="17371"/>
                    <a:pt x="135727" y="16695"/>
                  </a:cubicBezTo>
                  <a:cubicBezTo>
                    <a:pt x="131274" y="15861"/>
                    <a:pt x="126965" y="14278"/>
                    <a:pt x="122434" y="13595"/>
                  </a:cubicBezTo>
                  <a:cubicBezTo>
                    <a:pt x="121130" y="13397"/>
                    <a:pt x="119787" y="13283"/>
                    <a:pt x="118444" y="13283"/>
                  </a:cubicBezTo>
                  <a:cubicBezTo>
                    <a:pt x="115662" y="13283"/>
                    <a:pt x="112882" y="13773"/>
                    <a:pt x="110461" y="15025"/>
                  </a:cubicBezTo>
                  <a:lnTo>
                    <a:pt x="110461" y="15025"/>
                  </a:lnTo>
                  <a:cubicBezTo>
                    <a:pt x="111752" y="13942"/>
                    <a:pt x="112417" y="12075"/>
                    <a:pt x="112240" y="10350"/>
                  </a:cubicBezTo>
                  <a:cubicBezTo>
                    <a:pt x="112011" y="8157"/>
                    <a:pt x="110579" y="6272"/>
                    <a:pt x="108839" y="4912"/>
                  </a:cubicBezTo>
                  <a:cubicBezTo>
                    <a:pt x="106573" y="3178"/>
                    <a:pt x="103893" y="2427"/>
                    <a:pt x="101120" y="2427"/>
                  </a:cubicBezTo>
                  <a:cubicBezTo>
                    <a:pt x="96408" y="2427"/>
                    <a:pt x="91429" y="4595"/>
                    <a:pt x="87769" y="7782"/>
                  </a:cubicBezTo>
                  <a:cubicBezTo>
                    <a:pt x="88525" y="5438"/>
                    <a:pt x="87165" y="2949"/>
                    <a:pt x="85123" y="1589"/>
                  </a:cubicBezTo>
                  <a:cubicBezTo>
                    <a:pt x="83087" y="302"/>
                    <a:pt x="80591" y="0"/>
                    <a:pt x="78253"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3472675" y="2413075"/>
              <a:ext cx="3910425" cy="370100"/>
            </a:xfrm>
            <a:custGeom>
              <a:avLst/>
              <a:gdLst/>
              <a:ahLst/>
              <a:cxnLst/>
              <a:rect l="l" t="t" r="r" b="b"/>
              <a:pathLst>
                <a:path w="156417" h="14804" extrusionOk="0">
                  <a:moveTo>
                    <a:pt x="100526" y="0"/>
                  </a:moveTo>
                  <a:cubicBezTo>
                    <a:pt x="97130" y="0"/>
                    <a:pt x="93728" y="1360"/>
                    <a:pt x="90634" y="2949"/>
                  </a:cubicBezTo>
                  <a:cubicBezTo>
                    <a:pt x="86707" y="4985"/>
                    <a:pt x="84816" y="10804"/>
                    <a:pt x="80435" y="10804"/>
                  </a:cubicBezTo>
                  <a:lnTo>
                    <a:pt x="79909" y="10804"/>
                  </a:lnTo>
                  <a:cubicBezTo>
                    <a:pt x="79456" y="8913"/>
                    <a:pt x="78622" y="6725"/>
                    <a:pt x="76810" y="5891"/>
                  </a:cubicBezTo>
                  <a:cubicBezTo>
                    <a:pt x="75903" y="5438"/>
                    <a:pt x="74846" y="5438"/>
                    <a:pt x="73789" y="5438"/>
                  </a:cubicBezTo>
                  <a:cubicBezTo>
                    <a:pt x="73033" y="5438"/>
                    <a:pt x="72206" y="5366"/>
                    <a:pt x="71372" y="5366"/>
                  </a:cubicBezTo>
                  <a:cubicBezTo>
                    <a:pt x="68429" y="5366"/>
                    <a:pt x="65481" y="5589"/>
                    <a:pt x="62761" y="6725"/>
                  </a:cubicBezTo>
                  <a:cubicBezTo>
                    <a:pt x="60194" y="7783"/>
                    <a:pt x="58006" y="9595"/>
                    <a:pt x="55589" y="10876"/>
                  </a:cubicBezTo>
                  <a:cubicBezTo>
                    <a:pt x="52719" y="12465"/>
                    <a:pt x="49094" y="12840"/>
                    <a:pt x="45469" y="12840"/>
                  </a:cubicBezTo>
                  <a:cubicBezTo>
                    <a:pt x="42599" y="12840"/>
                    <a:pt x="39650" y="12616"/>
                    <a:pt x="37082" y="12616"/>
                  </a:cubicBezTo>
                  <a:lnTo>
                    <a:pt x="5137" y="12616"/>
                  </a:lnTo>
                  <a:cubicBezTo>
                    <a:pt x="4605" y="12616"/>
                    <a:pt x="3245" y="12387"/>
                    <a:pt x="2115" y="12387"/>
                  </a:cubicBezTo>
                  <a:cubicBezTo>
                    <a:pt x="1584" y="12387"/>
                    <a:pt x="1131" y="12465"/>
                    <a:pt x="907" y="12616"/>
                  </a:cubicBezTo>
                  <a:cubicBezTo>
                    <a:pt x="526" y="12840"/>
                    <a:pt x="303" y="13142"/>
                    <a:pt x="224" y="13372"/>
                  </a:cubicBezTo>
                  <a:cubicBezTo>
                    <a:pt x="1" y="14580"/>
                    <a:pt x="4152" y="14804"/>
                    <a:pt x="7705" y="14804"/>
                  </a:cubicBezTo>
                  <a:cubicBezTo>
                    <a:pt x="9668" y="14804"/>
                    <a:pt x="11402" y="14731"/>
                    <a:pt x="12158" y="14653"/>
                  </a:cubicBezTo>
                  <a:lnTo>
                    <a:pt x="118882" y="14653"/>
                  </a:lnTo>
                  <a:cubicBezTo>
                    <a:pt x="121976" y="14653"/>
                    <a:pt x="125075" y="14731"/>
                    <a:pt x="128169" y="14731"/>
                  </a:cubicBezTo>
                  <a:lnTo>
                    <a:pt x="137311" y="14731"/>
                  </a:lnTo>
                  <a:cubicBezTo>
                    <a:pt x="142519" y="14731"/>
                    <a:pt x="147655" y="14731"/>
                    <a:pt x="152791" y="14502"/>
                  </a:cubicBezTo>
                  <a:lnTo>
                    <a:pt x="153474" y="14502"/>
                  </a:lnTo>
                  <a:cubicBezTo>
                    <a:pt x="154151" y="14502"/>
                    <a:pt x="154833" y="14429"/>
                    <a:pt x="155359" y="14127"/>
                  </a:cubicBezTo>
                  <a:cubicBezTo>
                    <a:pt x="155963" y="13825"/>
                    <a:pt x="156416" y="13221"/>
                    <a:pt x="156344" y="12616"/>
                  </a:cubicBezTo>
                  <a:lnTo>
                    <a:pt x="156042" y="12616"/>
                  </a:lnTo>
                  <a:cubicBezTo>
                    <a:pt x="154833" y="12616"/>
                    <a:pt x="150151" y="12616"/>
                    <a:pt x="144785" y="12538"/>
                  </a:cubicBezTo>
                  <a:lnTo>
                    <a:pt x="124320" y="12538"/>
                  </a:lnTo>
                  <a:cubicBezTo>
                    <a:pt x="125226" y="10200"/>
                    <a:pt x="123033" y="7632"/>
                    <a:pt x="120616" y="7178"/>
                  </a:cubicBezTo>
                  <a:cubicBezTo>
                    <a:pt x="120163" y="7100"/>
                    <a:pt x="119559" y="7027"/>
                    <a:pt x="118882" y="7027"/>
                  </a:cubicBezTo>
                  <a:cubicBezTo>
                    <a:pt x="115933" y="7027"/>
                    <a:pt x="111631" y="7783"/>
                    <a:pt x="109740" y="8538"/>
                  </a:cubicBezTo>
                  <a:cubicBezTo>
                    <a:pt x="110272" y="4459"/>
                    <a:pt x="106495" y="834"/>
                    <a:pt x="102417" y="151"/>
                  </a:cubicBezTo>
                  <a:cubicBezTo>
                    <a:pt x="101813" y="0"/>
                    <a:pt x="101130" y="0"/>
                    <a:pt x="100526"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30"/>
          <p:cNvSpPr txBox="1">
            <a:spLocks noGrp="1"/>
          </p:cNvSpPr>
          <p:nvPr>
            <p:ph type="subTitle" idx="1"/>
          </p:nvPr>
        </p:nvSpPr>
        <p:spPr>
          <a:xfrm>
            <a:off x="5918447" y="4270012"/>
            <a:ext cx="2679583" cy="60921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dirty="0">
                <a:latin typeface="SVN-Blow Brush" pitchFamily="2" charset="0"/>
              </a:rPr>
              <a:t>Nguyễn Huy Thiệp</a:t>
            </a:r>
            <a:endParaRPr sz="2400" dirty="0">
              <a:latin typeface="SVN-Blow Brush" pitchFamily="2" charset="0"/>
            </a:endParaRPr>
          </a:p>
        </p:txBody>
      </p:sp>
      <p:sp>
        <p:nvSpPr>
          <p:cNvPr id="312" name="Google Shape;312;p30"/>
          <p:cNvSpPr/>
          <p:nvPr/>
        </p:nvSpPr>
        <p:spPr>
          <a:xfrm>
            <a:off x="0" y="413625"/>
            <a:ext cx="1775748" cy="251751"/>
          </a:xfrm>
          <a:custGeom>
            <a:avLst/>
            <a:gdLst/>
            <a:ahLst/>
            <a:cxnLst/>
            <a:rect l="l" t="t" r="r" b="b"/>
            <a:pathLst>
              <a:path w="173540" h="10935" extrusionOk="0">
                <a:moveTo>
                  <a:pt x="84797" y="1"/>
                </a:moveTo>
                <a:cubicBezTo>
                  <a:pt x="83978" y="1"/>
                  <a:pt x="83048" y="1"/>
                  <a:pt x="82117" y="113"/>
                </a:cubicBezTo>
                <a:cubicBezTo>
                  <a:pt x="81308" y="113"/>
                  <a:pt x="80256" y="234"/>
                  <a:pt x="79214" y="234"/>
                </a:cubicBezTo>
                <a:cubicBezTo>
                  <a:pt x="78861" y="234"/>
                  <a:pt x="78395" y="234"/>
                  <a:pt x="78051" y="113"/>
                </a:cubicBezTo>
                <a:lnTo>
                  <a:pt x="77818" y="113"/>
                </a:lnTo>
                <a:cubicBezTo>
                  <a:pt x="77121" y="113"/>
                  <a:pt x="76302" y="234"/>
                  <a:pt x="75492" y="578"/>
                </a:cubicBezTo>
                <a:cubicBezTo>
                  <a:pt x="74794" y="699"/>
                  <a:pt x="73510" y="931"/>
                  <a:pt x="71770" y="931"/>
                </a:cubicBezTo>
                <a:cubicBezTo>
                  <a:pt x="71305" y="1043"/>
                  <a:pt x="70607" y="1043"/>
                  <a:pt x="69788" y="1164"/>
                </a:cubicBezTo>
                <a:cubicBezTo>
                  <a:pt x="69788" y="1276"/>
                  <a:pt x="69677" y="1276"/>
                  <a:pt x="69556" y="1276"/>
                </a:cubicBezTo>
                <a:cubicBezTo>
                  <a:pt x="69211" y="1397"/>
                  <a:pt x="68281" y="1862"/>
                  <a:pt x="67583" y="2327"/>
                </a:cubicBezTo>
                <a:cubicBezTo>
                  <a:pt x="66885" y="2904"/>
                  <a:pt x="63628" y="3258"/>
                  <a:pt x="60139" y="3258"/>
                </a:cubicBezTo>
                <a:lnTo>
                  <a:pt x="58743" y="3258"/>
                </a:lnTo>
                <a:cubicBezTo>
                  <a:pt x="56184" y="3258"/>
                  <a:pt x="53504" y="3137"/>
                  <a:pt x="50945" y="3137"/>
                </a:cubicBezTo>
                <a:lnTo>
                  <a:pt x="47921" y="3137"/>
                </a:lnTo>
                <a:cubicBezTo>
                  <a:pt x="47456" y="3258"/>
                  <a:pt x="46879" y="3258"/>
                  <a:pt x="46293" y="3258"/>
                </a:cubicBezTo>
                <a:cubicBezTo>
                  <a:pt x="43390" y="3258"/>
                  <a:pt x="40598" y="3025"/>
                  <a:pt x="38849" y="2560"/>
                </a:cubicBezTo>
                <a:cubicBezTo>
                  <a:pt x="37109" y="2206"/>
                  <a:pt x="34661" y="1741"/>
                  <a:pt x="31991" y="1741"/>
                </a:cubicBezTo>
                <a:cubicBezTo>
                  <a:pt x="30828" y="1741"/>
                  <a:pt x="29665" y="1862"/>
                  <a:pt x="28381" y="1974"/>
                </a:cubicBezTo>
                <a:cubicBezTo>
                  <a:pt x="28381" y="2095"/>
                  <a:pt x="28269" y="2095"/>
                  <a:pt x="28148" y="2095"/>
                </a:cubicBezTo>
                <a:lnTo>
                  <a:pt x="28036" y="2095"/>
                </a:lnTo>
                <a:cubicBezTo>
                  <a:pt x="27683" y="1974"/>
                  <a:pt x="27217" y="1974"/>
                  <a:pt x="26752" y="1974"/>
                </a:cubicBezTo>
                <a:cubicBezTo>
                  <a:pt x="26054" y="1974"/>
                  <a:pt x="25356" y="1974"/>
                  <a:pt x="25124" y="2095"/>
                </a:cubicBezTo>
                <a:cubicBezTo>
                  <a:pt x="24779" y="2206"/>
                  <a:pt x="23961" y="2327"/>
                  <a:pt x="23151" y="2327"/>
                </a:cubicBezTo>
                <a:cubicBezTo>
                  <a:pt x="22221" y="2327"/>
                  <a:pt x="21402" y="2206"/>
                  <a:pt x="21057" y="2095"/>
                </a:cubicBezTo>
                <a:cubicBezTo>
                  <a:pt x="19541" y="1276"/>
                  <a:pt x="16284" y="234"/>
                  <a:pt x="9891" y="234"/>
                </a:cubicBezTo>
                <a:lnTo>
                  <a:pt x="8840" y="234"/>
                </a:lnTo>
                <a:cubicBezTo>
                  <a:pt x="8142" y="234"/>
                  <a:pt x="4308" y="234"/>
                  <a:pt x="1396" y="1862"/>
                </a:cubicBezTo>
                <a:cubicBezTo>
                  <a:pt x="1163" y="1974"/>
                  <a:pt x="698" y="2095"/>
                  <a:pt x="0" y="2206"/>
                </a:cubicBezTo>
                <a:lnTo>
                  <a:pt x="0" y="10934"/>
                </a:lnTo>
                <a:cubicBezTo>
                  <a:pt x="354" y="10934"/>
                  <a:pt x="819" y="10813"/>
                  <a:pt x="1284" y="10813"/>
                </a:cubicBezTo>
                <a:lnTo>
                  <a:pt x="5471" y="10813"/>
                </a:lnTo>
                <a:cubicBezTo>
                  <a:pt x="6169" y="10813"/>
                  <a:pt x="6979" y="10702"/>
                  <a:pt x="7909" y="10581"/>
                </a:cubicBezTo>
                <a:cubicBezTo>
                  <a:pt x="8496" y="10469"/>
                  <a:pt x="9891" y="10348"/>
                  <a:pt x="11520" y="10237"/>
                </a:cubicBezTo>
                <a:cubicBezTo>
                  <a:pt x="12097" y="10237"/>
                  <a:pt x="12683" y="10237"/>
                  <a:pt x="13613" y="10116"/>
                </a:cubicBezTo>
                <a:lnTo>
                  <a:pt x="13725" y="10116"/>
                </a:lnTo>
                <a:cubicBezTo>
                  <a:pt x="14079" y="10004"/>
                  <a:pt x="15121" y="9771"/>
                  <a:pt x="15707" y="9418"/>
                </a:cubicBezTo>
                <a:cubicBezTo>
                  <a:pt x="16517" y="9073"/>
                  <a:pt x="19662" y="8841"/>
                  <a:pt x="23263" y="8841"/>
                </a:cubicBezTo>
                <a:lnTo>
                  <a:pt x="24658" y="8841"/>
                </a:lnTo>
                <a:cubicBezTo>
                  <a:pt x="27106" y="8841"/>
                  <a:pt x="29776" y="8952"/>
                  <a:pt x="32335" y="8952"/>
                </a:cubicBezTo>
                <a:cubicBezTo>
                  <a:pt x="33387" y="8952"/>
                  <a:pt x="34317" y="8841"/>
                  <a:pt x="35248" y="8841"/>
                </a:cubicBezTo>
                <a:lnTo>
                  <a:pt x="36988" y="8841"/>
                </a:lnTo>
                <a:cubicBezTo>
                  <a:pt x="40012" y="8841"/>
                  <a:pt x="42803" y="9073"/>
                  <a:pt x="44553" y="9306"/>
                </a:cubicBezTo>
                <a:cubicBezTo>
                  <a:pt x="46293" y="9539"/>
                  <a:pt x="48740" y="9771"/>
                  <a:pt x="51299" y="9771"/>
                </a:cubicBezTo>
                <a:cubicBezTo>
                  <a:pt x="52574" y="9771"/>
                  <a:pt x="53858" y="9771"/>
                  <a:pt x="55133" y="9539"/>
                </a:cubicBezTo>
                <a:cubicBezTo>
                  <a:pt x="55486" y="9650"/>
                  <a:pt x="56063" y="9650"/>
                  <a:pt x="56649" y="9650"/>
                </a:cubicBezTo>
                <a:cubicBezTo>
                  <a:pt x="57347" y="9650"/>
                  <a:pt x="57924" y="9650"/>
                  <a:pt x="58157" y="9539"/>
                </a:cubicBezTo>
                <a:cubicBezTo>
                  <a:pt x="58622" y="9539"/>
                  <a:pt x="59441" y="9418"/>
                  <a:pt x="60139" y="9418"/>
                </a:cubicBezTo>
                <a:cubicBezTo>
                  <a:pt x="61069" y="9418"/>
                  <a:pt x="62000" y="9539"/>
                  <a:pt x="62344" y="9650"/>
                </a:cubicBezTo>
                <a:cubicBezTo>
                  <a:pt x="63861" y="10116"/>
                  <a:pt x="66997" y="10813"/>
                  <a:pt x="73510" y="10813"/>
                </a:cubicBezTo>
                <a:lnTo>
                  <a:pt x="74562" y="10813"/>
                </a:lnTo>
                <a:cubicBezTo>
                  <a:pt x="75139" y="10813"/>
                  <a:pt x="79093" y="10702"/>
                  <a:pt x="81885" y="9771"/>
                </a:cubicBezTo>
                <a:cubicBezTo>
                  <a:pt x="82350" y="9539"/>
                  <a:pt x="83867" y="9418"/>
                  <a:pt x="85374" y="9418"/>
                </a:cubicBezTo>
                <a:cubicBezTo>
                  <a:pt x="86537" y="9418"/>
                  <a:pt x="87700" y="9539"/>
                  <a:pt x="88398" y="9650"/>
                </a:cubicBezTo>
                <a:cubicBezTo>
                  <a:pt x="90380" y="10004"/>
                  <a:pt x="93284" y="10237"/>
                  <a:pt x="97359" y="10237"/>
                </a:cubicBezTo>
                <a:cubicBezTo>
                  <a:pt x="99685" y="10237"/>
                  <a:pt x="102356" y="10116"/>
                  <a:pt x="105501" y="9883"/>
                </a:cubicBezTo>
                <a:lnTo>
                  <a:pt x="105613" y="9883"/>
                </a:lnTo>
                <a:cubicBezTo>
                  <a:pt x="105734" y="9883"/>
                  <a:pt x="105845" y="10004"/>
                  <a:pt x="105966" y="10004"/>
                </a:cubicBezTo>
                <a:cubicBezTo>
                  <a:pt x="106776" y="10116"/>
                  <a:pt x="110033" y="10702"/>
                  <a:pt x="115039" y="10702"/>
                </a:cubicBezTo>
                <a:lnTo>
                  <a:pt x="115150" y="10702"/>
                </a:lnTo>
                <a:cubicBezTo>
                  <a:pt x="115616" y="10702"/>
                  <a:pt x="117709" y="10934"/>
                  <a:pt x="120389" y="10934"/>
                </a:cubicBezTo>
                <a:cubicBezTo>
                  <a:pt x="121897" y="10934"/>
                  <a:pt x="123646" y="10934"/>
                  <a:pt x="125274" y="10702"/>
                </a:cubicBezTo>
                <a:lnTo>
                  <a:pt x="125507" y="10702"/>
                </a:lnTo>
                <a:cubicBezTo>
                  <a:pt x="125972" y="10702"/>
                  <a:pt x="130160" y="10581"/>
                  <a:pt x="132365" y="10237"/>
                </a:cubicBezTo>
                <a:cubicBezTo>
                  <a:pt x="133649" y="10004"/>
                  <a:pt x="135622" y="9883"/>
                  <a:pt x="137836" y="9883"/>
                </a:cubicBezTo>
                <a:cubicBezTo>
                  <a:pt x="143066" y="9771"/>
                  <a:pt x="152138" y="9539"/>
                  <a:pt x="158540" y="8720"/>
                </a:cubicBezTo>
                <a:cubicBezTo>
                  <a:pt x="159005" y="8720"/>
                  <a:pt x="173540" y="6282"/>
                  <a:pt x="164002" y="4067"/>
                </a:cubicBezTo>
                <a:cubicBezTo>
                  <a:pt x="160978" y="3258"/>
                  <a:pt x="153069" y="2793"/>
                  <a:pt x="146676" y="2793"/>
                </a:cubicBezTo>
                <a:cubicBezTo>
                  <a:pt x="145392" y="2793"/>
                  <a:pt x="144117" y="2793"/>
                  <a:pt x="142954" y="2904"/>
                </a:cubicBezTo>
                <a:lnTo>
                  <a:pt x="142601" y="2904"/>
                </a:lnTo>
                <a:cubicBezTo>
                  <a:pt x="142256" y="3025"/>
                  <a:pt x="140860" y="3258"/>
                  <a:pt x="133649" y="3258"/>
                </a:cubicBezTo>
                <a:cubicBezTo>
                  <a:pt x="131202" y="3258"/>
                  <a:pt x="127945" y="3258"/>
                  <a:pt x="123879" y="3137"/>
                </a:cubicBezTo>
                <a:lnTo>
                  <a:pt x="121087" y="3137"/>
                </a:lnTo>
                <a:cubicBezTo>
                  <a:pt x="118993" y="3137"/>
                  <a:pt x="116900" y="3137"/>
                  <a:pt x="115039" y="3258"/>
                </a:cubicBezTo>
                <a:cubicBezTo>
                  <a:pt x="113987" y="3258"/>
                  <a:pt x="113057" y="3369"/>
                  <a:pt x="112126" y="3369"/>
                </a:cubicBezTo>
                <a:cubicBezTo>
                  <a:pt x="107362" y="3369"/>
                  <a:pt x="102821" y="2904"/>
                  <a:pt x="100849" y="2095"/>
                </a:cubicBezTo>
                <a:cubicBezTo>
                  <a:pt x="99685" y="1741"/>
                  <a:pt x="98290" y="1276"/>
                  <a:pt x="96894" y="1164"/>
                </a:cubicBezTo>
                <a:cubicBezTo>
                  <a:pt x="94800" y="1043"/>
                  <a:pt x="93172" y="811"/>
                  <a:pt x="91888" y="578"/>
                </a:cubicBezTo>
                <a:cubicBezTo>
                  <a:pt x="90027" y="234"/>
                  <a:pt x="87589" y="1"/>
                  <a:pt x="84797" y="1"/>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30"/>
          <p:cNvGrpSpPr/>
          <p:nvPr/>
        </p:nvGrpSpPr>
        <p:grpSpPr>
          <a:xfrm flipH="1">
            <a:off x="-135701" y="3190423"/>
            <a:ext cx="2296666" cy="348210"/>
            <a:chOff x="3472550" y="2190275"/>
            <a:chExt cx="3910550" cy="592900"/>
          </a:xfrm>
        </p:grpSpPr>
        <p:sp>
          <p:nvSpPr>
            <p:cNvPr id="314" name="Google Shape;314;p30"/>
            <p:cNvSpPr/>
            <p:nvPr/>
          </p:nvSpPr>
          <p:spPr>
            <a:xfrm>
              <a:off x="3472550" y="2190275"/>
              <a:ext cx="3910550" cy="591425"/>
            </a:xfrm>
            <a:custGeom>
              <a:avLst/>
              <a:gdLst/>
              <a:ahLst/>
              <a:cxnLst/>
              <a:rect l="l" t="t" r="r" b="b"/>
              <a:pathLst>
                <a:path w="156422" h="23657" extrusionOk="0">
                  <a:moveTo>
                    <a:pt x="78253" y="0"/>
                  </a:moveTo>
                  <a:cubicBezTo>
                    <a:pt x="75081" y="0"/>
                    <a:pt x="71908" y="381"/>
                    <a:pt x="68887" y="1287"/>
                  </a:cubicBezTo>
                  <a:cubicBezTo>
                    <a:pt x="66017" y="2042"/>
                    <a:pt x="62845" y="4006"/>
                    <a:pt x="63069" y="6876"/>
                  </a:cubicBezTo>
                  <a:cubicBezTo>
                    <a:pt x="63147" y="7553"/>
                    <a:pt x="63371" y="8157"/>
                    <a:pt x="63147" y="8761"/>
                  </a:cubicBezTo>
                  <a:cubicBezTo>
                    <a:pt x="62882" y="9780"/>
                    <a:pt x="61916" y="10047"/>
                    <a:pt x="60797" y="10047"/>
                  </a:cubicBezTo>
                  <a:cubicBezTo>
                    <a:pt x="60005" y="10047"/>
                    <a:pt x="59137" y="9914"/>
                    <a:pt x="58386" y="9819"/>
                  </a:cubicBezTo>
                  <a:cubicBezTo>
                    <a:pt x="57987" y="9762"/>
                    <a:pt x="57594" y="9735"/>
                    <a:pt x="57205" y="9735"/>
                  </a:cubicBezTo>
                  <a:cubicBezTo>
                    <a:pt x="52436" y="9735"/>
                    <a:pt x="48360" y="13777"/>
                    <a:pt x="43963" y="16012"/>
                  </a:cubicBezTo>
                  <a:cubicBezTo>
                    <a:pt x="39249" y="18499"/>
                    <a:pt x="33835" y="18832"/>
                    <a:pt x="28405" y="18832"/>
                  </a:cubicBezTo>
                  <a:cubicBezTo>
                    <a:pt x="27397" y="18832"/>
                    <a:pt x="26388" y="18821"/>
                    <a:pt x="25383" y="18809"/>
                  </a:cubicBezTo>
                  <a:lnTo>
                    <a:pt x="21226" y="18809"/>
                  </a:lnTo>
                  <a:cubicBezTo>
                    <a:pt x="18507" y="18882"/>
                    <a:pt x="761" y="19565"/>
                    <a:pt x="229" y="22284"/>
                  </a:cubicBezTo>
                  <a:cubicBezTo>
                    <a:pt x="1" y="23433"/>
                    <a:pt x="4146" y="23657"/>
                    <a:pt x="7692" y="23657"/>
                  </a:cubicBezTo>
                  <a:cubicBezTo>
                    <a:pt x="9965" y="23657"/>
                    <a:pt x="11993" y="23565"/>
                    <a:pt x="12465" y="23565"/>
                  </a:cubicBezTo>
                  <a:lnTo>
                    <a:pt x="118887" y="23565"/>
                  </a:lnTo>
                  <a:cubicBezTo>
                    <a:pt x="125204" y="23565"/>
                    <a:pt x="131522" y="23633"/>
                    <a:pt x="137828" y="23633"/>
                  </a:cubicBezTo>
                  <a:cubicBezTo>
                    <a:pt x="143056" y="23633"/>
                    <a:pt x="148275" y="23586"/>
                    <a:pt x="153479" y="23414"/>
                  </a:cubicBezTo>
                  <a:cubicBezTo>
                    <a:pt x="154156" y="23414"/>
                    <a:pt x="154838" y="23341"/>
                    <a:pt x="155364" y="23039"/>
                  </a:cubicBezTo>
                  <a:cubicBezTo>
                    <a:pt x="155968" y="22737"/>
                    <a:pt x="156421" y="22133"/>
                    <a:pt x="156270" y="21450"/>
                  </a:cubicBezTo>
                  <a:cubicBezTo>
                    <a:pt x="155745" y="18580"/>
                    <a:pt x="149551" y="17674"/>
                    <a:pt x="147358" y="17450"/>
                  </a:cubicBezTo>
                  <a:cubicBezTo>
                    <a:pt x="143509" y="16997"/>
                    <a:pt x="139582" y="17371"/>
                    <a:pt x="135727" y="16695"/>
                  </a:cubicBezTo>
                  <a:cubicBezTo>
                    <a:pt x="131274" y="15861"/>
                    <a:pt x="126965" y="14278"/>
                    <a:pt x="122434" y="13595"/>
                  </a:cubicBezTo>
                  <a:cubicBezTo>
                    <a:pt x="121130" y="13397"/>
                    <a:pt x="119787" y="13283"/>
                    <a:pt x="118444" y="13283"/>
                  </a:cubicBezTo>
                  <a:cubicBezTo>
                    <a:pt x="115662" y="13283"/>
                    <a:pt x="112882" y="13773"/>
                    <a:pt x="110461" y="15025"/>
                  </a:cubicBezTo>
                  <a:lnTo>
                    <a:pt x="110461" y="15025"/>
                  </a:lnTo>
                  <a:cubicBezTo>
                    <a:pt x="111752" y="13942"/>
                    <a:pt x="112417" y="12075"/>
                    <a:pt x="112240" y="10350"/>
                  </a:cubicBezTo>
                  <a:cubicBezTo>
                    <a:pt x="112011" y="8157"/>
                    <a:pt x="110579" y="6272"/>
                    <a:pt x="108839" y="4912"/>
                  </a:cubicBezTo>
                  <a:cubicBezTo>
                    <a:pt x="106573" y="3178"/>
                    <a:pt x="103893" y="2427"/>
                    <a:pt x="101120" y="2427"/>
                  </a:cubicBezTo>
                  <a:cubicBezTo>
                    <a:pt x="96408" y="2427"/>
                    <a:pt x="91429" y="4595"/>
                    <a:pt x="87769" y="7782"/>
                  </a:cubicBezTo>
                  <a:cubicBezTo>
                    <a:pt x="88525" y="5438"/>
                    <a:pt x="87165" y="2949"/>
                    <a:pt x="85123" y="1589"/>
                  </a:cubicBezTo>
                  <a:cubicBezTo>
                    <a:pt x="83087" y="302"/>
                    <a:pt x="80591" y="0"/>
                    <a:pt x="78253"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3472675" y="2413075"/>
              <a:ext cx="3910425" cy="370100"/>
            </a:xfrm>
            <a:custGeom>
              <a:avLst/>
              <a:gdLst/>
              <a:ahLst/>
              <a:cxnLst/>
              <a:rect l="l" t="t" r="r" b="b"/>
              <a:pathLst>
                <a:path w="156417" h="14804" extrusionOk="0">
                  <a:moveTo>
                    <a:pt x="100526" y="0"/>
                  </a:moveTo>
                  <a:cubicBezTo>
                    <a:pt x="97130" y="0"/>
                    <a:pt x="93728" y="1360"/>
                    <a:pt x="90634" y="2949"/>
                  </a:cubicBezTo>
                  <a:cubicBezTo>
                    <a:pt x="86707" y="4985"/>
                    <a:pt x="84816" y="10804"/>
                    <a:pt x="80435" y="10804"/>
                  </a:cubicBezTo>
                  <a:lnTo>
                    <a:pt x="79909" y="10804"/>
                  </a:lnTo>
                  <a:cubicBezTo>
                    <a:pt x="79456" y="8913"/>
                    <a:pt x="78622" y="6725"/>
                    <a:pt x="76810" y="5891"/>
                  </a:cubicBezTo>
                  <a:cubicBezTo>
                    <a:pt x="75903" y="5438"/>
                    <a:pt x="74846" y="5438"/>
                    <a:pt x="73789" y="5438"/>
                  </a:cubicBezTo>
                  <a:cubicBezTo>
                    <a:pt x="73033" y="5438"/>
                    <a:pt x="72206" y="5366"/>
                    <a:pt x="71372" y="5366"/>
                  </a:cubicBezTo>
                  <a:cubicBezTo>
                    <a:pt x="68429" y="5366"/>
                    <a:pt x="65481" y="5589"/>
                    <a:pt x="62761" y="6725"/>
                  </a:cubicBezTo>
                  <a:cubicBezTo>
                    <a:pt x="60194" y="7783"/>
                    <a:pt x="58006" y="9595"/>
                    <a:pt x="55589" y="10876"/>
                  </a:cubicBezTo>
                  <a:cubicBezTo>
                    <a:pt x="52719" y="12465"/>
                    <a:pt x="49094" y="12840"/>
                    <a:pt x="45469" y="12840"/>
                  </a:cubicBezTo>
                  <a:cubicBezTo>
                    <a:pt x="42599" y="12840"/>
                    <a:pt x="39650" y="12616"/>
                    <a:pt x="37082" y="12616"/>
                  </a:cubicBezTo>
                  <a:lnTo>
                    <a:pt x="5137" y="12616"/>
                  </a:lnTo>
                  <a:cubicBezTo>
                    <a:pt x="4605" y="12616"/>
                    <a:pt x="3245" y="12387"/>
                    <a:pt x="2115" y="12387"/>
                  </a:cubicBezTo>
                  <a:cubicBezTo>
                    <a:pt x="1584" y="12387"/>
                    <a:pt x="1131" y="12465"/>
                    <a:pt x="907" y="12616"/>
                  </a:cubicBezTo>
                  <a:cubicBezTo>
                    <a:pt x="526" y="12840"/>
                    <a:pt x="303" y="13142"/>
                    <a:pt x="224" y="13372"/>
                  </a:cubicBezTo>
                  <a:cubicBezTo>
                    <a:pt x="1" y="14580"/>
                    <a:pt x="4152" y="14804"/>
                    <a:pt x="7705" y="14804"/>
                  </a:cubicBezTo>
                  <a:cubicBezTo>
                    <a:pt x="9668" y="14804"/>
                    <a:pt x="11402" y="14731"/>
                    <a:pt x="12158" y="14653"/>
                  </a:cubicBezTo>
                  <a:lnTo>
                    <a:pt x="118882" y="14653"/>
                  </a:lnTo>
                  <a:cubicBezTo>
                    <a:pt x="121976" y="14653"/>
                    <a:pt x="125075" y="14731"/>
                    <a:pt x="128169" y="14731"/>
                  </a:cubicBezTo>
                  <a:lnTo>
                    <a:pt x="137311" y="14731"/>
                  </a:lnTo>
                  <a:cubicBezTo>
                    <a:pt x="142519" y="14731"/>
                    <a:pt x="147655" y="14731"/>
                    <a:pt x="152791" y="14502"/>
                  </a:cubicBezTo>
                  <a:lnTo>
                    <a:pt x="153474" y="14502"/>
                  </a:lnTo>
                  <a:cubicBezTo>
                    <a:pt x="154151" y="14502"/>
                    <a:pt x="154833" y="14429"/>
                    <a:pt x="155359" y="14127"/>
                  </a:cubicBezTo>
                  <a:cubicBezTo>
                    <a:pt x="155963" y="13825"/>
                    <a:pt x="156416" y="13221"/>
                    <a:pt x="156344" y="12616"/>
                  </a:cubicBezTo>
                  <a:lnTo>
                    <a:pt x="156042" y="12616"/>
                  </a:lnTo>
                  <a:cubicBezTo>
                    <a:pt x="154833" y="12616"/>
                    <a:pt x="150151" y="12616"/>
                    <a:pt x="144785" y="12538"/>
                  </a:cubicBezTo>
                  <a:lnTo>
                    <a:pt x="124320" y="12538"/>
                  </a:lnTo>
                  <a:cubicBezTo>
                    <a:pt x="125226" y="10200"/>
                    <a:pt x="123033" y="7632"/>
                    <a:pt x="120616" y="7178"/>
                  </a:cubicBezTo>
                  <a:cubicBezTo>
                    <a:pt x="120163" y="7100"/>
                    <a:pt x="119559" y="7027"/>
                    <a:pt x="118882" y="7027"/>
                  </a:cubicBezTo>
                  <a:cubicBezTo>
                    <a:pt x="115933" y="7027"/>
                    <a:pt x="111631" y="7783"/>
                    <a:pt x="109740" y="8538"/>
                  </a:cubicBezTo>
                  <a:cubicBezTo>
                    <a:pt x="110272" y="4459"/>
                    <a:pt x="106495" y="834"/>
                    <a:pt x="102417" y="151"/>
                  </a:cubicBezTo>
                  <a:cubicBezTo>
                    <a:pt x="101813" y="0"/>
                    <a:pt x="101130" y="0"/>
                    <a:pt x="100526"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10;p30"/>
          <p:cNvSpPr txBox="1"/>
          <p:nvPr/>
        </p:nvSpPr>
        <p:spPr>
          <a:xfrm>
            <a:off x="5426129" y="85060"/>
            <a:ext cx="3717871" cy="420018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93261"/>
              </a:buClr>
              <a:buSzPts val="5200"/>
              <a:buFont typeface="Concert One"/>
              <a:buNone/>
              <a:defRPr sz="7000" b="1" i="0" u="none" strike="noStrike" cap="none">
                <a:solidFill>
                  <a:schemeClr val="dk1"/>
                </a:solidFill>
                <a:latin typeface="Concert One"/>
                <a:ea typeface="Concert One"/>
                <a:cs typeface="Concert One"/>
                <a:sym typeface="Concert One"/>
              </a:defRPr>
            </a:lvl1pPr>
            <a:lvl2pPr marR="0" lvl="1" algn="ctr" rtl="0">
              <a:lnSpc>
                <a:spcPct val="100000"/>
              </a:lnSpc>
              <a:spcBef>
                <a:spcPts val="0"/>
              </a:spcBef>
              <a:spcAft>
                <a:spcPts val="0"/>
              </a:spcAft>
              <a:buClr>
                <a:srgbClr val="191919"/>
              </a:buClr>
              <a:buSzPts val="5200"/>
              <a:buFont typeface="Concert One"/>
              <a:buNone/>
              <a:defRPr sz="5200" b="1" i="0" u="none" strike="noStrike" cap="none">
                <a:solidFill>
                  <a:srgbClr val="191919"/>
                </a:solidFill>
                <a:latin typeface="Concert One"/>
                <a:ea typeface="Concert One"/>
                <a:cs typeface="Concert One"/>
                <a:sym typeface="Concert One"/>
              </a:defRPr>
            </a:lvl2pPr>
            <a:lvl3pPr marR="0" lvl="2" algn="ctr" rtl="0">
              <a:lnSpc>
                <a:spcPct val="100000"/>
              </a:lnSpc>
              <a:spcBef>
                <a:spcPts val="0"/>
              </a:spcBef>
              <a:spcAft>
                <a:spcPts val="0"/>
              </a:spcAft>
              <a:buClr>
                <a:srgbClr val="191919"/>
              </a:buClr>
              <a:buSzPts val="5200"/>
              <a:buFont typeface="Concert One"/>
              <a:buNone/>
              <a:defRPr sz="5200" b="1" i="0" u="none" strike="noStrike" cap="none">
                <a:solidFill>
                  <a:srgbClr val="191919"/>
                </a:solidFill>
                <a:latin typeface="Concert One"/>
                <a:ea typeface="Concert One"/>
                <a:cs typeface="Concert One"/>
                <a:sym typeface="Concert One"/>
              </a:defRPr>
            </a:lvl3pPr>
            <a:lvl4pPr marR="0" lvl="3" algn="ctr" rtl="0">
              <a:lnSpc>
                <a:spcPct val="100000"/>
              </a:lnSpc>
              <a:spcBef>
                <a:spcPts val="0"/>
              </a:spcBef>
              <a:spcAft>
                <a:spcPts val="0"/>
              </a:spcAft>
              <a:buClr>
                <a:srgbClr val="191919"/>
              </a:buClr>
              <a:buSzPts val="5200"/>
              <a:buFont typeface="Concert One"/>
              <a:buNone/>
              <a:defRPr sz="5200" b="1" i="0" u="none" strike="noStrike" cap="none">
                <a:solidFill>
                  <a:srgbClr val="191919"/>
                </a:solidFill>
                <a:latin typeface="Concert One"/>
                <a:ea typeface="Concert One"/>
                <a:cs typeface="Concert One"/>
                <a:sym typeface="Concert One"/>
              </a:defRPr>
            </a:lvl4pPr>
            <a:lvl5pPr marR="0" lvl="4" algn="ctr" rtl="0">
              <a:lnSpc>
                <a:spcPct val="100000"/>
              </a:lnSpc>
              <a:spcBef>
                <a:spcPts val="0"/>
              </a:spcBef>
              <a:spcAft>
                <a:spcPts val="0"/>
              </a:spcAft>
              <a:buClr>
                <a:srgbClr val="191919"/>
              </a:buClr>
              <a:buSzPts val="5200"/>
              <a:buFont typeface="Concert One"/>
              <a:buNone/>
              <a:defRPr sz="5200" b="1" i="0" u="none" strike="noStrike" cap="none">
                <a:solidFill>
                  <a:srgbClr val="191919"/>
                </a:solidFill>
                <a:latin typeface="Concert One"/>
                <a:ea typeface="Concert One"/>
                <a:cs typeface="Concert One"/>
                <a:sym typeface="Concert One"/>
              </a:defRPr>
            </a:lvl5pPr>
            <a:lvl6pPr marR="0" lvl="5" algn="ctr" rtl="0">
              <a:lnSpc>
                <a:spcPct val="100000"/>
              </a:lnSpc>
              <a:spcBef>
                <a:spcPts val="0"/>
              </a:spcBef>
              <a:spcAft>
                <a:spcPts val="0"/>
              </a:spcAft>
              <a:buClr>
                <a:srgbClr val="191919"/>
              </a:buClr>
              <a:buSzPts val="5200"/>
              <a:buFont typeface="Concert One"/>
              <a:buNone/>
              <a:defRPr sz="5200" b="1" i="0" u="none" strike="noStrike" cap="none">
                <a:solidFill>
                  <a:srgbClr val="191919"/>
                </a:solidFill>
                <a:latin typeface="Concert One"/>
                <a:ea typeface="Concert One"/>
                <a:cs typeface="Concert One"/>
                <a:sym typeface="Concert One"/>
              </a:defRPr>
            </a:lvl6pPr>
            <a:lvl7pPr marR="0" lvl="6" algn="ctr" rtl="0">
              <a:lnSpc>
                <a:spcPct val="100000"/>
              </a:lnSpc>
              <a:spcBef>
                <a:spcPts val="0"/>
              </a:spcBef>
              <a:spcAft>
                <a:spcPts val="0"/>
              </a:spcAft>
              <a:buClr>
                <a:srgbClr val="191919"/>
              </a:buClr>
              <a:buSzPts val="5200"/>
              <a:buFont typeface="Concert One"/>
              <a:buNone/>
              <a:defRPr sz="5200" b="1" i="0" u="none" strike="noStrike" cap="none">
                <a:solidFill>
                  <a:srgbClr val="191919"/>
                </a:solidFill>
                <a:latin typeface="Concert One"/>
                <a:ea typeface="Concert One"/>
                <a:cs typeface="Concert One"/>
                <a:sym typeface="Concert One"/>
              </a:defRPr>
            </a:lvl7pPr>
            <a:lvl8pPr marR="0" lvl="7" algn="ctr" rtl="0">
              <a:lnSpc>
                <a:spcPct val="100000"/>
              </a:lnSpc>
              <a:spcBef>
                <a:spcPts val="0"/>
              </a:spcBef>
              <a:spcAft>
                <a:spcPts val="0"/>
              </a:spcAft>
              <a:buClr>
                <a:srgbClr val="191919"/>
              </a:buClr>
              <a:buSzPts val="5200"/>
              <a:buFont typeface="Concert One"/>
              <a:buNone/>
              <a:defRPr sz="5200" b="1" i="0" u="none" strike="noStrike" cap="none">
                <a:solidFill>
                  <a:srgbClr val="191919"/>
                </a:solidFill>
                <a:latin typeface="Concert One"/>
                <a:ea typeface="Concert One"/>
                <a:cs typeface="Concert One"/>
                <a:sym typeface="Concert One"/>
              </a:defRPr>
            </a:lvl8pPr>
            <a:lvl9pPr marR="0" lvl="8" algn="ctr" rtl="0">
              <a:lnSpc>
                <a:spcPct val="100000"/>
              </a:lnSpc>
              <a:spcBef>
                <a:spcPts val="0"/>
              </a:spcBef>
              <a:spcAft>
                <a:spcPts val="0"/>
              </a:spcAft>
              <a:buClr>
                <a:srgbClr val="191919"/>
              </a:buClr>
              <a:buSzPts val="5200"/>
              <a:buFont typeface="Concert One"/>
              <a:buNone/>
              <a:defRPr sz="5200" b="1" i="0" u="none" strike="noStrike" cap="none">
                <a:solidFill>
                  <a:srgbClr val="191919"/>
                </a:solidFill>
                <a:latin typeface="Concert One"/>
                <a:ea typeface="Concert One"/>
                <a:cs typeface="Concert One"/>
                <a:sym typeface="Concert One"/>
              </a:defRPr>
            </a:lvl9pPr>
          </a:lstStyle>
          <a:p>
            <a:r>
              <a:rPr lang="vi-VN" sz="6000" dirty="0">
                <a:latin typeface="SVN-Blow Brush" pitchFamily="2" charset="0"/>
              </a:rPr>
              <a:t>TIẾT 3</a:t>
            </a:r>
            <a:r>
              <a:rPr lang="en-US" altLang="vi-VN" sz="6000" dirty="0">
                <a:latin typeface="SVN-Blow Brush" pitchFamily="2" charset="0"/>
              </a:rPr>
              <a:t>2</a:t>
            </a:r>
            <a:r>
              <a:rPr lang="vi-VN" sz="6000" dirty="0">
                <a:latin typeface="SVN-Blow Brush" pitchFamily="2" charset="0"/>
              </a:rPr>
              <a:t>:</a:t>
            </a:r>
          </a:p>
          <a:p>
            <a:r>
              <a:rPr lang="en-US" sz="6000" dirty="0">
                <a:latin typeface="SVN-Blow Brush" pitchFamily="2" charset="0"/>
              </a:rPr>
              <a:t>MUỐI CỦA RỪNG</a:t>
            </a:r>
          </a:p>
        </p:txBody>
      </p:sp>
      <p:sp>
        <p:nvSpPr>
          <p:cNvPr id="6" name="Freeform 5"/>
          <p:cNvSpPr/>
          <p:nvPr/>
        </p:nvSpPr>
        <p:spPr>
          <a:xfrm>
            <a:off x="-135701" y="413625"/>
            <a:ext cx="6163401" cy="4803865"/>
          </a:xfrm>
          <a:custGeom>
            <a:avLst/>
            <a:gdLst/>
            <a:ahLst/>
            <a:cxnLst/>
            <a:rect l="l" t="t" r="r" b="b"/>
            <a:pathLst>
              <a:path w="5744921" h="4114800">
                <a:moveTo>
                  <a:pt x="0" y="0"/>
                </a:moveTo>
                <a:lnTo>
                  <a:pt x="5744921" y="0"/>
                </a:lnTo>
                <a:lnTo>
                  <a:pt x="57449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p:cNvSpPr txBox="1"/>
          <p:nvPr/>
        </p:nvSpPr>
        <p:spPr>
          <a:xfrm>
            <a:off x="973777" y="-159281"/>
            <a:ext cx="7624253"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BÀI 4: YẾU TỐ KÌ ẢO TRONG TRUYỆN KỂ </a:t>
            </a: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9"/>
          <p:cNvSpPr txBox="1">
            <a:spLocks noGrp="1"/>
          </p:cNvSpPr>
          <p:nvPr>
            <p:ph type="title"/>
          </p:nvPr>
        </p:nvSpPr>
        <p:spPr>
          <a:xfrm>
            <a:off x="1284872" y="532344"/>
            <a:ext cx="5515228" cy="181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7200" dirty="0">
                <a:latin typeface="#9Slide03 AmpleSoft Bold" panose="02000000000000000000" pitchFamily="2" charset="0"/>
              </a:rPr>
              <a:t>LUYỆN TẬP</a:t>
            </a:r>
            <a:endParaRPr sz="7200" dirty="0">
              <a:latin typeface="#9Slide03 AmpleSoft Bold" panose="02000000000000000000" pitchFamily="2" charset="0"/>
            </a:endParaRPr>
          </a:p>
        </p:txBody>
      </p:sp>
      <p:grpSp>
        <p:nvGrpSpPr>
          <p:cNvPr id="502" name="Google Shape;502;p39"/>
          <p:cNvGrpSpPr/>
          <p:nvPr/>
        </p:nvGrpSpPr>
        <p:grpSpPr>
          <a:xfrm>
            <a:off x="6261457" y="786225"/>
            <a:ext cx="2576226" cy="555015"/>
            <a:chOff x="3497150" y="2889775"/>
            <a:chExt cx="2517075" cy="542325"/>
          </a:xfrm>
        </p:grpSpPr>
        <p:sp>
          <p:nvSpPr>
            <p:cNvPr id="503" name="Google Shape;503;p39"/>
            <p:cNvSpPr/>
            <p:nvPr/>
          </p:nvSpPr>
          <p:spPr>
            <a:xfrm>
              <a:off x="3497150" y="2889775"/>
              <a:ext cx="2517075" cy="542325"/>
            </a:xfrm>
            <a:custGeom>
              <a:avLst/>
              <a:gdLst/>
              <a:ahLst/>
              <a:cxnLst/>
              <a:rect l="l" t="t" r="r" b="b"/>
              <a:pathLst>
                <a:path w="100683" h="21693" extrusionOk="0">
                  <a:moveTo>
                    <a:pt x="72697" y="0"/>
                  </a:moveTo>
                  <a:cubicBezTo>
                    <a:pt x="71769" y="0"/>
                    <a:pt x="70848" y="102"/>
                    <a:pt x="69940" y="346"/>
                  </a:cubicBezTo>
                  <a:cubicBezTo>
                    <a:pt x="65486" y="1476"/>
                    <a:pt x="62616" y="5482"/>
                    <a:pt x="59668" y="8956"/>
                  </a:cubicBezTo>
                  <a:cubicBezTo>
                    <a:pt x="59215" y="9482"/>
                    <a:pt x="58689" y="10014"/>
                    <a:pt x="58006" y="10165"/>
                  </a:cubicBezTo>
                  <a:cubicBezTo>
                    <a:pt x="57848" y="10203"/>
                    <a:pt x="57696" y="10220"/>
                    <a:pt x="57549" y="10220"/>
                  </a:cubicBezTo>
                  <a:cubicBezTo>
                    <a:pt x="55941" y="10220"/>
                    <a:pt x="54943" y="8093"/>
                    <a:pt x="53625" y="6914"/>
                  </a:cubicBezTo>
                  <a:cubicBezTo>
                    <a:pt x="52704" y="6111"/>
                    <a:pt x="51503" y="5777"/>
                    <a:pt x="50263" y="5777"/>
                  </a:cubicBezTo>
                  <a:cubicBezTo>
                    <a:pt x="49171" y="5777"/>
                    <a:pt x="48048" y="6036"/>
                    <a:pt x="47058" y="6461"/>
                  </a:cubicBezTo>
                  <a:cubicBezTo>
                    <a:pt x="44943" y="7367"/>
                    <a:pt x="43130" y="8878"/>
                    <a:pt x="41015" y="9862"/>
                  </a:cubicBezTo>
                  <a:cubicBezTo>
                    <a:pt x="38145" y="11294"/>
                    <a:pt x="34894" y="11597"/>
                    <a:pt x="31722" y="12050"/>
                  </a:cubicBezTo>
                  <a:cubicBezTo>
                    <a:pt x="26967" y="12733"/>
                    <a:pt x="20774" y="13639"/>
                    <a:pt x="16393" y="15603"/>
                  </a:cubicBezTo>
                  <a:cubicBezTo>
                    <a:pt x="14351" y="16509"/>
                    <a:pt x="12991" y="18775"/>
                    <a:pt x="10653" y="18998"/>
                  </a:cubicBezTo>
                  <a:cubicBezTo>
                    <a:pt x="10524" y="19013"/>
                    <a:pt x="10397" y="19021"/>
                    <a:pt x="10271" y="19021"/>
                  </a:cubicBezTo>
                  <a:cubicBezTo>
                    <a:pt x="8106" y="19021"/>
                    <a:pt x="6394" y="16896"/>
                    <a:pt x="4213" y="16896"/>
                  </a:cubicBezTo>
                  <a:cubicBezTo>
                    <a:pt x="3998" y="16896"/>
                    <a:pt x="3778" y="16917"/>
                    <a:pt x="3553" y="16962"/>
                  </a:cubicBezTo>
                  <a:cubicBezTo>
                    <a:pt x="1813" y="17264"/>
                    <a:pt x="756" y="19077"/>
                    <a:pt x="79" y="20811"/>
                  </a:cubicBezTo>
                  <a:cubicBezTo>
                    <a:pt x="1" y="20890"/>
                    <a:pt x="1" y="20890"/>
                    <a:pt x="1" y="20962"/>
                  </a:cubicBezTo>
                  <a:lnTo>
                    <a:pt x="78097" y="20962"/>
                  </a:lnTo>
                  <a:cubicBezTo>
                    <a:pt x="80554" y="20962"/>
                    <a:pt x="85093" y="21692"/>
                    <a:pt x="88798" y="21692"/>
                  </a:cubicBezTo>
                  <a:cubicBezTo>
                    <a:pt x="90559" y="21692"/>
                    <a:pt x="92132" y="21527"/>
                    <a:pt x="93202" y="21041"/>
                  </a:cubicBezTo>
                  <a:cubicBezTo>
                    <a:pt x="100682" y="17488"/>
                    <a:pt x="89504" y="3971"/>
                    <a:pt x="84519" y="2612"/>
                  </a:cubicBezTo>
                  <a:cubicBezTo>
                    <a:pt x="82858" y="2159"/>
                    <a:pt x="81118" y="1705"/>
                    <a:pt x="79456" y="1174"/>
                  </a:cubicBezTo>
                  <a:cubicBezTo>
                    <a:pt x="77214" y="589"/>
                    <a:pt x="74935" y="0"/>
                    <a:pt x="72697" y="0"/>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39"/>
            <p:cNvSpPr/>
            <p:nvPr/>
          </p:nvSpPr>
          <p:spPr>
            <a:xfrm>
              <a:off x="3497150" y="3185975"/>
              <a:ext cx="2390500" cy="246125"/>
            </a:xfrm>
            <a:custGeom>
              <a:avLst/>
              <a:gdLst/>
              <a:ahLst/>
              <a:cxnLst/>
              <a:rect l="l" t="t" r="r" b="b"/>
              <a:pathLst>
                <a:path w="95620" h="9845" extrusionOk="0">
                  <a:moveTo>
                    <a:pt x="46345" y="1"/>
                  </a:moveTo>
                  <a:cubicBezTo>
                    <a:pt x="44016" y="1"/>
                    <a:pt x="41542" y="983"/>
                    <a:pt x="39505" y="2244"/>
                  </a:cubicBezTo>
                  <a:cubicBezTo>
                    <a:pt x="37009" y="3755"/>
                    <a:pt x="34441" y="6474"/>
                    <a:pt x="31420" y="6848"/>
                  </a:cubicBezTo>
                  <a:cubicBezTo>
                    <a:pt x="31001" y="6914"/>
                    <a:pt x="30575" y="6943"/>
                    <a:pt x="30145" y="6943"/>
                  </a:cubicBezTo>
                  <a:cubicBezTo>
                    <a:pt x="27167" y="6943"/>
                    <a:pt x="23971" y="5565"/>
                    <a:pt x="20987" y="5565"/>
                  </a:cubicBezTo>
                  <a:cubicBezTo>
                    <a:pt x="20916" y="5565"/>
                    <a:pt x="20845" y="5566"/>
                    <a:pt x="20774" y="5567"/>
                  </a:cubicBezTo>
                  <a:cubicBezTo>
                    <a:pt x="18127" y="5640"/>
                    <a:pt x="15940" y="6848"/>
                    <a:pt x="13445" y="7380"/>
                  </a:cubicBezTo>
                  <a:cubicBezTo>
                    <a:pt x="12840" y="7531"/>
                    <a:pt x="12164" y="7682"/>
                    <a:pt x="11559" y="7682"/>
                  </a:cubicBezTo>
                  <a:cubicBezTo>
                    <a:pt x="11476" y="7684"/>
                    <a:pt x="11392" y="7686"/>
                    <a:pt x="11309" y="7686"/>
                  </a:cubicBezTo>
                  <a:cubicBezTo>
                    <a:pt x="8262" y="7686"/>
                    <a:pt x="5622" y="6073"/>
                    <a:pt x="3503" y="6073"/>
                  </a:cubicBezTo>
                  <a:cubicBezTo>
                    <a:pt x="2134" y="6073"/>
                    <a:pt x="982" y="6746"/>
                    <a:pt x="79" y="8963"/>
                  </a:cubicBezTo>
                  <a:cubicBezTo>
                    <a:pt x="1" y="9042"/>
                    <a:pt x="1" y="9042"/>
                    <a:pt x="1" y="9114"/>
                  </a:cubicBezTo>
                  <a:lnTo>
                    <a:pt x="78097" y="9114"/>
                  </a:lnTo>
                  <a:cubicBezTo>
                    <a:pt x="80554" y="9114"/>
                    <a:pt x="85093" y="9844"/>
                    <a:pt x="88798" y="9844"/>
                  </a:cubicBezTo>
                  <a:cubicBezTo>
                    <a:pt x="90559" y="9844"/>
                    <a:pt x="92132" y="9679"/>
                    <a:pt x="93202" y="9193"/>
                  </a:cubicBezTo>
                  <a:cubicBezTo>
                    <a:pt x="94489" y="8588"/>
                    <a:pt x="95317" y="7531"/>
                    <a:pt x="95619" y="6171"/>
                  </a:cubicBezTo>
                  <a:cubicBezTo>
                    <a:pt x="91843" y="5114"/>
                    <a:pt x="88749" y="2093"/>
                    <a:pt x="84743" y="1108"/>
                  </a:cubicBezTo>
                  <a:cubicBezTo>
                    <a:pt x="82900" y="690"/>
                    <a:pt x="81008" y="482"/>
                    <a:pt x="79120" y="482"/>
                  </a:cubicBezTo>
                  <a:cubicBezTo>
                    <a:pt x="76909" y="482"/>
                    <a:pt x="74704" y="767"/>
                    <a:pt x="72586" y="1338"/>
                  </a:cubicBezTo>
                  <a:cubicBezTo>
                    <a:pt x="69263" y="2317"/>
                    <a:pt x="66163" y="3978"/>
                    <a:pt x="62840" y="4812"/>
                  </a:cubicBezTo>
                  <a:cubicBezTo>
                    <a:pt x="61496" y="5171"/>
                    <a:pt x="60081" y="5387"/>
                    <a:pt x="58693" y="5387"/>
                  </a:cubicBezTo>
                  <a:cubicBezTo>
                    <a:pt x="56572" y="5387"/>
                    <a:pt x="54513" y="4882"/>
                    <a:pt x="52870" y="3604"/>
                  </a:cubicBezTo>
                  <a:cubicBezTo>
                    <a:pt x="51891" y="2770"/>
                    <a:pt x="51058" y="1712"/>
                    <a:pt x="50000" y="1036"/>
                  </a:cubicBezTo>
                  <a:cubicBezTo>
                    <a:pt x="48894" y="305"/>
                    <a:pt x="47642" y="1"/>
                    <a:pt x="46345" y="1"/>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05" name="Google Shape;505;p39"/>
          <p:cNvGrpSpPr/>
          <p:nvPr/>
        </p:nvGrpSpPr>
        <p:grpSpPr>
          <a:xfrm>
            <a:off x="4556956" y="1734820"/>
            <a:ext cx="6120358" cy="2322258"/>
            <a:chOff x="238125" y="1506550"/>
            <a:chExt cx="7143275" cy="2710386"/>
          </a:xfrm>
        </p:grpSpPr>
        <p:sp>
          <p:nvSpPr>
            <p:cNvPr id="506" name="Google Shape;506;p39"/>
            <p:cNvSpPr/>
            <p:nvPr/>
          </p:nvSpPr>
          <p:spPr>
            <a:xfrm>
              <a:off x="238125" y="2010936"/>
              <a:ext cx="3700525" cy="2206000"/>
            </a:xfrm>
            <a:custGeom>
              <a:avLst/>
              <a:gdLst/>
              <a:ahLst/>
              <a:cxnLst/>
              <a:rect l="l" t="t" r="r" b="b"/>
              <a:pathLst>
                <a:path w="148021" h="88240" extrusionOk="0">
                  <a:moveTo>
                    <a:pt x="74554" y="1"/>
                  </a:moveTo>
                  <a:cubicBezTo>
                    <a:pt x="72556" y="1"/>
                    <a:pt x="70481" y="799"/>
                    <a:pt x="68860" y="2038"/>
                  </a:cubicBezTo>
                  <a:cubicBezTo>
                    <a:pt x="65914" y="4375"/>
                    <a:pt x="64314" y="7811"/>
                    <a:pt x="62478" y="11002"/>
                  </a:cubicBezTo>
                  <a:cubicBezTo>
                    <a:pt x="53886" y="26094"/>
                    <a:pt x="40748" y="37877"/>
                    <a:pt x="27247" y="48923"/>
                  </a:cubicBezTo>
                  <a:cubicBezTo>
                    <a:pt x="22711" y="52732"/>
                    <a:pt x="18165" y="56415"/>
                    <a:pt x="13501" y="59969"/>
                  </a:cubicBezTo>
                  <a:cubicBezTo>
                    <a:pt x="10555" y="62306"/>
                    <a:pt x="7610" y="64633"/>
                    <a:pt x="4664" y="66842"/>
                  </a:cubicBezTo>
                  <a:cubicBezTo>
                    <a:pt x="3585" y="67732"/>
                    <a:pt x="2265" y="68616"/>
                    <a:pt x="959" y="68616"/>
                  </a:cubicBezTo>
                  <a:cubicBezTo>
                    <a:pt x="637" y="68616"/>
                    <a:pt x="316" y="68563"/>
                    <a:pt x="0" y="68443"/>
                  </a:cubicBezTo>
                  <a:lnTo>
                    <a:pt x="0" y="68443"/>
                  </a:lnTo>
                  <a:cubicBezTo>
                    <a:pt x="982" y="69179"/>
                    <a:pt x="1964" y="69788"/>
                    <a:pt x="2946" y="70524"/>
                  </a:cubicBezTo>
                  <a:cubicBezTo>
                    <a:pt x="3682" y="71015"/>
                    <a:pt x="4301" y="71388"/>
                    <a:pt x="4909" y="71879"/>
                  </a:cubicBezTo>
                  <a:cubicBezTo>
                    <a:pt x="15101" y="78507"/>
                    <a:pt x="26511" y="83780"/>
                    <a:pt x="38176" y="86362"/>
                  </a:cubicBezTo>
                  <a:cubicBezTo>
                    <a:pt x="43596" y="87571"/>
                    <a:pt x="49043" y="88240"/>
                    <a:pt x="54478" y="88240"/>
                  </a:cubicBezTo>
                  <a:cubicBezTo>
                    <a:pt x="60613" y="88240"/>
                    <a:pt x="66733" y="87388"/>
                    <a:pt x="72788" y="85498"/>
                  </a:cubicBezTo>
                  <a:cubicBezTo>
                    <a:pt x="74624" y="85007"/>
                    <a:pt x="76588" y="84271"/>
                    <a:pt x="78433" y="83534"/>
                  </a:cubicBezTo>
                  <a:cubicBezTo>
                    <a:pt x="91807" y="78134"/>
                    <a:pt x="103472" y="68934"/>
                    <a:pt x="113899" y="58869"/>
                  </a:cubicBezTo>
                  <a:cubicBezTo>
                    <a:pt x="125810" y="47332"/>
                    <a:pt x="135746" y="34440"/>
                    <a:pt x="148020" y="23521"/>
                  </a:cubicBezTo>
                  <a:cubicBezTo>
                    <a:pt x="145636" y="21630"/>
                    <a:pt x="142532" y="21109"/>
                    <a:pt x="139415" y="21109"/>
                  </a:cubicBezTo>
                  <a:cubicBezTo>
                    <a:pt x="138681" y="21109"/>
                    <a:pt x="137946" y="21138"/>
                    <a:pt x="137219" y="21185"/>
                  </a:cubicBezTo>
                  <a:cubicBezTo>
                    <a:pt x="135746" y="21312"/>
                    <a:pt x="134156" y="21558"/>
                    <a:pt x="132683" y="21675"/>
                  </a:cubicBezTo>
                  <a:cubicBezTo>
                    <a:pt x="131578" y="21739"/>
                    <a:pt x="130442" y="21801"/>
                    <a:pt x="129305" y="21801"/>
                  </a:cubicBezTo>
                  <a:cubicBezTo>
                    <a:pt x="128169" y="21801"/>
                    <a:pt x="127032" y="21739"/>
                    <a:pt x="125928" y="21558"/>
                  </a:cubicBezTo>
                  <a:cubicBezTo>
                    <a:pt x="122245" y="20821"/>
                    <a:pt x="118563" y="18857"/>
                    <a:pt x="116354" y="16030"/>
                  </a:cubicBezTo>
                  <a:cubicBezTo>
                    <a:pt x="115127" y="14439"/>
                    <a:pt x="114273" y="12721"/>
                    <a:pt x="114027" y="10757"/>
                  </a:cubicBezTo>
                  <a:cubicBezTo>
                    <a:pt x="113909" y="9503"/>
                    <a:pt x="112639" y="8779"/>
                    <a:pt x="111384" y="8779"/>
                  </a:cubicBezTo>
                  <a:cubicBezTo>
                    <a:pt x="111283" y="8779"/>
                    <a:pt x="111182" y="8784"/>
                    <a:pt x="111081" y="8793"/>
                  </a:cubicBezTo>
                  <a:cubicBezTo>
                    <a:pt x="109854" y="8793"/>
                    <a:pt x="108627" y="9530"/>
                    <a:pt x="107517" y="9893"/>
                  </a:cubicBezTo>
                  <a:cubicBezTo>
                    <a:pt x="106869" y="10090"/>
                    <a:pt x="106152" y="10251"/>
                    <a:pt x="105475" y="10251"/>
                  </a:cubicBezTo>
                  <a:cubicBezTo>
                    <a:pt x="104871" y="10251"/>
                    <a:pt x="104298" y="10123"/>
                    <a:pt x="103835" y="9775"/>
                  </a:cubicBezTo>
                  <a:cubicBezTo>
                    <a:pt x="102735" y="9039"/>
                    <a:pt x="102244" y="7566"/>
                    <a:pt x="101262" y="6829"/>
                  </a:cubicBezTo>
                  <a:cubicBezTo>
                    <a:pt x="100633" y="6283"/>
                    <a:pt x="99903" y="6066"/>
                    <a:pt x="99133" y="6066"/>
                  </a:cubicBezTo>
                  <a:cubicBezTo>
                    <a:pt x="97646" y="6066"/>
                    <a:pt x="96006" y="6875"/>
                    <a:pt x="94635" y="7684"/>
                  </a:cubicBezTo>
                  <a:cubicBezTo>
                    <a:pt x="94507" y="7811"/>
                    <a:pt x="94262" y="7929"/>
                    <a:pt x="94144" y="8057"/>
                  </a:cubicBezTo>
                  <a:cubicBezTo>
                    <a:pt x="93653" y="8302"/>
                    <a:pt x="93162" y="8666"/>
                    <a:pt x="92671" y="8793"/>
                  </a:cubicBezTo>
                  <a:cubicBezTo>
                    <a:pt x="91814" y="9187"/>
                    <a:pt x="90924" y="9441"/>
                    <a:pt x="90075" y="9441"/>
                  </a:cubicBezTo>
                  <a:cubicBezTo>
                    <a:pt x="89338" y="9441"/>
                    <a:pt x="88632" y="9250"/>
                    <a:pt x="88007" y="8793"/>
                  </a:cubicBezTo>
                  <a:cubicBezTo>
                    <a:pt x="86043" y="7193"/>
                    <a:pt x="86897" y="3756"/>
                    <a:pt x="85425" y="1675"/>
                  </a:cubicBezTo>
                  <a:cubicBezTo>
                    <a:pt x="84678" y="614"/>
                    <a:pt x="83334" y="61"/>
                    <a:pt x="82030" y="61"/>
                  </a:cubicBezTo>
                  <a:cubicBezTo>
                    <a:pt x="80761" y="61"/>
                    <a:pt x="79530" y="585"/>
                    <a:pt x="78924" y="1675"/>
                  </a:cubicBezTo>
                  <a:cubicBezTo>
                    <a:pt x="78188" y="938"/>
                    <a:pt x="77206" y="447"/>
                    <a:pt x="76224" y="202"/>
                  </a:cubicBezTo>
                  <a:cubicBezTo>
                    <a:pt x="75682" y="65"/>
                    <a:pt x="75121" y="1"/>
                    <a:pt x="745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39"/>
            <p:cNvSpPr/>
            <p:nvPr/>
          </p:nvSpPr>
          <p:spPr>
            <a:xfrm>
              <a:off x="422225" y="2012786"/>
              <a:ext cx="2132675" cy="1761275"/>
            </a:xfrm>
            <a:custGeom>
              <a:avLst/>
              <a:gdLst/>
              <a:ahLst/>
              <a:cxnLst/>
              <a:rect l="l" t="t" r="r" b="b"/>
              <a:pathLst>
                <a:path w="85307" h="70451" extrusionOk="0">
                  <a:moveTo>
                    <a:pt x="74624" y="0"/>
                  </a:moveTo>
                  <a:cubicBezTo>
                    <a:pt x="73397" y="0"/>
                    <a:pt x="72169" y="491"/>
                    <a:pt x="71560" y="1601"/>
                  </a:cubicBezTo>
                  <a:cubicBezTo>
                    <a:pt x="70824" y="864"/>
                    <a:pt x="69842" y="373"/>
                    <a:pt x="68860" y="128"/>
                  </a:cubicBezTo>
                  <a:cubicBezTo>
                    <a:pt x="66405" y="2946"/>
                    <a:pt x="64069" y="5891"/>
                    <a:pt x="61859" y="8965"/>
                  </a:cubicBezTo>
                  <a:cubicBezTo>
                    <a:pt x="61614" y="9210"/>
                    <a:pt x="61496" y="9701"/>
                    <a:pt x="61614" y="9947"/>
                  </a:cubicBezTo>
                  <a:cubicBezTo>
                    <a:pt x="61742" y="10192"/>
                    <a:pt x="61987" y="10192"/>
                    <a:pt x="62232" y="10192"/>
                  </a:cubicBezTo>
                  <a:lnTo>
                    <a:pt x="62723" y="10192"/>
                  </a:lnTo>
                  <a:cubicBezTo>
                    <a:pt x="64560" y="9573"/>
                    <a:pt x="66405" y="8965"/>
                    <a:pt x="68242" y="8474"/>
                  </a:cubicBezTo>
                  <a:lnTo>
                    <a:pt x="68242" y="8474"/>
                  </a:lnTo>
                  <a:cubicBezTo>
                    <a:pt x="60141" y="16083"/>
                    <a:pt x="52040" y="24056"/>
                    <a:pt x="43940" y="31666"/>
                  </a:cubicBezTo>
                  <a:cubicBezTo>
                    <a:pt x="46885" y="30684"/>
                    <a:pt x="49831" y="29830"/>
                    <a:pt x="52777" y="28848"/>
                  </a:cubicBezTo>
                  <a:lnTo>
                    <a:pt x="52777" y="28848"/>
                  </a:lnTo>
                  <a:cubicBezTo>
                    <a:pt x="44431" y="35721"/>
                    <a:pt x="35967" y="42840"/>
                    <a:pt x="27621" y="49713"/>
                  </a:cubicBezTo>
                  <a:cubicBezTo>
                    <a:pt x="29702" y="49094"/>
                    <a:pt x="31912" y="48485"/>
                    <a:pt x="34121" y="47995"/>
                  </a:cubicBezTo>
                  <a:lnTo>
                    <a:pt x="34121" y="47995"/>
                  </a:lnTo>
                  <a:cubicBezTo>
                    <a:pt x="26757" y="52776"/>
                    <a:pt x="19393" y="57686"/>
                    <a:pt x="12028" y="62595"/>
                  </a:cubicBezTo>
                  <a:cubicBezTo>
                    <a:pt x="8719" y="64804"/>
                    <a:pt x="5401" y="67014"/>
                    <a:pt x="1964" y="69223"/>
                  </a:cubicBezTo>
                  <a:cubicBezTo>
                    <a:pt x="1355" y="69714"/>
                    <a:pt x="737" y="70087"/>
                    <a:pt x="0" y="70450"/>
                  </a:cubicBezTo>
                  <a:cubicBezTo>
                    <a:pt x="8101" y="70332"/>
                    <a:pt x="16329" y="68732"/>
                    <a:pt x="23939" y="65786"/>
                  </a:cubicBezTo>
                  <a:cubicBezTo>
                    <a:pt x="29457" y="63577"/>
                    <a:pt x="34739" y="60759"/>
                    <a:pt x="39403" y="57195"/>
                  </a:cubicBezTo>
                  <a:lnTo>
                    <a:pt x="39403" y="57195"/>
                  </a:lnTo>
                  <a:cubicBezTo>
                    <a:pt x="37931" y="57568"/>
                    <a:pt x="36576" y="57686"/>
                    <a:pt x="35230" y="57686"/>
                  </a:cubicBezTo>
                  <a:cubicBezTo>
                    <a:pt x="34612" y="57686"/>
                    <a:pt x="34003" y="57686"/>
                    <a:pt x="33384" y="57568"/>
                  </a:cubicBezTo>
                  <a:cubicBezTo>
                    <a:pt x="37685" y="55359"/>
                    <a:pt x="41731" y="52531"/>
                    <a:pt x="45295" y="49222"/>
                  </a:cubicBezTo>
                  <a:cubicBezTo>
                    <a:pt x="43822" y="49094"/>
                    <a:pt x="42467" y="48849"/>
                    <a:pt x="40994" y="48731"/>
                  </a:cubicBezTo>
                  <a:cubicBezTo>
                    <a:pt x="49095" y="43822"/>
                    <a:pt x="57323" y="38912"/>
                    <a:pt x="65424" y="34003"/>
                  </a:cubicBezTo>
                  <a:cubicBezTo>
                    <a:pt x="69469" y="31548"/>
                    <a:pt x="73524" y="29093"/>
                    <a:pt x="77079" y="26148"/>
                  </a:cubicBezTo>
                  <a:lnTo>
                    <a:pt x="77079" y="26148"/>
                  </a:lnTo>
                  <a:cubicBezTo>
                    <a:pt x="73888" y="26756"/>
                    <a:pt x="70696" y="26884"/>
                    <a:pt x="67505" y="27493"/>
                  </a:cubicBezTo>
                  <a:cubicBezTo>
                    <a:pt x="72297" y="24429"/>
                    <a:pt x="77079" y="21238"/>
                    <a:pt x="80761" y="16938"/>
                  </a:cubicBezTo>
                  <a:cubicBezTo>
                    <a:pt x="82725" y="14610"/>
                    <a:pt x="84325" y="11783"/>
                    <a:pt x="85307" y="8719"/>
                  </a:cubicBezTo>
                  <a:lnTo>
                    <a:pt x="85307" y="8719"/>
                  </a:lnTo>
                  <a:cubicBezTo>
                    <a:pt x="84443" y="9082"/>
                    <a:pt x="83589" y="9328"/>
                    <a:pt x="82725" y="9328"/>
                  </a:cubicBezTo>
                  <a:cubicBezTo>
                    <a:pt x="81988" y="9328"/>
                    <a:pt x="81252" y="9210"/>
                    <a:pt x="80643" y="8719"/>
                  </a:cubicBezTo>
                  <a:cubicBezTo>
                    <a:pt x="78679" y="7119"/>
                    <a:pt x="79533" y="3682"/>
                    <a:pt x="78061" y="1601"/>
                  </a:cubicBezTo>
                  <a:cubicBezTo>
                    <a:pt x="77324" y="619"/>
                    <a:pt x="75979" y="0"/>
                    <a:pt x="746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39"/>
            <p:cNvSpPr/>
            <p:nvPr/>
          </p:nvSpPr>
          <p:spPr>
            <a:xfrm>
              <a:off x="311750" y="3685100"/>
              <a:ext cx="110500" cy="33900"/>
            </a:xfrm>
            <a:custGeom>
              <a:avLst/>
              <a:gdLst/>
              <a:ahLst/>
              <a:cxnLst/>
              <a:rect l="l" t="t" r="r" b="b"/>
              <a:pathLst>
                <a:path w="4420" h="1356" extrusionOk="0">
                  <a:moveTo>
                    <a:pt x="1" y="0"/>
                  </a:moveTo>
                  <a:cubicBezTo>
                    <a:pt x="737" y="491"/>
                    <a:pt x="1356" y="864"/>
                    <a:pt x="1964" y="1355"/>
                  </a:cubicBezTo>
                  <a:cubicBezTo>
                    <a:pt x="2829" y="982"/>
                    <a:pt x="3683" y="491"/>
                    <a:pt x="4419" y="0"/>
                  </a:cubicBezTo>
                  <a:lnTo>
                    <a:pt x="4419" y="0"/>
                  </a:lnTo>
                  <a:cubicBezTo>
                    <a:pt x="3928" y="128"/>
                    <a:pt x="3565" y="128"/>
                    <a:pt x="3074" y="128"/>
                  </a:cubicBezTo>
                  <a:cubicBezTo>
                    <a:pt x="2092" y="128"/>
                    <a:pt x="1110" y="0"/>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39"/>
            <p:cNvSpPr/>
            <p:nvPr/>
          </p:nvSpPr>
          <p:spPr>
            <a:xfrm>
              <a:off x="238125" y="2098771"/>
              <a:ext cx="1905625" cy="1767400"/>
            </a:xfrm>
            <a:custGeom>
              <a:avLst/>
              <a:gdLst/>
              <a:ahLst/>
              <a:cxnLst/>
              <a:rect l="l" t="t" r="r" b="b"/>
              <a:pathLst>
                <a:path w="76225" h="70696" extrusionOk="0">
                  <a:moveTo>
                    <a:pt x="74624" y="0"/>
                  </a:moveTo>
                  <a:cubicBezTo>
                    <a:pt x="72542" y="0"/>
                    <a:pt x="70451" y="854"/>
                    <a:pt x="68860" y="2082"/>
                  </a:cubicBezTo>
                  <a:cubicBezTo>
                    <a:pt x="65914" y="4419"/>
                    <a:pt x="64314" y="7855"/>
                    <a:pt x="62478" y="11046"/>
                  </a:cubicBezTo>
                  <a:cubicBezTo>
                    <a:pt x="53886" y="26138"/>
                    <a:pt x="40748" y="37921"/>
                    <a:pt x="27247" y="48967"/>
                  </a:cubicBezTo>
                  <a:cubicBezTo>
                    <a:pt x="22711" y="52776"/>
                    <a:pt x="18165" y="56459"/>
                    <a:pt x="13501" y="60013"/>
                  </a:cubicBezTo>
                  <a:cubicBezTo>
                    <a:pt x="10555" y="62350"/>
                    <a:pt x="7610" y="64677"/>
                    <a:pt x="4664" y="66886"/>
                  </a:cubicBezTo>
                  <a:cubicBezTo>
                    <a:pt x="3564" y="67750"/>
                    <a:pt x="2209" y="68604"/>
                    <a:pt x="982" y="68604"/>
                  </a:cubicBezTo>
                  <a:cubicBezTo>
                    <a:pt x="619" y="68604"/>
                    <a:pt x="245" y="68604"/>
                    <a:pt x="0" y="68487"/>
                  </a:cubicBezTo>
                  <a:lnTo>
                    <a:pt x="0" y="68487"/>
                  </a:lnTo>
                  <a:cubicBezTo>
                    <a:pt x="982" y="69223"/>
                    <a:pt x="1964" y="69832"/>
                    <a:pt x="2946" y="70568"/>
                  </a:cubicBezTo>
                  <a:cubicBezTo>
                    <a:pt x="4055" y="70568"/>
                    <a:pt x="5037" y="70696"/>
                    <a:pt x="6019" y="70696"/>
                  </a:cubicBezTo>
                  <a:cubicBezTo>
                    <a:pt x="6510" y="70696"/>
                    <a:pt x="6873" y="70696"/>
                    <a:pt x="7364" y="70568"/>
                  </a:cubicBezTo>
                  <a:cubicBezTo>
                    <a:pt x="8101" y="70205"/>
                    <a:pt x="8719" y="69832"/>
                    <a:pt x="9328" y="69341"/>
                  </a:cubicBezTo>
                  <a:cubicBezTo>
                    <a:pt x="12765" y="67132"/>
                    <a:pt x="16083" y="64922"/>
                    <a:pt x="19392" y="62713"/>
                  </a:cubicBezTo>
                  <a:cubicBezTo>
                    <a:pt x="26757" y="57804"/>
                    <a:pt x="34121" y="52894"/>
                    <a:pt x="41485" y="48113"/>
                  </a:cubicBezTo>
                  <a:lnTo>
                    <a:pt x="41485" y="48113"/>
                  </a:lnTo>
                  <a:cubicBezTo>
                    <a:pt x="39276" y="48603"/>
                    <a:pt x="37066" y="49212"/>
                    <a:pt x="34985" y="49831"/>
                  </a:cubicBezTo>
                  <a:cubicBezTo>
                    <a:pt x="43331" y="42958"/>
                    <a:pt x="51795" y="35839"/>
                    <a:pt x="60141" y="28966"/>
                  </a:cubicBezTo>
                  <a:lnTo>
                    <a:pt x="60141" y="28966"/>
                  </a:lnTo>
                  <a:cubicBezTo>
                    <a:pt x="57195" y="29948"/>
                    <a:pt x="54249" y="30802"/>
                    <a:pt x="51304" y="31784"/>
                  </a:cubicBezTo>
                  <a:cubicBezTo>
                    <a:pt x="59404" y="24174"/>
                    <a:pt x="67505" y="16201"/>
                    <a:pt x="75606" y="8592"/>
                  </a:cubicBezTo>
                  <a:lnTo>
                    <a:pt x="75606" y="8592"/>
                  </a:lnTo>
                  <a:cubicBezTo>
                    <a:pt x="73769" y="9083"/>
                    <a:pt x="71924" y="9691"/>
                    <a:pt x="70087" y="10310"/>
                  </a:cubicBezTo>
                  <a:lnTo>
                    <a:pt x="69596" y="10310"/>
                  </a:lnTo>
                  <a:cubicBezTo>
                    <a:pt x="69351" y="10310"/>
                    <a:pt x="69106" y="10310"/>
                    <a:pt x="68978" y="10065"/>
                  </a:cubicBezTo>
                  <a:cubicBezTo>
                    <a:pt x="68860" y="9819"/>
                    <a:pt x="68978" y="9328"/>
                    <a:pt x="69223" y="9083"/>
                  </a:cubicBezTo>
                  <a:cubicBezTo>
                    <a:pt x="71433" y="6009"/>
                    <a:pt x="73769" y="3064"/>
                    <a:pt x="76224" y="246"/>
                  </a:cubicBezTo>
                  <a:cubicBezTo>
                    <a:pt x="75733" y="118"/>
                    <a:pt x="75115" y="0"/>
                    <a:pt x="746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39"/>
            <p:cNvSpPr/>
            <p:nvPr/>
          </p:nvSpPr>
          <p:spPr>
            <a:xfrm>
              <a:off x="1192500" y="2322725"/>
              <a:ext cx="2743200" cy="1804250"/>
            </a:xfrm>
            <a:custGeom>
              <a:avLst/>
              <a:gdLst/>
              <a:ahLst/>
              <a:cxnLst/>
              <a:rect l="l" t="t" r="r" b="b"/>
              <a:pathLst>
                <a:path w="109728" h="72170" extrusionOk="0">
                  <a:moveTo>
                    <a:pt x="78179" y="1"/>
                  </a:moveTo>
                  <a:cubicBezTo>
                    <a:pt x="71551" y="11665"/>
                    <a:pt x="62842" y="22093"/>
                    <a:pt x="53141" y="31421"/>
                  </a:cubicBezTo>
                  <a:cubicBezTo>
                    <a:pt x="47986" y="36330"/>
                    <a:pt x="42586" y="40877"/>
                    <a:pt x="37067" y="45295"/>
                  </a:cubicBezTo>
                  <a:cubicBezTo>
                    <a:pt x="28839" y="51795"/>
                    <a:pt x="20375" y="57686"/>
                    <a:pt x="11656" y="63578"/>
                  </a:cubicBezTo>
                  <a:cubicBezTo>
                    <a:pt x="7974" y="66032"/>
                    <a:pt x="4174" y="68487"/>
                    <a:pt x="1" y="70333"/>
                  </a:cubicBezTo>
                  <a:cubicBezTo>
                    <a:pt x="5401" y="71560"/>
                    <a:pt x="10802" y="72169"/>
                    <a:pt x="16320" y="72169"/>
                  </a:cubicBezTo>
                  <a:cubicBezTo>
                    <a:pt x="21966" y="72169"/>
                    <a:pt x="27739" y="71433"/>
                    <a:pt x="33385" y="69842"/>
                  </a:cubicBezTo>
                  <a:cubicBezTo>
                    <a:pt x="30312" y="68615"/>
                    <a:pt x="27248" y="67014"/>
                    <a:pt x="24548" y="65178"/>
                  </a:cubicBezTo>
                  <a:cubicBezTo>
                    <a:pt x="23930" y="64805"/>
                    <a:pt x="23439" y="64442"/>
                    <a:pt x="22830" y="64069"/>
                  </a:cubicBezTo>
                  <a:cubicBezTo>
                    <a:pt x="22339" y="63578"/>
                    <a:pt x="21848" y="63214"/>
                    <a:pt x="21229" y="62841"/>
                  </a:cubicBezTo>
                  <a:cubicBezTo>
                    <a:pt x="21475" y="61987"/>
                    <a:pt x="21848" y="61251"/>
                    <a:pt x="22339" y="60632"/>
                  </a:cubicBezTo>
                  <a:cubicBezTo>
                    <a:pt x="24548" y="56950"/>
                    <a:pt x="29212" y="54986"/>
                    <a:pt x="33503" y="54377"/>
                  </a:cubicBezTo>
                  <a:cubicBezTo>
                    <a:pt x="38786" y="53759"/>
                    <a:pt x="44058" y="54495"/>
                    <a:pt x="49213" y="53396"/>
                  </a:cubicBezTo>
                  <a:cubicBezTo>
                    <a:pt x="55478" y="52168"/>
                    <a:pt x="60878" y="48358"/>
                    <a:pt x="65660" y="44313"/>
                  </a:cubicBezTo>
                  <a:cubicBezTo>
                    <a:pt x="74625" y="36949"/>
                    <a:pt x="82352" y="28230"/>
                    <a:pt x="91317" y="20993"/>
                  </a:cubicBezTo>
                  <a:cubicBezTo>
                    <a:pt x="97208" y="16084"/>
                    <a:pt x="103590" y="11911"/>
                    <a:pt x="109727" y="7365"/>
                  </a:cubicBezTo>
                  <a:cubicBezTo>
                    <a:pt x="107390" y="5646"/>
                    <a:pt x="104445" y="5038"/>
                    <a:pt x="101499" y="5038"/>
                  </a:cubicBezTo>
                  <a:cubicBezTo>
                    <a:pt x="100645" y="5038"/>
                    <a:pt x="99781" y="5156"/>
                    <a:pt x="99044" y="5156"/>
                  </a:cubicBezTo>
                  <a:cubicBezTo>
                    <a:pt x="97571" y="5283"/>
                    <a:pt x="95981" y="5529"/>
                    <a:pt x="94508" y="5646"/>
                  </a:cubicBezTo>
                  <a:cubicBezTo>
                    <a:pt x="93398" y="5774"/>
                    <a:pt x="92299" y="5774"/>
                    <a:pt x="91189" y="5774"/>
                  </a:cubicBezTo>
                  <a:cubicBezTo>
                    <a:pt x="89962" y="5774"/>
                    <a:pt x="88862" y="5774"/>
                    <a:pt x="87753" y="5529"/>
                  </a:cubicBezTo>
                  <a:cubicBezTo>
                    <a:pt x="84070" y="4792"/>
                    <a:pt x="80388" y="2828"/>
                    <a:pt x="781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39"/>
            <p:cNvSpPr/>
            <p:nvPr/>
          </p:nvSpPr>
          <p:spPr>
            <a:xfrm>
              <a:off x="1723225" y="1506550"/>
              <a:ext cx="5658175" cy="2698275"/>
            </a:xfrm>
            <a:custGeom>
              <a:avLst/>
              <a:gdLst/>
              <a:ahLst/>
              <a:cxnLst/>
              <a:rect l="l" t="t" r="r" b="b"/>
              <a:pathLst>
                <a:path w="226327" h="107931" extrusionOk="0">
                  <a:moveTo>
                    <a:pt x="131083" y="0"/>
                  </a:moveTo>
                  <a:cubicBezTo>
                    <a:pt x="130474" y="0"/>
                    <a:pt x="129856" y="0"/>
                    <a:pt x="129247" y="245"/>
                  </a:cubicBezTo>
                  <a:cubicBezTo>
                    <a:pt x="124210" y="2209"/>
                    <a:pt x="119919" y="5891"/>
                    <a:pt x="116355" y="9946"/>
                  </a:cubicBezTo>
                  <a:cubicBezTo>
                    <a:pt x="112064" y="14974"/>
                    <a:pt x="108745" y="20747"/>
                    <a:pt x="104326" y="25902"/>
                  </a:cubicBezTo>
                  <a:cubicBezTo>
                    <a:pt x="94881" y="37066"/>
                    <a:pt x="81497" y="44312"/>
                    <a:pt x="70088" y="53640"/>
                  </a:cubicBezTo>
                  <a:cubicBezTo>
                    <a:pt x="61123" y="60877"/>
                    <a:pt x="53396" y="69596"/>
                    <a:pt x="44431" y="76960"/>
                  </a:cubicBezTo>
                  <a:cubicBezTo>
                    <a:pt x="39649" y="81005"/>
                    <a:pt x="34249" y="84815"/>
                    <a:pt x="27984" y="86043"/>
                  </a:cubicBezTo>
                  <a:cubicBezTo>
                    <a:pt x="22829" y="87142"/>
                    <a:pt x="17557" y="86406"/>
                    <a:pt x="12274" y="87024"/>
                  </a:cubicBezTo>
                  <a:cubicBezTo>
                    <a:pt x="7983" y="87633"/>
                    <a:pt x="3319" y="89597"/>
                    <a:pt x="1110" y="93279"/>
                  </a:cubicBezTo>
                  <a:cubicBezTo>
                    <a:pt x="619" y="93898"/>
                    <a:pt x="246" y="94634"/>
                    <a:pt x="0" y="95488"/>
                  </a:cubicBezTo>
                  <a:cubicBezTo>
                    <a:pt x="619" y="95861"/>
                    <a:pt x="1110" y="96225"/>
                    <a:pt x="1601" y="96716"/>
                  </a:cubicBezTo>
                  <a:cubicBezTo>
                    <a:pt x="2210" y="97089"/>
                    <a:pt x="2701" y="97452"/>
                    <a:pt x="3319" y="97825"/>
                  </a:cubicBezTo>
                  <a:cubicBezTo>
                    <a:pt x="15031" y="105669"/>
                    <a:pt x="30014" y="107930"/>
                    <a:pt x="44557" y="107930"/>
                  </a:cubicBezTo>
                  <a:cubicBezTo>
                    <a:pt x="45706" y="107930"/>
                    <a:pt x="46853" y="107916"/>
                    <a:pt x="47995" y="107889"/>
                  </a:cubicBezTo>
                  <a:cubicBezTo>
                    <a:pt x="48732" y="107889"/>
                    <a:pt x="49586" y="107889"/>
                    <a:pt x="50322" y="107762"/>
                  </a:cubicBezTo>
                  <a:cubicBezTo>
                    <a:pt x="63823" y="107399"/>
                    <a:pt x="76961" y="104698"/>
                    <a:pt x="90217" y="102244"/>
                  </a:cubicBezTo>
                  <a:cubicBezTo>
                    <a:pt x="90708" y="102116"/>
                    <a:pt x="91198" y="102116"/>
                    <a:pt x="91807" y="101998"/>
                  </a:cubicBezTo>
                  <a:cubicBezTo>
                    <a:pt x="93035" y="101753"/>
                    <a:pt x="94262" y="101507"/>
                    <a:pt x="95617" y="101262"/>
                  </a:cubicBezTo>
                  <a:cubicBezTo>
                    <a:pt x="97944" y="100889"/>
                    <a:pt x="100153" y="100398"/>
                    <a:pt x="102490" y="100034"/>
                  </a:cubicBezTo>
                  <a:cubicBezTo>
                    <a:pt x="121019" y="96961"/>
                    <a:pt x="139802" y="95488"/>
                    <a:pt x="158330" y="93407"/>
                  </a:cubicBezTo>
                  <a:cubicBezTo>
                    <a:pt x="181405" y="90952"/>
                    <a:pt x="204361" y="87633"/>
                    <a:pt x="226326" y="80024"/>
                  </a:cubicBezTo>
                  <a:cubicBezTo>
                    <a:pt x="215280" y="72296"/>
                    <a:pt x="205343" y="62841"/>
                    <a:pt x="196997" y="52285"/>
                  </a:cubicBezTo>
                  <a:cubicBezTo>
                    <a:pt x="194415" y="48976"/>
                    <a:pt x="191597" y="45294"/>
                    <a:pt x="187542" y="44185"/>
                  </a:cubicBezTo>
                  <a:cubicBezTo>
                    <a:pt x="186069" y="43821"/>
                    <a:pt x="184478" y="43821"/>
                    <a:pt x="182878" y="43694"/>
                  </a:cubicBezTo>
                  <a:cubicBezTo>
                    <a:pt x="181042" y="43448"/>
                    <a:pt x="179323" y="43203"/>
                    <a:pt x="177850" y="42103"/>
                  </a:cubicBezTo>
                  <a:cubicBezTo>
                    <a:pt x="175396" y="40257"/>
                    <a:pt x="175023" y="36703"/>
                    <a:pt x="173304" y="34120"/>
                  </a:cubicBezTo>
                  <a:cubicBezTo>
                    <a:pt x="170732" y="30438"/>
                    <a:pt x="165940" y="29211"/>
                    <a:pt x="161895" y="27129"/>
                  </a:cubicBezTo>
                  <a:cubicBezTo>
                    <a:pt x="160049" y="26148"/>
                    <a:pt x="158213" y="24793"/>
                    <a:pt x="156740" y="23320"/>
                  </a:cubicBezTo>
                  <a:cubicBezTo>
                    <a:pt x="153794" y="20502"/>
                    <a:pt x="151703" y="16820"/>
                    <a:pt x="150603" y="12892"/>
                  </a:cubicBezTo>
                  <a:cubicBezTo>
                    <a:pt x="149739" y="9946"/>
                    <a:pt x="149130" y="6137"/>
                    <a:pt x="146184" y="5155"/>
                  </a:cubicBezTo>
                  <a:cubicBezTo>
                    <a:pt x="145448" y="4909"/>
                    <a:pt x="144712" y="4909"/>
                    <a:pt x="143975" y="4909"/>
                  </a:cubicBezTo>
                  <a:cubicBezTo>
                    <a:pt x="143111" y="4909"/>
                    <a:pt x="142257" y="5037"/>
                    <a:pt x="141393" y="5037"/>
                  </a:cubicBezTo>
                  <a:cubicBezTo>
                    <a:pt x="140411" y="5037"/>
                    <a:pt x="139557" y="4909"/>
                    <a:pt x="138575" y="4546"/>
                  </a:cubicBezTo>
                  <a:cubicBezTo>
                    <a:pt x="137956" y="4418"/>
                    <a:pt x="137220" y="4055"/>
                    <a:pt x="136611" y="3682"/>
                  </a:cubicBezTo>
                  <a:cubicBezTo>
                    <a:pt x="135629" y="3191"/>
                    <a:pt x="134765" y="2455"/>
                    <a:pt x="134029" y="1600"/>
                  </a:cubicBezTo>
                  <a:cubicBezTo>
                    <a:pt x="133292" y="736"/>
                    <a:pt x="132310" y="128"/>
                    <a:pt x="131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39"/>
            <p:cNvSpPr/>
            <p:nvPr/>
          </p:nvSpPr>
          <p:spPr>
            <a:xfrm>
              <a:off x="2923100" y="1598600"/>
              <a:ext cx="3056150" cy="2605200"/>
            </a:xfrm>
            <a:custGeom>
              <a:avLst/>
              <a:gdLst/>
              <a:ahLst/>
              <a:cxnLst/>
              <a:rect l="l" t="t" r="r" b="b"/>
              <a:pathLst>
                <a:path w="122246" h="104208" extrusionOk="0">
                  <a:moveTo>
                    <a:pt x="88616" y="0"/>
                  </a:moveTo>
                  <a:cubicBezTo>
                    <a:pt x="84443" y="5037"/>
                    <a:pt x="80879" y="10310"/>
                    <a:pt x="77815" y="16083"/>
                  </a:cubicBezTo>
                  <a:cubicBezTo>
                    <a:pt x="81124" y="15219"/>
                    <a:pt x="84561" y="14483"/>
                    <a:pt x="87880" y="13746"/>
                  </a:cubicBezTo>
                  <a:lnTo>
                    <a:pt x="87880" y="13746"/>
                  </a:lnTo>
                  <a:cubicBezTo>
                    <a:pt x="80270" y="19392"/>
                    <a:pt x="72778" y="26020"/>
                    <a:pt x="65168" y="31548"/>
                  </a:cubicBezTo>
                  <a:cubicBezTo>
                    <a:pt x="64677" y="32039"/>
                    <a:pt x="63941" y="32648"/>
                    <a:pt x="64187" y="33266"/>
                  </a:cubicBezTo>
                  <a:cubicBezTo>
                    <a:pt x="64432" y="33875"/>
                    <a:pt x="64923" y="34003"/>
                    <a:pt x="65542" y="34003"/>
                  </a:cubicBezTo>
                  <a:cubicBezTo>
                    <a:pt x="65787" y="34003"/>
                    <a:pt x="66150" y="34003"/>
                    <a:pt x="66523" y="33875"/>
                  </a:cubicBezTo>
                  <a:cubicBezTo>
                    <a:pt x="68605" y="33384"/>
                    <a:pt x="70814" y="32775"/>
                    <a:pt x="72906" y="32284"/>
                  </a:cubicBezTo>
                  <a:lnTo>
                    <a:pt x="72906" y="32284"/>
                  </a:lnTo>
                  <a:cubicBezTo>
                    <a:pt x="63941" y="39158"/>
                    <a:pt x="55595" y="46640"/>
                    <a:pt x="46512" y="53513"/>
                  </a:cubicBezTo>
                  <a:cubicBezTo>
                    <a:pt x="56214" y="51794"/>
                    <a:pt x="65542" y="48486"/>
                    <a:pt x="74005" y="43694"/>
                  </a:cubicBezTo>
                  <a:cubicBezTo>
                    <a:pt x="74379" y="43448"/>
                    <a:pt x="74742" y="43331"/>
                    <a:pt x="75115" y="43085"/>
                  </a:cubicBezTo>
                  <a:lnTo>
                    <a:pt x="75115" y="43085"/>
                  </a:lnTo>
                  <a:cubicBezTo>
                    <a:pt x="74869" y="43331"/>
                    <a:pt x="74742" y="43576"/>
                    <a:pt x="74624" y="43822"/>
                  </a:cubicBezTo>
                  <a:cubicBezTo>
                    <a:pt x="70078" y="50813"/>
                    <a:pt x="62714" y="55604"/>
                    <a:pt x="55104" y="58795"/>
                  </a:cubicBezTo>
                  <a:cubicBezTo>
                    <a:pt x="47131" y="61986"/>
                    <a:pt x="38785" y="64196"/>
                    <a:pt x="31048" y="67878"/>
                  </a:cubicBezTo>
                  <a:cubicBezTo>
                    <a:pt x="20738" y="72787"/>
                    <a:pt x="11783" y="80515"/>
                    <a:pt x="1228" y="84933"/>
                  </a:cubicBezTo>
                  <a:cubicBezTo>
                    <a:pt x="2700" y="85669"/>
                    <a:pt x="4173" y="85915"/>
                    <a:pt x="5764" y="85915"/>
                  </a:cubicBezTo>
                  <a:cubicBezTo>
                    <a:pt x="8592" y="85915"/>
                    <a:pt x="11783" y="84933"/>
                    <a:pt x="14601" y="84079"/>
                  </a:cubicBezTo>
                  <a:cubicBezTo>
                    <a:pt x="25893" y="80760"/>
                    <a:pt x="37184" y="77323"/>
                    <a:pt x="48476" y="74015"/>
                  </a:cubicBezTo>
                  <a:lnTo>
                    <a:pt x="48476" y="74015"/>
                  </a:lnTo>
                  <a:cubicBezTo>
                    <a:pt x="44058" y="78924"/>
                    <a:pt x="38294" y="82233"/>
                    <a:pt x="32157" y="84815"/>
                  </a:cubicBezTo>
                  <a:cubicBezTo>
                    <a:pt x="26020" y="87388"/>
                    <a:pt x="19638" y="89352"/>
                    <a:pt x="13747" y="92425"/>
                  </a:cubicBezTo>
                  <a:cubicBezTo>
                    <a:pt x="8346" y="95243"/>
                    <a:pt x="3191" y="99053"/>
                    <a:pt x="0" y="104207"/>
                  </a:cubicBezTo>
                  <a:cubicBezTo>
                    <a:pt x="737" y="104207"/>
                    <a:pt x="1591" y="104207"/>
                    <a:pt x="2327" y="104080"/>
                  </a:cubicBezTo>
                  <a:cubicBezTo>
                    <a:pt x="15828" y="103717"/>
                    <a:pt x="28966" y="101016"/>
                    <a:pt x="42222" y="98562"/>
                  </a:cubicBezTo>
                  <a:lnTo>
                    <a:pt x="44058" y="97825"/>
                  </a:lnTo>
                  <a:cubicBezTo>
                    <a:pt x="47003" y="96598"/>
                    <a:pt x="50195" y="95616"/>
                    <a:pt x="53268" y="94506"/>
                  </a:cubicBezTo>
                  <a:cubicBezTo>
                    <a:pt x="63578" y="91197"/>
                    <a:pt x="74251" y="88370"/>
                    <a:pt x="83952" y="83460"/>
                  </a:cubicBezTo>
                  <a:cubicBezTo>
                    <a:pt x="82725" y="82233"/>
                    <a:pt x="81497" y="81006"/>
                    <a:pt x="80142" y="79906"/>
                  </a:cubicBezTo>
                  <a:cubicBezTo>
                    <a:pt x="84197" y="79533"/>
                    <a:pt x="88125" y="79169"/>
                    <a:pt x="92053" y="78924"/>
                  </a:cubicBezTo>
                  <a:cubicBezTo>
                    <a:pt x="86279" y="74260"/>
                    <a:pt x="80515" y="69714"/>
                    <a:pt x="74869" y="65178"/>
                  </a:cubicBezTo>
                  <a:lnTo>
                    <a:pt x="74869" y="65178"/>
                  </a:lnTo>
                  <a:cubicBezTo>
                    <a:pt x="83707" y="69105"/>
                    <a:pt x="93280" y="71069"/>
                    <a:pt x="102971" y="71069"/>
                  </a:cubicBezTo>
                  <a:cubicBezTo>
                    <a:pt x="106408" y="71069"/>
                    <a:pt x="109844" y="70823"/>
                    <a:pt x="113281" y="70332"/>
                  </a:cubicBezTo>
                  <a:cubicBezTo>
                    <a:pt x="111563" y="68977"/>
                    <a:pt x="109844" y="67505"/>
                    <a:pt x="108126" y="66032"/>
                  </a:cubicBezTo>
                  <a:cubicBezTo>
                    <a:pt x="107881" y="65786"/>
                    <a:pt x="107517" y="65423"/>
                    <a:pt x="107763" y="65050"/>
                  </a:cubicBezTo>
                  <a:cubicBezTo>
                    <a:pt x="107881" y="64932"/>
                    <a:pt x="108126" y="64932"/>
                    <a:pt x="108372" y="64932"/>
                  </a:cubicBezTo>
                  <a:cubicBezTo>
                    <a:pt x="110090" y="64804"/>
                    <a:pt x="112054" y="64687"/>
                    <a:pt x="113772" y="64559"/>
                  </a:cubicBezTo>
                  <a:cubicBezTo>
                    <a:pt x="108008" y="60140"/>
                    <a:pt x="102117" y="55722"/>
                    <a:pt x="97571" y="50076"/>
                  </a:cubicBezTo>
                  <a:lnTo>
                    <a:pt x="97571" y="50076"/>
                  </a:lnTo>
                  <a:cubicBezTo>
                    <a:pt x="103217" y="51794"/>
                    <a:pt x="108863" y="53267"/>
                    <a:pt x="114508" y="53267"/>
                  </a:cubicBezTo>
                  <a:cubicBezTo>
                    <a:pt x="116109" y="53267"/>
                    <a:pt x="117582" y="53149"/>
                    <a:pt x="119055" y="52904"/>
                  </a:cubicBezTo>
                  <a:cubicBezTo>
                    <a:pt x="114145" y="48976"/>
                    <a:pt x="109727" y="44676"/>
                    <a:pt x="105671" y="39766"/>
                  </a:cubicBezTo>
                  <a:cubicBezTo>
                    <a:pt x="107144" y="37194"/>
                    <a:pt x="109236" y="34739"/>
                    <a:pt x="110709" y="32157"/>
                  </a:cubicBezTo>
                  <a:cubicBezTo>
                    <a:pt x="111936" y="34248"/>
                    <a:pt x="113409" y="36330"/>
                    <a:pt x="115490" y="37439"/>
                  </a:cubicBezTo>
                  <a:cubicBezTo>
                    <a:pt x="116227" y="37685"/>
                    <a:pt x="116963" y="37930"/>
                    <a:pt x="117827" y="37930"/>
                  </a:cubicBezTo>
                  <a:cubicBezTo>
                    <a:pt x="119418" y="37930"/>
                    <a:pt x="121136" y="37066"/>
                    <a:pt x="121627" y="35593"/>
                  </a:cubicBezTo>
                  <a:cubicBezTo>
                    <a:pt x="122246" y="34003"/>
                    <a:pt x="121509" y="32284"/>
                    <a:pt x="120400" y="31057"/>
                  </a:cubicBezTo>
                  <a:cubicBezTo>
                    <a:pt x="119300" y="29830"/>
                    <a:pt x="117827" y="29093"/>
                    <a:pt x="116472" y="28111"/>
                  </a:cubicBezTo>
                  <a:cubicBezTo>
                    <a:pt x="113281" y="25902"/>
                    <a:pt x="110581" y="22957"/>
                    <a:pt x="108745" y="19638"/>
                  </a:cubicBezTo>
                  <a:cubicBezTo>
                    <a:pt x="105799" y="16820"/>
                    <a:pt x="103708" y="13138"/>
                    <a:pt x="102608" y="9210"/>
                  </a:cubicBezTo>
                  <a:cubicBezTo>
                    <a:pt x="101744" y="6264"/>
                    <a:pt x="101135" y="2455"/>
                    <a:pt x="98189" y="1473"/>
                  </a:cubicBezTo>
                  <a:cubicBezTo>
                    <a:pt x="97571" y="1227"/>
                    <a:pt x="97080" y="1227"/>
                    <a:pt x="96471" y="1227"/>
                  </a:cubicBezTo>
                  <a:lnTo>
                    <a:pt x="95980" y="1227"/>
                  </a:lnTo>
                  <a:cubicBezTo>
                    <a:pt x="95116" y="1227"/>
                    <a:pt x="94262" y="1355"/>
                    <a:pt x="93398" y="1355"/>
                  </a:cubicBezTo>
                  <a:cubicBezTo>
                    <a:pt x="92416" y="1355"/>
                    <a:pt x="91562" y="1227"/>
                    <a:pt x="90580" y="864"/>
                  </a:cubicBezTo>
                  <a:cubicBezTo>
                    <a:pt x="89961" y="736"/>
                    <a:pt x="89225" y="373"/>
                    <a:pt x="886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39"/>
            <p:cNvSpPr/>
            <p:nvPr/>
          </p:nvSpPr>
          <p:spPr>
            <a:xfrm>
              <a:off x="1723225" y="1506550"/>
              <a:ext cx="3277075" cy="2445650"/>
            </a:xfrm>
            <a:custGeom>
              <a:avLst/>
              <a:gdLst/>
              <a:ahLst/>
              <a:cxnLst/>
              <a:rect l="l" t="t" r="r" b="b"/>
              <a:pathLst>
                <a:path w="131083" h="97826" extrusionOk="0">
                  <a:moveTo>
                    <a:pt x="130720" y="0"/>
                  </a:moveTo>
                  <a:cubicBezTo>
                    <a:pt x="130229" y="0"/>
                    <a:pt x="129738" y="128"/>
                    <a:pt x="129247" y="245"/>
                  </a:cubicBezTo>
                  <a:cubicBezTo>
                    <a:pt x="124210" y="2209"/>
                    <a:pt x="119919" y="5891"/>
                    <a:pt x="116355" y="9946"/>
                  </a:cubicBezTo>
                  <a:cubicBezTo>
                    <a:pt x="112064" y="14974"/>
                    <a:pt x="108745" y="20747"/>
                    <a:pt x="104326" y="25902"/>
                  </a:cubicBezTo>
                  <a:cubicBezTo>
                    <a:pt x="99790" y="31302"/>
                    <a:pt x="94262" y="35721"/>
                    <a:pt x="88498" y="40012"/>
                  </a:cubicBezTo>
                  <a:cubicBezTo>
                    <a:pt x="82361" y="44558"/>
                    <a:pt x="75979" y="48731"/>
                    <a:pt x="70088" y="53640"/>
                  </a:cubicBezTo>
                  <a:cubicBezTo>
                    <a:pt x="61123" y="60877"/>
                    <a:pt x="53396" y="69596"/>
                    <a:pt x="44431" y="76960"/>
                  </a:cubicBezTo>
                  <a:cubicBezTo>
                    <a:pt x="39649" y="81005"/>
                    <a:pt x="34249" y="84815"/>
                    <a:pt x="27984" y="86043"/>
                  </a:cubicBezTo>
                  <a:cubicBezTo>
                    <a:pt x="22829" y="87142"/>
                    <a:pt x="17557" y="86406"/>
                    <a:pt x="12274" y="87024"/>
                  </a:cubicBezTo>
                  <a:cubicBezTo>
                    <a:pt x="7983" y="87633"/>
                    <a:pt x="3319" y="89597"/>
                    <a:pt x="1110" y="93279"/>
                  </a:cubicBezTo>
                  <a:cubicBezTo>
                    <a:pt x="619" y="93898"/>
                    <a:pt x="246" y="94634"/>
                    <a:pt x="0" y="95488"/>
                  </a:cubicBezTo>
                  <a:cubicBezTo>
                    <a:pt x="619" y="95861"/>
                    <a:pt x="1110" y="96225"/>
                    <a:pt x="1601" y="96716"/>
                  </a:cubicBezTo>
                  <a:cubicBezTo>
                    <a:pt x="2210" y="97089"/>
                    <a:pt x="2701" y="97452"/>
                    <a:pt x="3319" y="97825"/>
                  </a:cubicBezTo>
                  <a:cubicBezTo>
                    <a:pt x="8347" y="95125"/>
                    <a:pt x="14365" y="94143"/>
                    <a:pt x="20129" y="93652"/>
                  </a:cubicBezTo>
                  <a:cubicBezTo>
                    <a:pt x="27248" y="93161"/>
                    <a:pt x="34367" y="93034"/>
                    <a:pt x="41240" y="91197"/>
                  </a:cubicBezTo>
                  <a:cubicBezTo>
                    <a:pt x="38913" y="91070"/>
                    <a:pt x="36704" y="90952"/>
                    <a:pt x="34367" y="90824"/>
                  </a:cubicBezTo>
                  <a:cubicBezTo>
                    <a:pt x="42840" y="80642"/>
                    <a:pt x="58060" y="78433"/>
                    <a:pt x="67142" y="68614"/>
                  </a:cubicBezTo>
                  <a:lnTo>
                    <a:pt x="67142" y="68614"/>
                  </a:lnTo>
                  <a:cubicBezTo>
                    <a:pt x="63087" y="70823"/>
                    <a:pt x="58668" y="72414"/>
                    <a:pt x="54250" y="73396"/>
                  </a:cubicBezTo>
                  <a:cubicBezTo>
                    <a:pt x="58423" y="66896"/>
                    <a:pt x="66160" y="63577"/>
                    <a:pt x="73397" y="60877"/>
                  </a:cubicBezTo>
                  <a:cubicBezTo>
                    <a:pt x="80761" y="58304"/>
                    <a:pt x="87880" y="55476"/>
                    <a:pt x="92917" y="49585"/>
                  </a:cubicBezTo>
                  <a:lnTo>
                    <a:pt x="92917" y="49585"/>
                  </a:lnTo>
                  <a:cubicBezTo>
                    <a:pt x="89235" y="51794"/>
                    <a:pt x="85307" y="53395"/>
                    <a:pt x="81380" y="55113"/>
                  </a:cubicBezTo>
                  <a:cubicBezTo>
                    <a:pt x="91935" y="38667"/>
                    <a:pt x="109972" y="28720"/>
                    <a:pt x="122982" y="13992"/>
                  </a:cubicBezTo>
                  <a:lnTo>
                    <a:pt x="122982" y="13992"/>
                  </a:lnTo>
                  <a:cubicBezTo>
                    <a:pt x="119919" y="15592"/>
                    <a:pt x="116728" y="17065"/>
                    <a:pt x="113537" y="18293"/>
                  </a:cubicBezTo>
                  <a:cubicBezTo>
                    <a:pt x="119428" y="12274"/>
                    <a:pt x="125319" y="6137"/>
                    <a:pt x="131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39"/>
            <p:cNvSpPr/>
            <p:nvPr/>
          </p:nvSpPr>
          <p:spPr>
            <a:xfrm>
              <a:off x="3978625" y="2089525"/>
              <a:ext cx="3402775" cy="1973125"/>
            </a:xfrm>
            <a:custGeom>
              <a:avLst/>
              <a:gdLst/>
              <a:ahLst/>
              <a:cxnLst/>
              <a:rect l="l" t="t" r="r" b="b"/>
              <a:pathLst>
                <a:path w="136111" h="78925" extrusionOk="0">
                  <a:moveTo>
                    <a:pt x="66524" y="1"/>
                  </a:moveTo>
                  <a:lnTo>
                    <a:pt x="66524" y="1"/>
                  </a:lnTo>
                  <a:cubicBezTo>
                    <a:pt x="68360" y="3320"/>
                    <a:pt x="71060" y="6265"/>
                    <a:pt x="74251" y="8474"/>
                  </a:cubicBezTo>
                  <a:cubicBezTo>
                    <a:pt x="75606" y="9456"/>
                    <a:pt x="77079" y="10193"/>
                    <a:pt x="78179" y="11420"/>
                  </a:cubicBezTo>
                  <a:cubicBezTo>
                    <a:pt x="79288" y="12647"/>
                    <a:pt x="80025" y="14366"/>
                    <a:pt x="79406" y="15956"/>
                  </a:cubicBezTo>
                  <a:cubicBezTo>
                    <a:pt x="78915" y="17429"/>
                    <a:pt x="77197" y="18293"/>
                    <a:pt x="75606" y="18293"/>
                  </a:cubicBezTo>
                  <a:cubicBezTo>
                    <a:pt x="74742" y="18293"/>
                    <a:pt x="74006" y="18048"/>
                    <a:pt x="73269" y="17802"/>
                  </a:cubicBezTo>
                  <a:cubicBezTo>
                    <a:pt x="71188" y="16693"/>
                    <a:pt x="69715" y="14611"/>
                    <a:pt x="68488" y="12520"/>
                  </a:cubicBezTo>
                  <a:cubicBezTo>
                    <a:pt x="67015" y="15102"/>
                    <a:pt x="64923" y="17557"/>
                    <a:pt x="63450" y="20129"/>
                  </a:cubicBezTo>
                  <a:cubicBezTo>
                    <a:pt x="67506" y="25039"/>
                    <a:pt x="71924" y="29339"/>
                    <a:pt x="76834" y="33267"/>
                  </a:cubicBezTo>
                  <a:cubicBezTo>
                    <a:pt x="75361" y="33512"/>
                    <a:pt x="73888" y="33630"/>
                    <a:pt x="72287" y="33630"/>
                  </a:cubicBezTo>
                  <a:cubicBezTo>
                    <a:pt x="66642" y="33630"/>
                    <a:pt x="60996" y="32157"/>
                    <a:pt x="55350" y="30439"/>
                  </a:cubicBezTo>
                  <a:lnTo>
                    <a:pt x="55350" y="30439"/>
                  </a:lnTo>
                  <a:cubicBezTo>
                    <a:pt x="59896" y="36085"/>
                    <a:pt x="65787" y="40503"/>
                    <a:pt x="71551" y="44922"/>
                  </a:cubicBezTo>
                  <a:cubicBezTo>
                    <a:pt x="69833" y="45050"/>
                    <a:pt x="67869" y="45167"/>
                    <a:pt x="66151" y="45295"/>
                  </a:cubicBezTo>
                  <a:cubicBezTo>
                    <a:pt x="65905" y="45295"/>
                    <a:pt x="65660" y="45295"/>
                    <a:pt x="65542" y="45413"/>
                  </a:cubicBezTo>
                  <a:cubicBezTo>
                    <a:pt x="65296" y="45786"/>
                    <a:pt x="65660" y="46149"/>
                    <a:pt x="65905" y="46395"/>
                  </a:cubicBezTo>
                  <a:cubicBezTo>
                    <a:pt x="67623" y="47868"/>
                    <a:pt x="69342" y="49340"/>
                    <a:pt x="71060" y="50695"/>
                  </a:cubicBezTo>
                  <a:cubicBezTo>
                    <a:pt x="67623" y="51186"/>
                    <a:pt x="64187" y="51432"/>
                    <a:pt x="60750" y="51432"/>
                  </a:cubicBezTo>
                  <a:cubicBezTo>
                    <a:pt x="51059" y="51432"/>
                    <a:pt x="41486" y="49468"/>
                    <a:pt x="32648" y="45541"/>
                  </a:cubicBezTo>
                  <a:lnTo>
                    <a:pt x="32648" y="45541"/>
                  </a:lnTo>
                  <a:cubicBezTo>
                    <a:pt x="38294" y="50077"/>
                    <a:pt x="44058" y="54623"/>
                    <a:pt x="49832" y="59287"/>
                  </a:cubicBezTo>
                  <a:cubicBezTo>
                    <a:pt x="45904" y="59532"/>
                    <a:pt x="41976" y="59896"/>
                    <a:pt x="37921" y="60269"/>
                  </a:cubicBezTo>
                  <a:cubicBezTo>
                    <a:pt x="39276" y="61369"/>
                    <a:pt x="40504" y="62596"/>
                    <a:pt x="41731" y="63823"/>
                  </a:cubicBezTo>
                  <a:cubicBezTo>
                    <a:pt x="32030" y="68733"/>
                    <a:pt x="21357" y="71560"/>
                    <a:pt x="11047" y="74869"/>
                  </a:cubicBezTo>
                  <a:cubicBezTo>
                    <a:pt x="7974" y="75979"/>
                    <a:pt x="4782" y="76961"/>
                    <a:pt x="1837" y="78188"/>
                  </a:cubicBezTo>
                  <a:lnTo>
                    <a:pt x="1" y="78925"/>
                  </a:lnTo>
                  <a:cubicBezTo>
                    <a:pt x="492" y="78797"/>
                    <a:pt x="982" y="78797"/>
                    <a:pt x="1591" y="78679"/>
                  </a:cubicBezTo>
                  <a:cubicBezTo>
                    <a:pt x="2819" y="78434"/>
                    <a:pt x="4046" y="78188"/>
                    <a:pt x="5401" y="77943"/>
                  </a:cubicBezTo>
                  <a:cubicBezTo>
                    <a:pt x="7728" y="77570"/>
                    <a:pt x="9937" y="77079"/>
                    <a:pt x="12274" y="76715"/>
                  </a:cubicBezTo>
                  <a:cubicBezTo>
                    <a:pt x="30803" y="73642"/>
                    <a:pt x="49586" y="72169"/>
                    <a:pt x="68114" y="70088"/>
                  </a:cubicBezTo>
                  <a:cubicBezTo>
                    <a:pt x="91189" y="67633"/>
                    <a:pt x="114145" y="64314"/>
                    <a:pt x="136110" y="56705"/>
                  </a:cubicBezTo>
                  <a:cubicBezTo>
                    <a:pt x="125064" y="48977"/>
                    <a:pt x="115127" y="39522"/>
                    <a:pt x="106781" y="28966"/>
                  </a:cubicBezTo>
                  <a:cubicBezTo>
                    <a:pt x="104199" y="25657"/>
                    <a:pt x="101381" y="21975"/>
                    <a:pt x="97326" y="20866"/>
                  </a:cubicBezTo>
                  <a:cubicBezTo>
                    <a:pt x="95853" y="20502"/>
                    <a:pt x="94262" y="20502"/>
                    <a:pt x="92662" y="20375"/>
                  </a:cubicBezTo>
                  <a:cubicBezTo>
                    <a:pt x="90826" y="20129"/>
                    <a:pt x="89107" y="19884"/>
                    <a:pt x="87634" y="18784"/>
                  </a:cubicBezTo>
                  <a:cubicBezTo>
                    <a:pt x="85180" y="16938"/>
                    <a:pt x="84807" y="13384"/>
                    <a:pt x="83088" y="10801"/>
                  </a:cubicBezTo>
                  <a:cubicBezTo>
                    <a:pt x="80516" y="7119"/>
                    <a:pt x="75724" y="5892"/>
                    <a:pt x="71679" y="3810"/>
                  </a:cubicBezTo>
                  <a:cubicBezTo>
                    <a:pt x="69833" y="2829"/>
                    <a:pt x="67997" y="1474"/>
                    <a:pt x="6652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15" name="Google Shape;515;p39"/>
          <p:cNvGrpSpPr/>
          <p:nvPr/>
        </p:nvGrpSpPr>
        <p:grpSpPr>
          <a:xfrm>
            <a:off x="-4" y="3265578"/>
            <a:ext cx="9237782" cy="2030352"/>
            <a:chOff x="-4" y="3265578"/>
            <a:chExt cx="9237782" cy="2030352"/>
          </a:xfrm>
        </p:grpSpPr>
        <p:sp>
          <p:nvSpPr>
            <p:cNvPr id="516" name="Google Shape;516;p39"/>
            <p:cNvSpPr/>
            <p:nvPr/>
          </p:nvSpPr>
          <p:spPr>
            <a:xfrm>
              <a:off x="0" y="3265578"/>
              <a:ext cx="9237779" cy="2030352"/>
            </a:xfrm>
            <a:custGeom>
              <a:avLst/>
              <a:gdLst/>
              <a:ahLst/>
              <a:cxnLst/>
              <a:rect l="l" t="t" r="r" b="b"/>
              <a:pathLst>
                <a:path w="285447" h="39268" extrusionOk="0">
                  <a:moveTo>
                    <a:pt x="200043" y="0"/>
                  </a:moveTo>
                  <a:cubicBezTo>
                    <a:pt x="199619" y="0"/>
                    <a:pt x="199270" y="57"/>
                    <a:pt x="199008" y="180"/>
                  </a:cubicBezTo>
                  <a:cubicBezTo>
                    <a:pt x="186891" y="5553"/>
                    <a:pt x="174307" y="7283"/>
                    <a:pt x="163057" y="7283"/>
                  </a:cubicBezTo>
                  <a:cubicBezTo>
                    <a:pt x="147872" y="7283"/>
                    <a:pt x="135116" y="4131"/>
                    <a:pt x="129215" y="2530"/>
                  </a:cubicBezTo>
                  <a:cubicBezTo>
                    <a:pt x="129084" y="2491"/>
                    <a:pt x="128905" y="2472"/>
                    <a:pt x="128680" y="2472"/>
                  </a:cubicBezTo>
                  <a:cubicBezTo>
                    <a:pt x="123151" y="2472"/>
                    <a:pt x="89862" y="13921"/>
                    <a:pt x="58742" y="13921"/>
                  </a:cubicBezTo>
                  <a:cubicBezTo>
                    <a:pt x="51934" y="13805"/>
                    <a:pt x="27142" y="2637"/>
                    <a:pt x="18092" y="1297"/>
                  </a:cubicBezTo>
                  <a:cubicBezTo>
                    <a:pt x="16639" y="1064"/>
                    <a:pt x="15481" y="890"/>
                    <a:pt x="14386" y="890"/>
                  </a:cubicBezTo>
                  <a:cubicBezTo>
                    <a:pt x="12875" y="890"/>
                    <a:pt x="11484" y="1222"/>
                    <a:pt x="9604" y="2191"/>
                  </a:cubicBezTo>
                  <a:cubicBezTo>
                    <a:pt x="7487" y="3307"/>
                    <a:pt x="2573" y="5880"/>
                    <a:pt x="0" y="7444"/>
                  </a:cubicBezTo>
                  <a:lnTo>
                    <a:pt x="0" y="39267"/>
                  </a:lnTo>
                  <a:lnTo>
                    <a:pt x="285446" y="39267"/>
                  </a:lnTo>
                  <a:lnTo>
                    <a:pt x="285446" y="11017"/>
                  </a:lnTo>
                  <a:cubicBezTo>
                    <a:pt x="283329" y="10678"/>
                    <a:pt x="280979" y="10231"/>
                    <a:pt x="278862" y="9454"/>
                  </a:cubicBezTo>
                  <a:cubicBezTo>
                    <a:pt x="278603" y="9365"/>
                    <a:pt x="278340" y="9325"/>
                    <a:pt x="278072" y="9325"/>
                  </a:cubicBezTo>
                  <a:cubicBezTo>
                    <a:pt x="275671" y="9325"/>
                    <a:pt x="272843" y="12531"/>
                    <a:pt x="268767" y="12531"/>
                  </a:cubicBezTo>
                  <a:cubicBezTo>
                    <a:pt x="267588" y="12531"/>
                    <a:pt x="266305" y="12263"/>
                    <a:pt x="264898" y="11571"/>
                  </a:cubicBezTo>
                  <a:cubicBezTo>
                    <a:pt x="262174" y="10262"/>
                    <a:pt x="259980" y="7887"/>
                    <a:pt x="256964" y="7887"/>
                  </a:cubicBezTo>
                  <a:cubicBezTo>
                    <a:pt x="256893" y="7887"/>
                    <a:pt x="256822" y="7888"/>
                    <a:pt x="256750" y="7891"/>
                  </a:cubicBezTo>
                  <a:cubicBezTo>
                    <a:pt x="247976" y="8083"/>
                    <a:pt x="234553" y="9939"/>
                    <a:pt x="228523" y="9939"/>
                  </a:cubicBezTo>
                  <a:cubicBezTo>
                    <a:pt x="227565" y="9939"/>
                    <a:pt x="226794" y="9892"/>
                    <a:pt x="226257" y="9785"/>
                  </a:cubicBezTo>
                  <a:cubicBezTo>
                    <a:pt x="222846" y="9163"/>
                    <a:pt x="205420" y="0"/>
                    <a:pt x="2000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39"/>
            <p:cNvSpPr/>
            <p:nvPr/>
          </p:nvSpPr>
          <p:spPr>
            <a:xfrm flipH="1">
              <a:off x="-4" y="3826326"/>
              <a:ext cx="9237779" cy="1469507"/>
            </a:xfrm>
            <a:custGeom>
              <a:avLst/>
              <a:gdLst/>
              <a:ahLst/>
              <a:cxnLst/>
              <a:rect l="l" t="t" r="r" b="b"/>
              <a:pathLst>
                <a:path w="285447" h="39268" extrusionOk="0">
                  <a:moveTo>
                    <a:pt x="200043" y="0"/>
                  </a:moveTo>
                  <a:cubicBezTo>
                    <a:pt x="199619" y="0"/>
                    <a:pt x="199270" y="57"/>
                    <a:pt x="199008" y="180"/>
                  </a:cubicBezTo>
                  <a:cubicBezTo>
                    <a:pt x="186891" y="5553"/>
                    <a:pt x="174307" y="7283"/>
                    <a:pt x="163057" y="7283"/>
                  </a:cubicBezTo>
                  <a:cubicBezTo>
                    <a:pt x="147872" y="7283"/>
                    <a:pt x="135116" y="4131"/>
                    <a:pt x="129215" y="2530"/>
                  </a:cubicBezTo>
                  <a:cubicBezTo>
                    <a:pt x="129084" y="2491"/>
                    <a:pt x="128905" y="2472"/>
                    <a:pt x="128680" y="2472"/>
                  </a:cubicBezTo>
                  <a:cubicBezTo>
                    <a:pt x="123151" y="2472"/>
                    <a:pt x="89862" y="13921"/>
                    <a:pt x="58742" y="13921"/>
                  </a:cubicBezTo>
                  <a:cubicBezTo>
                    <a:pt x="51934" y="13805"/>
                    <a:pt x="27142" y="2637"/>
                    <a:pt x="18092" y="1297"/>
                  </a:cubicBezTo>
                  <a:cubicBezTo>
                    <a:pt x="16639" y="1064"/>
                    <a:pt x="15481" y="890"/>
                    <a:pt x="14386" y="890"/>
                  </a:cubicBezTo>
                  <a:cubicBezTo>
                    <a:pt x="12875" y="890"/>
                    <a:pt x="11484" y="1222"/>
                    <a:pt x="9604" y="2191"/>
                  </a:cubicBezTo>
                  <a:cubicBezTo>
                    <a:pt x="7487" y="3307"/>
                    <a:pt x="2573" y="5880"/>
                    <a:pt x="0" y="7444"/>
                  </a:cubicBezTo>
                  <a:lnTo>
                    <a:pt x="0" y="39267"/>
                  </a:lnTo>
                  <a:lnTo>
                    <a:pt x="285446" y="39267"/>
                  </a:lnTo>
                  <a:lnTo>
                    <a:pt x="285446" y="11017"/>
                  </a:lnTo>
                  <a:cubicBezTo>
                    <a:pt x="283329" y="10678"/>
                    <a:pt x="280979" y="10231"/>
                    <a:pt x="278862" y="9454"/>
                  </a:cubicBezTo>
                  <a:cubicBezTo>
                    <a:pt x="278603" y="9365"/>
                    <a:pt x="278340" y="9325"/>
                    <a:pt x="278072" y="9325"/>
                  </a:cubicBezTo>
                  <a:cubicBezTo>
                    <a:pt x="275671" y="9325"/>
                    <a:pt x="272843" y="12531"/>
                    <a:pt x="268767" y="12531"/>
                  </a:cubicBezTo>
                  <a:cubicBezTo>
                    <a:pt x="267588" y="12531"/>
                    <a:pt x="266305" y="12263"/>
                    <a:pt x="264898" y="11571"/>
                  </a:cubicBezTo>
                  <a:cubicBezTo>
                    <a:pt x="262174" y="10262"/>
                    <a:pt x="259980" y="7887"/>
                    <a:pt x="256964" y="7887"/>
                  </a:cubicBezTo>
                  <a:cubicBezTo>
                    <a:pt x="256893" y="7887"/>
                    <a:pt x="256822" y="7888"/>
                    <a:pt x="256750" y="7891"/>
                  </a:cubicBezTo>
                  <a:cubicBezTo>
                    <a:pt x="247976" y="8083"/>
                    <a:pt x="234553" y="9939"/>
                    <a:pt x="228523" y="9939"/>
                  </a:cubicBezTo>
                  <a:cubicBezTo>
                    <a:pt x="227565" y="9939"/>
                    <a:pt x="226794" y="9892"/>
                    <a:pt x="226257" y="9785"/>
                  </a:cubicBezTo>
                  <a:cubicBezTo>
                    <a:pt x="222846" y="9163"/>
                    <a:pt x="205420" y="0"/>
                    <a:pt x="2000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518" name="Google Shape;518;p39"/>
          <p:cNvPicPr preferRelativeResize="0"/>
          <p:nvPr/>
        </p:nvPicPr>
        <p:blipFill>
          <a:blip r:embed="rId3"/>
          <a:stretch>
            <a:fillRect/>
          </a:stretch>
        </p:blipFill>
        <p:spPr>
          <a:xfrm>
            <a:off x="8430775" y="1921950"/>
            <a:ext cx="1320451" cy="1390150"/>
          </a:xfrm>
          <a:prstGeom prst="rect">
            <a:avLst/>
          </a:prstGeom>
          <a:noFill/>
          <a:ln>
            <a:noFill/>
          </a:ln>
        </p:spPr>
      </p:pic>
      <p:pic>
        <p:nvPicPr>
          <p:cNvPr id="519" name="Google Shape;519;p39"/>
          <p:cNvPicPr preferRelativeResize="0"/>
          <p:nvPr/>
        </p:nvPicPr>
        <p:blipFill>
          <a:blip r:embed="rId3"/>
          <a:stretch>
            <a:fillRect/>
          </a:stretch>
        </p:blipFill>
        <p:spPr>
          <a:xfrm rot="394135">
            <a:off x="383525" y="3685357"/>
            <a:ext cx="1690476" cy="1779690"/>
          </a:xfrm>
          <a:prstGeom prst="rect">
            <a:avLst/>
          </a:prstGeom>
          <a:noFill/>
          <a:ln>
            <a:noFill/>
          </a:ln>
        </p:spPr>
      </p:pic>
      <p:pic>
        <p:nvPicPr>
          <p:cNvPr id="520" name="Google Shape;520;p39"/>
          <p:cNvPicPr preferRelativeResize="0"/>
          <p:nvPr/>
        </p:nvPicPr>
        <p:blipFill>
          <a:blip r:embed="rId4"/>
          <a:stretch>
            <a:fillRect/>
          </a:stretch>
        </p:blipFill>
        <p:spPr>
          <a:xfrm>
            <a:off x="357013" y="4576589"/>
            <a:ext cx="376713" cy="479663"/>
          </a:xfrm>
          <a:prstGeom prst="rect">
            <a:avLst/>
          </a:prstGeom>
          <a:noFill/>
          <a:ln>
            <a:noFill/>
          </a:ln>
        </p:spPr>
      </p:pic>
      <p:pic>
        <p:nvPicPr>
          <p:cNvPr id="521" name="Google Shape;521;p39"/>
          <p:cNvPicPr preferRelativeResize="0"/>
          <p:nvPr/>
        </p:nvPicPr>
        <p:blipFill>
          <a:blip r:embed="rId4"/>
          <a:stretch>
            <a:fillRect/>
          </a:stretch>
        </p:blipFill>
        <p:spPr>
          <a:xfrm>
            <a:off x="172725" y="4064214"/>
            <a:ext cx="292966" cy="373061"/>
          </a:xfrm>
          <a:prstGeom prst="rect">
            <a:avLst/>
          </a:prstGeom>
          <a:noFill/>
          <a:ln>
            <a:noFill/>
          </a:ln>
        </p:spPr>
      </p:pic>
      <p:pic>
        <p:nvPicPr>
          <p:cNvPr id="522" name="Google Shape;522;p39"/>
          <p:cNvPicPr preferRelativeResize="0"/>
          <p:nvPr/>
        </p:nvPicPr>
        <p:blipFill>
          <a:blip r:embed="rId5"/>
          <a:stretch>
            <a:fillRect/>
          </a:stretch>
        </p:blipFill>
        <p:spPr>
          <a:xfrm>
            <a:off x="2989100" y="3783789"/>
            <a:ext cx="791993" cy="689099"/>
          </a:xfrm>
          <a:prstGeom prst="rect">
            <a:avLst/>
          </a:prstGeom>
          <a:noFill/>
          <a:ln>
            <a:noFill/>
          </a:ln>
        </p:spPr>
      </p:pic>
      <p:pic>
        <p:nvPicPr>
          <p:cNvPr id="523" name="Google Shape;523;p39"/>
          <p:cNvPicPr preferRelativeResize="0"/>
          <p:nvPr/>
        </p:nvPicPr>
        <p:blipFill rotWithShape="1">
          <a:blip r:embed="rId6"/>
          <a:srcRect l="7408" r="18286"/>
          <a:stretch>
            <a:fillRect/>
          </a:stretch>
        </p:blipFill>
        <p:spPr>
          <a:xfrm>
            <a:off x="5487575" y="2409350"/>
            <a:ext cx="3656428" cy="2734176"/>
          </a:xfrm>
          <a:prstGeom prst="rect">
            <a:avLst/>
          </a:prstGeom>
          <a:noFill/>
          <a:ln>
            <a:noFill/>
          </a:ln>
        </p:spPr>
      </p:pic>
      <p:grpSp>
        <p:nvGrpSpPr>
          <p:cNvPr id="524" name="Google Shape;524;p39"/>
          <p:cNvGrpSpPr/>
          <p:nvPr/>
        </p:nvGrpSpPr>
        <p:grpSpPr>
          <a:xfrm>
            <a:off x="3553500" y="3312100"/>
            <a:ext cx="5590501" cy="1831424"/>
            <a:chOff x="3553500" y="3312100"/>
            <a:chExt cx="5590501" cy="1831424"/>
          </a:xfrm>
        </p:grpSpPr>
        <p:pic>
          <p:nvPicPr>
            <p:cNvPr id="525" name="Google Shape;525;p39"/>
            <p:cNvPicPr preferRelativeResize="0"/>
            <p:nvPr/>
          </p:nvPicPr>
          <p:blipFill rotWithShape="1">
            <a:blip r:embed="rId7"/>
            <a:srcRect l="21347" t="11930" r="4682" b="17933"/>
            <a:stretch>
              <a:fillRect/>
            </a:stretch>
          </p:blipFill>
          <p:spPr>
            <a:xfrm>
              <a:off x="3553500" y="3312100"/>
              <a:ext cx="2897823" cy="1831424"/>
            </a:xfrm>
            <a:prstGeom prst="rect">
              <a:avLst/>
            </a:prstGeom>
            <a:noFill/>
            <a:ln>
              <a:noFill/>
            </a:ln>
          </p:spPr>
        </p:pic>
        <p:pic>
          <p:nvPicPr>
            <p:cNvPr id="526" name="Google Shape;526;p39"/>
            <p:cNvPicPr preferRelativeResize="0"/>
            <p:nvPr/>
          </p:nvPicPr>
          <p:blipFill>
            <a:blip r:embed="rId5"/>
            <a:stretch>
              <a:fillRect/>
            </a:stretch>
          </p:blipFill>
          <p:spPr>
            <a:xfrm>
              <a:off x="6451325" y="4359376"/>
              <a:ext cx="791993" cy="689099"/>
            </a:xfrm>
            <a:prstGeom prst="rect">
              <a:avLst/>
            </a:prstGeom>
            <a:noFill/>
            <a:ln>
              <a:noFill/>
            </a:ln>
          </p:spPr>
        </p:pic>
        <p:pic>
          <p:nvPicPr>
            <p:cNvPr id="527" name="Google Shape;527;p39"/>
            <p:cNvPicPr preferRelativeResize="0"/>
            <p:nvPr/>
          </p:nvPicPr>
          <p:blipFill>
            <a:blip r:embed="rId4"/>
            <a:stretch>
              <a:fillRect/>
            </a:stretch>
          </p:blipFill>
          <p:spPr>
            <a:xfrm>
              <a:off x="8713051" y="4211287"/>
              <a:ext cx="430950" cy="548725"/>
            </a:xfrm>
            <a:prstGeom prst="rect">
              <a:avLst/>
            </a:prstGeom>
            <a:noFill/>
            <a:ln>
              <a:noFill/>
            </a:ln>
          </p:spPr>
        </p:pic>
        <p:pic>
          <p:nvPicPr>
            <p:cNvPr id="528" name="Google Shape;528;p39"/>
            <p:cNvPicPr preferRelativeResize="0"/>
            <p:nvPr/>
          </p:nvPicPr>
          <p:blipFill>
            <a:blip r:embed="rId4"/>
            <a:stretch>
              <a:fillRect/>
            </a:stretch>
          </p:blipFill>
          <p:spPr>
            <a:xfrm>
              <a:off x="8430780" y="4490540"/>
              <a:ext cx="335145" cy="426775"/>
            </a:xfrm>
            <a:prstGeom prst="rect">
              <a:avLst/>
            </a:prstGeom>
            <a:noFill/>
            <a:ln>
              <a:noFill/>
            </a:ln>
          </p:spPr>
        </p:pic>
      </p:gr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5"/>
          <p:cNvSpPr/>
          <p:nvPr/>
        </p:nvSpPr>
        <p:spPr>
          <a:xfrm>
            <a:off x="277178" y="87440"/>
            <a:ext cx="8485632" cy="4480560"/>
          </a:xfrm>
          <a:prstGeom prst="rect">
            <a:avLst/>
          </a:prstGeom>
          <a:solidFill>
            <a:schemeClr val="accent4">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algn="ctr"/>
            <a:endParaRPr>
              <a:solidFill>
                <a:schemeClr val="lt1"/>
              </a:solidFill>
              <a:latin typeface="Arial" panose="020B0604020202020204"/>
              <a:ea typeface="Arial" panose="020B0604020202020204"/>
              <a:cs typeface="Arial" panose="020B0604020202020204"/>
            </a:endParaRPr>
          </a:p>
        </p:txBody>
      </p:sp>
      <p:sp>
        <p:nvSpPr>
          <p:cNvPr id="443" name="Google Shape;443;p25"/>
          <p:cNvSpPr txBox="1"/>
          <p:nvPr/>
        </p:nvSpPr>
        <p:spPr>
          <a:xfrm>
            <a:off x="580390" y="731931"/>
            <a:ext cx="8003540" cy="3065126"/>
          </a:xfrm>
          <a:prstGeom prst="rect">
            <a:avLst/>
          </a:prstGeom>
          <a:noFill/>
          <a:ln>
            <a:noFill/>
          </a:ln>
        </p:spPr>
        <p:txBody>
          <a:bodyPr spcFirstLastPara="1" wrap="square" lIns="91425" tIns="45700" rIns="91425" bIns="45700" anchor="t" anchorCtr="0">
            <a:spAutoFit/>
          </a:bodyPr>
          <a:lstStyle/>
          <a:p>
            <a:pPr algn="just">
              <a:lnSpc>
                <a:spcPct val="115000"/>
              </a:lnSpc>
            </a:pPr>
            <a:r>
              <a:rPr lang="vi-VN" sz="2800" b="1" i="1" dirty="0">
                <a:latin typeface="Times New Roman" panose="02020603050405020304" pitchFamily="18" charset="0"/>
                <a:ea typeface="Calibri" panose="020F0502020204030204"/>
                <a:cs typeface="Times New Roman" panose="02020603050405020304" pitchFamily="18" charset="0"/>
                <a:sym typeface="Calibri" panose="020F0502020204030204"/>
              </a:rPr>
              <a:t>Câu 1: Tác phẩm “Muối của rừng” thuộc thể loại gì?</a:t>
            </a:r>
            <a:endParaRPr sz="2800" dirty="0">
              <a:latin typeface="Times New Roman" panose="02020603050405020304" pitchFamily="18" charset="0"/>
              <a:ea typeface="Calibri" panose="020F0502020204030204"/>
              <a:cs typeface="Times New Roman" panose="02020603050405020304" pitchFamily="18" charset="0"/>
              <a:sym typeface="Calibri" panose="020F0502020204030204"/>
            </a:endParaRPr>
          </a:p>
          <a:p>
            <a:pPr algn="just">
              <a:lnSpc>
                <a:spcPct val="115000"/>
              </a:lnSpc>
            </a:pPr>
            <a:r>
              <a:rPr lang="vi-VN" sz="2800" dirty="0">
                <a:latin typeface="Times New Roman" panose="02020603050405020304" pitchFamily="18" charset="0"/>
                <a:ea typeface="Calibri" panose="020F0502020204030204"/>
                <a:cs typeface="Times New Roman" panose="02020603050405020304" pitchFamily="18" charset="0"/>
                <a:sym typeface="Calibri" panose="020F0502020204030204"/>
              </a:rPr>
              <a:t>A. Nghị luận</a:t>
            </a:r>
            <a:endParaRPr sz="2800" dirty="0">
              <a:latin typeface="Times New Roman" panose="02020603050405020304" pitchFamily="18" charset="0"/>
              <a:ea typeface="Calibri" panose="020F0502020204030204"/>
              <a:cs typeface="Times New Roman" panose="02020603050405020304" pitchFamily="18" charset="0"/>
              <a:sym typeface="Calibri" panose="020F0502020204030204"/>
            </a:endParaRPr>
          </a:p>
          <a:p>
            <a:pPr algn="just">
              <a:lnSpc>
                <a:spcPct val="115000"/>
              </a:lnSpc>
            </a:pPr>
            <a:r>
              <a:rPr lang="vi-VN" sz="2800" dirty="0">
                <a:latin typeface="Times New Roman" panose="02020603050405020304" pitchFamily="18" charset="0"/>
                <a:ea typeface="Calibri" panose="020F0502020204030204"/>
                <a:cs typeface="Times New Roman" panose="02020603050405020304" pitchFamily="18" charset="0"/>
                <a:sym typeface="Calibri" panose="020F0502020204030204"/>
              </a:rPr>
              <a:t>B. Thuyết minh</a:t>
            </a:r>
            <a:endParaRPr sz="2800" dirty="0">
              <a:latin typeface="Times New Roman" panose="02020603050405020304" pitchFamily="18" charset="0"/>
              <a:ea typeface="Calibri" panose="020F0502020204030204"/>
              <a:cs typeface="Times New Roman" panose="02020603050405020304" pitchFamily="18" charset="0"/>
              <a:sym typeface="Calibri" panose="020F0502020204030204"/>
            </a:endParaRPr>
          </a:p>
          <a:p>
            <a:pPr algn="just">
              <a:lnSpc>
                <a:spcPct val="115000"/>
              </a:lnSpc>
            </a:pPr>
            <a:r>
              <a:rPr lang="vi-VN" sz="2800" dirty="0">
                <a:latin typeface="Times New Roman" panose="02020603050405020304" pitchFamily="18" charset="0"/>
                <a:ea typeface="Calibri" panose="020F0502020204030204"/>
                <a:cs typeface="Times New Roman" panose="02020603050405020304" pitchFamily="18" charset="0"/>
                <a:sym typeface="Calibri" panose="020F0502020204030204"/>
              </a:rPr>
              <a:t>C. Truyện ngắn</a:t>
            </a:r>
            <a:endParaRPr sz="2800" dirty="0">
              <a:latin typeface="Times New Roman" panose="02020603050405020304" pitchFamily="18" charset="0"/>
              <a:ea typeface="Calibri" panose="020F0502020204030204"/>
              <a:cs typeface="Times New Roman" panose="02020603050405020304" pitchFamily="18" charset="0"/>
              <a:sym typeface="Calibri" panose="020F0502020204030204"/>
            </a:endParaRPr>
          </a:p>
          <a:p>
            <a:pPr algn="just">
              <a:lnSpc>
                <a:spcPct val="115000"/>
              </a:lnSpc>
            </a:pPr>
            <a:r>
              <a:rPr lang="vi-VN" sz="2800" dirty="0">
                <a:latin typeface="Times New Roman" panose="02020603050405020304" pitchFamily="18" charset="0"/>
                <a:ea typeface="Calibri" panose="020F0502020204030204"/>
                <a:cs typeface="Times New Roman" panose="02020603050405020304" pitchFamily="18" charset="0"/>
                <a:sym typeface="Calibri" panose="020F0502020204030204"/>
              </a:rPr>
              <a:t>D. Phê bình văn học</a:t>
            </a:r>
            <a:endParaRPr sz="2800" dirty="0">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444" name="Google Shape;444;p25"/>
          <p:cNvSpPr/>
          <p:nvPr/>
        </p:nvSpPr>
        <p:spPr>
          <a:xfrm>
            <a:off x="580390" y="2345055"/>
            <a:ext cx="386080" cy="452755"/>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r>
              <a:rPr lang="vi-VN" sz="3200" dirty="0">
                <a:solidFill>
                  <a:schemeClr val="lt1"/>
                </a:solidFill>
              </a:rPr>
              <a:t>C</a:t>
            </a:r>
            <a:endParaRPr sz="1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5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4"/>
                                        </p:tgtEl>
                                        <p:attrNameLst>
                                          <p:attrName>style.visibility</p:attrName>
                                        </p:attrNameLst>
                                      </p:cBhvr>
                                      <p:to>
                                        <p:strVal val="visible"/>
                                      </p:to>
                                    </p:set>
                                    <p:animEffect transition="in" filter="fade">
                                      <p:cBhvr>
                                        <p:cTn id="12" dur="10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6"/>
          <p:cNvSpPr/>
          <p:nvPr/>
        </p:nvSpPr>
        <p:spPr>
          <a:xfrm>
            <a:off x="302895" y="113157"/>
            <a:ext cx="8485632" cy="448056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450" name="Google Shape;450;p26"/>
          <p:cNvSpPr txBox="1"/>
          <p:nvPr/>
        </p:nvSpPr>
        <p:spPr>
          <a:xfrm>
            <a:off x="580390" y="731931"/>
            <a:ext cx="8003540" cy="3065126"/>
          </a:xfrm>
          <a:prstGeom prst="rect">
            <a:avLst/>
          </a:prstGeom>
          <a:noFill/>
          <a:ln>
            <a:noFill/>
          </a:ln>
        </p:spPr>
        <p:txBody>
          <a:bodyPr spcFirstLastPara="1" wrap="square" lIns="91425" tIns="45700" rIns="91425" bIns="45700" anchor="t" anchorCtr="0">
            <a:spAutoFit/>
          </a:bodyPr>
          <a:lstStyle/>
          <a:p>
            <a:pPr algn="just">
              <a:lnSpc>
                <a:spcPct val="115000"/>
              </a:lnSpc>
            </a:pPr>
            <a:r>
              <a:rPr lang="vi-VN" sz="2800" b="1" i="1" dirty="0">
                <a:latin typeface="+mj-lt"/>
                <a:ea typeface="Calibri" panose="020F0502020204030204"/>
                <a:cs typeface="Calibri" panose="020F0502020204030204"/>
                <a:sym typeface="Calibri" panose="020F0502020204030204"/>
              </a:rPr>
              <a:t>Câu 2: Vì sao khi bắn hạ khỉ bố, ông Diểu lại thấy run sợ?</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A.</a:t>
            </a:r>
            <a:r>
              <a:rPr lang="vi-VN" sz="2400"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vi-VN" sz="2400" dirty="0">
                <a:latin typeface="+mj-lt"/>
                <a:ea typeface="Calibri" panose="020F0502020204030204"/>
                <a:cs typeface="Times New Roman" panose="02020603050405020304" pitchFamily="18" charset="0"/>
                <a:sym typeface="Calibri" panose="020F0502020204030204"/>
              </a:rPr>
              <a:t>Vì </a:t>
            </a:r>
            <a:r>
              <a:rPr lang="en-US" sz="2400" dirty="0" err="1">
                <a:latin typeface="+mj-lt"/>
                <a:ea typeface="Calibri" panose="020F0502020204030204"/>
                <a:cs typeface="Times New Roman" panose="02020603050405020304" pitchFamily="18" charset="0"/>
                <a:sym typeface="Calibri" panose="020F0502020204030204"/>
              </a:rPr>
              <a:t>những</a:t>
            </a:r>
            <a:r>
              <a:rPr lang="en-US" sz="2400" dirty="0">
                <a:latin typeface="+mj-lt"/>
                <a:ea typeface="Calibri" panose="020F0502020204030204"/>
                <a:cs typeface="Times New Roman" panose="02020603050405020304" pitchFamily="18" charset="0"/>
                <a:sym typeface="Calibri" panose="020F0502020204030204"/>
              </a:rPr>
              <a:t> con </a:t>
            </a:r>
            <a:r>
              <a:rPr lang="en-US" sz="2400" dirty="0" err="1">
                <a:latin typeface="+mj-lt"/>
                <a:ea typeface="Calibri" panose="020F0502020204030204"/>
                <a:cs typeface="Times New Roman" panose="02020603050405020304" pitchFamily="18" charset="0"/>
                <a:sym typeface="Calibri" panose="020F0502020204030204"/>
              </a:rPr>
              <a:t>khỉ</a:t>
            </a:r>
            <a:r>
              <a:rPr lang="en-US" sz="2400" dirty="0">
                <a:latin typeface="+mj-lt"/>
                <a:ea typeface="Calibri" panose="020F0502020204030204"/>
                <a:cs typeface="Times New Roman" panose="02020603050405020304" pitchFamily="18" charset="0"/>
                <a:sym typeface="Calibri" panose="020F0502020204030204"/>
              </a:rPr>
              <a:t> </a:t>
            </a:r>
            <a:r>
              <a:rPr lang="en-US" sz="2400" dirty="0" err="1">
                <a:latin typeface="+mj-lt"/>
                <a:ea typeface="Calibri" panose="020F0502020204030204"/>
                <a:cs typeface="Times New Roman" panose="02020603050405020304" pitchFamily="18" charset="0"/>
                <a:sym typeface="Calibri" panose="020F0502020204030204"/>
              </a:rPr>
              <a:t>khác</a:t>
            </a:r>
            <a:r>
              <a:rPr lang="en-US" sz="2400" dirty="0">
                <a:latin typeface="+mj-lt"/>
                <a:ea typeface="Calibri" panose="020F0502020204030204"/>
                <a:cs typeface="Times New Roman" panose="02020603050405020304" pitchFamily="18" charset="0"/>
                <a:sym typeface="Calibri" panose="020F0502020204030204"/>
              </a:rPr>
              <a:t> </a:t>
            </a:r>
            <a:r>
              <a:rPr lang="en-US" sz="2400" dirty="0" err="1">
                <a:latin typeface="+mj-lt"/>
                <a:ea typeface="Calibri" panose="020F0502020204030204"/>
                <a:cs typeface="Times New Roman" panose="02020603050405020304" pitchFamily="18" charset="0"/>
                <a:sym typeface="Calibri" panose="020F0502020204030204"/>
              </a:rPr>
              <a:t>bủa</a:t>
            </a:r>
            <a:r>
              <a:rPr lang="en-US" sz="2400" dirty="0">
                <a:latin typeface="+mj-lt"/>
                <a:ea typeface="Calibri" panose="020F0502020204030204"/>
                <a:cs typeface="Times New Roman" panose="02020603050405020304" pitchFamily="18" charset="0"/>
                <a:sym typeface="Calibri" panose="020F0502020204030204"/>
              </a:rPr>
              <a:t> </a:t>
            </a:r>
            <a:r>
              <a:rPr lang="en-US" sz="2400" dirty="0" err="1">
                <a:latin typeface="+mj-lt"/>
                <a:ea typeface="Calibri" panose="020F0502020204030204"/>
                <a:cs typeface="Times New Roman" panose="02020603050405020304" pitchFamily="18" charset="0"/>
                <a:sym typeface="Calibri" panose="020F0502020204030204"/>
              </a:rPr>
              <a:t>vây</a:t>
            </a:r>
            <a:r>
              <a:rPr lang="en-US" sz="2400" dirty="0">
                <a:latin typeface="+mj-lt"/>
                <a:ea typeface="Calibri" panose="020F0502020204030204"/>
                <a:cs typeface="Times New Roman" panose="02020603050405020304" pitchFamily="18" charset="0"/>
                <a:sym typeface="Calibri" panose="020F0502020204030204"/>
              </a:rPr>
              <a:t> </a:t>
            </a:r>
            <a:r>
              <a:rPr lang="en-US" sz="2400" dirty="0" err="1">
                <a:latin typeface="+mj-lt"/>
                <a:ea typeface="Calibri" panose="020F0502020204030204"/>
                <a:cs typeface="Times New Roman" panose="02020603050405020304" pitchFamily="18" charset="0"/>
                <a:sym typeface="Calibri" panose="020F0502020204030204"/>
              </a:rPr>
              <a:t>cứu</a:t>
            </a:r>
            <a:r>
              <a:rPr lang="en-US" sz="2400" dirty="0">
                <a:latin typeface="+mj-lt"/>
                <a:ea typeface="Calibri" panose="020F0502020204030204"/>
                <a:cs typeface="Times New Roman" panose="02020603050405020304" pitchFamily="18" charset="0"/>
                <a:sym typeface="Calibri" panose="020F0502020204030204"/>
              </a:rPr>
              <a:t> </a:t>
            </a:r>
            <a:r>
              <a:rPr lang="en-US" sz="2400" dirty="0" err="1">
                <a:latin typeface="+mj-lt"/>
                <a:ea typeface="Calibri" panose="020F0502020204030204"/>
                <a:cs typeface="Times New Roman" panose="02020603050405020304" pitchFamily="18" charset="0"/>
                <a:sym typeface="Calibri" panose="020F0502020204030204"/>
              </a:rPr>
              <a:t>khỉ</a:t>
            </a:r>
            <a:r>
              <a:rPr lang="en-US" sz="2400" dirty="0">
                <a:latin typeface="+mj-lt"/>
                <a:ea typeface="Calibri" panose="020F0502020204030204"/>
                <a:cs typeface="Times New Roman" panose="02020603050405020304" pitchFamily="18" charset="0"/>
                <a:sym typeface="Calibri" panose="020F0502020204030204"/>
              </a:rPr>
              <a:t> </a:t>
            </a:r>
            <a:r>
              <a:rPr lang="en-US" sz="2400" dirty="0" err="1">
                <a:latin typeface="+mj-lt"/>
                <a:ea typeface="Calibri" panose="020F0502020204030204"/>
                <a:cs typeface="Times New Roman" panose="02020603050405020304" pitchFamily="18" charset="0"/>
                <a:sym typeface="Calibri" panose="020F0502020204030204"/>
              </a:rPr>
              <a:t>bố</a:t>
            </a:r>
            <a:endParaRPr sz="2400" dirty="0">
              <a:latin typeface="+mj-lt"/>
              <a:ea typeface="Calibri" panose="020F0502020204030204"/>
              <a:cs typeface="Times New Roman" panose="02020603050405020304" pitchFamily="18" charset="0"/>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B. Vì ông vừa làm điều ác</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C. Vì nó tấn công ông</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D. Vì ông Diểu bắn vào người</a:t>
            </a:r>
            <a:endParaRPr sz="2800" dirty="0">
              <a:latin typeface="+mj-lt"/>
              <a:ea typeface="Calibri" panose="020F0502020204030204"/>
              <a:cs typeface="Calibri" panose="020F0502020204030204"/>
              <a:sym typeface="Calibri" panose="020F0502020204030204"/>
            </a:endParaRPr>
          </a:p>
        </p:txBody>
      </p:sp>
      <p:sp>
        <p:nvSpPr>
          <p:cNvPr id="451" name="Google Shape;451;p26"/>
          <p:cNvSpPr/>
          <p:nvPr/>
        </p:nvSpPr>
        <p:spPr>
          <a:xfrm>
            <a:off x="439928" y="2200911"/>
            <a:ext cx="637032" cy="593090"/>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r>
              <a:rPr lang="vi-VN" sz="3200">
                <a:solidFill>
                  <a:schemeClr val="lt1"/>
                </a:solidFill>
              </a:rPr>
              <a:t>B</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7"/>
          <p:cNvSpPr/>
          <p:nvPr/>
        </p:nvSpPr>
        <p:spPr>
          <a:xfrm>
            <a:off x="470408" y="137160"/>
            <a:ext cx="8485632" cy="448056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457" name="Google Shape;457;p27"/>
          <p:cNvSpPr txBox="1"/>
          <p:nvPr/>
        </p:nvSpPr>
        <p:spPr>
          <a:xfrm>
            <a:off x="623253" y="243300"/>
            <a:ext cx="8003540" cy="4056070"/>
          </a:xfrm>
          <a:prstGeom prst="rect">
            <a:avLst/>
          </a:prstGeom>
          <a:noFill/>
          <a:ln>
            <a:noFill/>
          </a:ln>
        </p:spPr>
        <p:txBody>
          <a:bodyPr spcFirstLastPara="1" wrap="square" lIns="91425" tIns="45700" rIns="91425" bIns="45700" anchor="t" anchorCtr="0">
            <a:spAutoFit/>
          </a:bodyPr>
          <a:lstStyle/>
          <a:p>
            <a:pPr algn="just">
              <a:lnSpc>
                <a:spcPct val="115000"/>
              </a:lnSpc>
            </a:pPr>
            <a:r>
              <a:rPr lang="vi-VN" sz="2800" b="1" i="1" dirty="0">
                <a:latin typeface="+mj-lt"/>
                <a:ea typeface="Calibri" panose="020F0502020204030204"/>
                <a:cs typeface="Calibri" panose="020F0502020204030204"/>
                <a:sym typeface="Calibri" panose="020F0502020204030204"/>
              </a:rPr>
              <a:t>Câu 3: Hành động của khỉ cái sau khi khỉ đực bị bắn là gì?</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A. Nó hoảng loạn khiếp sợ nhưng vẫn cố đến gần nâng khỉ đực dậy</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B. Nó sợ hãi và bỏ trốn thật nhanh</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C. Nó vẫn ôm theo khỉ con để chạy</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D. Nó vẫn điềm nhiên nhìn ông Diểu bằng ánh mắt thù hận</a:t>
            </a:r>
            <a:endParaRPr sz="2800" dirty="0">
              <a:latin typeface="+mj-lt"/>
              <a:ea typeface="Calibri" panose="020F0502020204030204"/>
              <a:cs typeface="Calibri" panose="020F0502020204030204"/>
              <a:sym typeface="Calibri" panose="020F0502020204030204"/>
            </a:endParaRPr>
          </a:p>
        </p:txBody>
      </p:sp>
      <p:sp>
        <p:nvSpPr>
          <p:cNvPr id="458" name="Google Shape;458;p27"/>
          <p:cNvSpPr/>
          <p:nvPr/>
        </p:nvSpPr>
        <p:spPr>
          <a:xfrm>
            <a:off x="470408" y="1209993"/>
            <a:ext cx="637032" cy="593090"/>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r>
              <a:rPr lang="vi-VN" sz="3200">
                <a:solidFill>
                  <a:schemeClr val="lt1"/>
                </a:solidFill>
              </a:rPr>
              <a:t>A</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500"/>
                                        <p:tgtEl>
                                          <p:spTgt spid="4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8"/>
                                        </p:tgtEl>
                                        <p:attrNameLst>
                                          <p:attrName>style.visibility</p:attrName>
                                        </p:attrNameLst>
                                      </p:cBhvr>
                                      <p:to>
                                        <p:strVal val="visible"/>
                                      </p:to>
                                    </p:set>
                                    <p:animEffect transition="in" filter="fade">
                                      <p:cBhvr>
                                        <p:cTn id="12" dur="10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8"/>
          <p:cNvSpPr/>
          <p:nvPr/>
        </p:nvSpPr>
        <p:spPr>
          <a:xfrm>
            <a:off x="192341" y="156020"/>
            <a:ext cx="8485632" cy="448056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464" name="Google Shape;464;p28"/>
          <p:cNvSpPr txBox="1"/>
          <p:nvPr/>
        </p:nvSpPr>
        <p:spPr>
          <a:xfrm>
            <a:off x="602494" y="719575"/>
            <a:ext cx="7973060" cy="3065126"/>
          </a:xfrm>
          <a:prstGeom prst="rect">
            <a:avLst/>
          </a:prstGeom>
          <a:noFill/>
          <a:ln>
            <a:noFill/>
          </a:ln>
        </p:spPr>
        <p:txBody>
          <a:bodyPr spcFirstLastPara="1" wrap="square" lIns="91425" tIns="45700" rIns="91425" bIns="45700" anchor="t" anchorCtr="0">
            <a:spAutoFit/>
          </a:bodyPr>
          <a:lstStyle/>
          <a:p>
            <a:pPr algn="just">
              <a:lnSpc>
                <a:spcPct val="115000"/>
              </a:lnSpc>
            </a:pPr>
            <a:r>
              <a:rPr lang="vi-VN" sz="2800" b="1" i="1" dirty="0">
                <a:latin typeface="+mj-lt"/>
                <a:ea typeface="Calibri" panose="020F0502020204030204"/>
                <a:cs typeface="Calibri" panose="020F0502020204030204"/>
                <a:sym typeface="Calibri" panose="020F0502020204030204"/>
              </a:rPr>
              <a:t>Câu 4: Khi lấy được súng của ông Diểu, con khỉ con đã làm gì?</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A. Nó thử bóp cò</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B. Nó </a:t>
            </a:r>
            <a:r>
              <a:rPr lang="en-US" sz="2800" dirty="0" err="1">
                <a:latin typeface="Times New Roman" panose="02020603050405020304" pitchFamily="18" charset="0"/>
                <a:ea typeface="Calibri" panose="020F0502020204030204"/>
                <a:cs typeface="Times New Roman" panose="02020603050405020304" pitchFamily="18" charset="0"/>
                <a:sym typeface="Calibri" panose="020F0502020204030204"/>
              </a:rPr>
              <a:t>giữ</a:t>
            </a:r>
            <a:r>
              <a:rPr lang="en-US" sz="2800"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dirty="0" err="1">
                <a:latin typeface="Times New Roman" panose="02020603050405020304" pitchFamily="18" charset="0"/>
                <a:ea typeface="Calibri" panose="020F0502020204030204"/>
                <a:cs typeface="Times New Roman" panose="02020603050405020304" pitchFamily="18" charset="0"/>
                <a:sym typeface="Calibri" panose="020F0502020204030204"/>
              </a:rPr>
              <a:t>chặt</a:t>
            </a:r>
            <a:r>
              <a:rPr lang="en-US" sz="2800"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800" dirty="0" err="1">
                <a:latin typeface="Times New Roman" panose="02020603050405020304" pitchFamily="18" charset="0"/>
                <a:ea typeface="Calibri" panose="020F0502020204030204"/>
                <a:cs typeface="Times New Roman" panose="02020603050405020304" pitchFamily="18" charset="0"/>
                <a:sym typeface="Calibri" panose="020F0502020204030204"/>
              </a:rPr>
              <a:t>dây</a:t>
            </a:r>
            <a:r>
              <a:rPr lang="vi-VN" sz="2800"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vi-VN" sz="2800" dirty="0">
                <a:latin typeface="+mj-lt"/>
                <a:ea typeface="Calibri" panose="020F0502020204030204"/>
                <a:cs typeface="Calibri" panose="020F0502020204030204"/>
                <a:sym typeface="Calibri" panose="020F0502020204030204"/>
              </a:rPr>
              <a:t>súng và lăn xuống vực</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C. Nó phá hủy súng</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D. Nó đưa súng cho khỉ mẹ</a:t>
            </a:r>
            <a:endParaRPr sz="2800" dirty="0">
              <a:latin typeface="+mj-lt"/>
              <a:ea typeface="Calibri" panose="020F0502020204030204"/>
              <a:cs typeface="Calibri" panose="020F0502020204030204"/>
              <a:sym typeface="Calibri" panose="020F0502020204030204"/>
            </a:endParaRPr>
          </a:p>
        </p:txBody>
      </p:sp>
      <p:sp>
        <p:nvSpPr>
          <p:cNvPr id="465" name="Google Shape;465;p28"/>
          <p:cNvSpPr/>
          <p:nvPr/>
        </p:nvSpPr>
        <p:spPr>
          <a:xfrm>
            <a:off x="441198" y="2200819"/>
            <a:ext cx="637032" cy="593090"/>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r>
              <a:rPr lang="vi-VN" sz="3200" dirty="0">
                <a:solidFill>
                  <a:schemeClr val="lt1"/>
                </a:solidFill>
              </a:rPr>
              <a:t>B</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fade">
                                      <p:cBhvr>
                                        <p:cTn id="7" dur="500"/>
                                        <p:tgtEl>
                                          <p:spTgt spid="4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5"/>
                                        </p:tgtEl>
                                        <p:attrNameLst>
                                          <p:attrName>style.visibility</p:attrName>
                                        </p:attrNameLst>
                                      </p:cBhvr>
                                      <p:to>
                                        <p:strVal val="visible"/>
                                      </p:to>
                                    </p:set>
                                    <p:animEffect transition="in" filter="fade">
                                      <p:cBhvr>
                                        <p:cTn id="12"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9"/>
          <p:cNvSpPr/>
          <p:nvPr/>
        </p:nvSpPr>
        <p:spPr>
          <a:xfrm>
            <a:off x="210693" y="235191"/>
            <a:ext cx="8485632" cy="448056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471" name="Google Shape;471;p29"/>
          <p:cNvSpPr txBox="1"/>
          <p:nvPr/>
        </p:nvSpPr>
        <p:spPr>
          <a:xfrm>
            <a:off x="560388" y="389496"/>
            <a:ext cx="7973060" cy="3560598"/>
          </a:xfrm>
          <a:prstGeom prst="rect">
            <a:avLst/>
          </a:prstGeom>
          <a:noFill/>
          <a:ln>
            <a:noFill/>
          </a:ln>
        </p:spPr>
        <p:txBody>
          <a:bodyPr spcFirstLastPara="1" wrap="square" lIns="91425" tIns="45700" rIns="91425" bIns="45700" anchor="t" anchorCtr="0">
            <a:spAutoFit/>
          </a:bodyPr>
          <a:lstStyle/>
          <a:p>
            <a:pPr algn="just">
              <a:lnSpc>
                <a:spcPct val="115000"/>
              </a:lnSpc>
            </a:pPr>
            <a:r>
              <a:rPr lang="vi-VN" sz="2800" b="1" i="1" dirty="0">
                <a:latin typeface="+mj-lt"/>
                <a:ea typeface="Calibri" panose="020F0502020204030204"/>
                <a:cs typeface="Calibri" panose="020F0502020204030204"/>
                <a:sym typeface="Calibri" panose="020F0502020204030204"/>
              </a:rPr>
              <a:t>Câu 5: Vì sao ông Diểu sợ hãi “kinh hoàng” đến mức phải chạy trốn?</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A. Chứng kiến cảnh khỉ con rơi xuống vực cùng tiếng rú thê thảm</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B. Vì bị khỉ cái tấn công</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C. Vì bị khỉ con tấn công</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D. Vì khỉ đực tỉnh dậy tấn công</a:t>
            </a:r>
            <a:endParaRPr sz="2800" dirty="0">
              <a:latin typeface="+mj-lt"/>
              <a:ea typeface="Calibri" panose="020F0502020204030204"/>
              <a:cs typeface="Calibri" panose="020F0502020204030204"/>
              <a:sym typeface="Calibri" panose="020F0502020204030204"/>
            </a:endParaRPr>
          </a:p>
        </p:txBody>
      </p:sp>
      <p:sp>
        <p:nvSpPr>
          <p:cNvPr id="472" name="Google Shape;472;p29"/>
          <p:cNvSpPr/>
          <p:nvPr/>
        </p:nvSpPr>
        <p:spPr>
          <a:xfrm>
            <a:off x="397510" y="1384618"/>
            <a:ext cx="637032" cy="593090"/>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r>
              <a:rPr lang="vi-VN" sz="3200" dirty="0">
                <a:solidFill>
                  <a:schemeClr val="lt1"/>
                </a:solidFill>
              </a:rPr>
              <a:t>A</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2"/>
                                        </p:tgtEl>
                                        <p:attrNameLst>
                                          <p:attrName>style.visibility</p:attrName>
                                        </p:attrNameLst>
                                      </p:cBhvr>
                                      <p:to>
                                        <p:strVal val="visible"/>
                                      </p:to>
                                    </p:set>
                                    <p:animEffect transition="in" filter="fade">
                                      <p:cBhvr>
                                        <p:cTn id="12" dur="1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1"/>
          <p:cNvSpPr/>
          <p:nvPr/>
        </p:nvSpPr>
        <p:spPr>
          <a:xfrm>
            <a:off x="520700" y="190310"/>
            <a:ext cx="8485632" cy="448056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485" name="Google Shape;485;p31"/>
          <p:cNvSpPr txBox="1"/>
          <p:nvPr/>
        </p:nvSpPr>
        <p:spPr>
          <a:xfrm>
            <a:off x="520701" y="699491"/>
            <a:ext cx="8284972" cy="2569653"/>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algn="just">
              <a:lnSpc>
                <a:spcPct val="115000"/>
              </a:lnSpc>
            </a:pPr>
            <a:r>
              <a:rPr lang="vi-VN" sz="2800" b="1" i="1" dirty="0">
                <a:latin typeface="+mj-lt"/>
                <a:ea typeface="Calibri" panose="020F0502020204030204"/>
                <a:cs typeface="Calibri" panose="020F0502020204030204"/>
                <a:sym typeface="Calibri" panose="020F0502020204030204"/>
              </a:rPr>
              <a:t>Câu 6: Khi rừng kết muối là điềm báo cho điều gì?</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A. Đất nước thanh bình, mùa màng phong túc</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B. Điềm báo nạn dịch hoành hành khắp nơi</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C. Điềm báo những nguy hiểm cận kề cho người đi rừng</a:t>
            </a:r>
            <a:endParaRPr sz="2800" dirty="0">
              <a:latin typeface="+mj-lt"/>
              <a:ea typeface="Calibri" panose="020F0502020204030204"/>
              <a:cs typeface="Calibri" panose="020F0502020204030204"/>
              <a:sym typeface="Calibri" panose="020F0502020204030204"/>
            </a:endParaRPr>
          </a:p>
          <a:p>
            <a:pPr algn="just">
              <a:lnSpc>
                <a:spcPct val="115000"/>
              </a:lnSpc>
            </a:pPr>
            <a:r>
              <a:rPr lang="vi-VN" sz="2800" dirty="0">
                <a:latin typeface="+mj-lt"/>
                <a:ea typeface="Calibri" panose="020F0502020204030204"/>
                <a:cs typeface="Calibri" panose="020F0502020204030204"/>
                <a:sym typeface="Calibri" panose="020F0502020204030204"/>
              </a:rPr>
              <a:t>D. Điềm báo một năm đầy chông gai thử thách</a:t>
            </a:r>
            <a:endParaRPr sz="2800" dirty="0">
              <a:latin typeface="+mj-lt"/>
              <a:ea typeface="Calibri" panose="020F0502020204030204"/>
              <a:cs typeface="Calibri" panose="020F0502020204030204"/>
              <a:sym typeface="Calibri" panose="020F0502020204030204"/>
            </a:endParaRPr>
          </a:p>
        </p:txBody>
      </p:sp>
      <p:sp>
        <p:nvSpPr>
          <p:cNvPr id="486" name="Google Shape;486;p31"/>
          <p:cNvSpPr/>
          <p:nvPr/>
        </p:nvSpPr>
        <p:spPr>
          <a:xfrm>
            <a:off x="338328" y="1195839"/>
            <a:ext cx="637032" cy="593090"/>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ctr"/>
            <a:r>
              <a:rPr lang="vi-VN" sz="3200">
                <a:solidFill>
                  <a:schemeClr val="lt1"/>
                </a:solidFill>
              </a:rPr>
              <a:t>A</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500"/>
                                        <p:tgtEl>
                                          <p:spTgt spid="4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gtEl>
                                        <p:attrNameLst>
                                          <p:attrName>style.visibility</p:attrName>
                                        </p:attrNameLst>
                                      </p:cBhvr>
                                      <p:to>
                                        <p:strVal val="visible"/>
                                      </p:to>
                                    </p:set>
                                    <p:animEffect transition="in" filter="fade">
                                      <p:cBhvr>
                                        <p:cTn id="12" dur="1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33"/>
          <p:cNvSpPr txBox="1">
            <a:spLocks noGrp="1"/>
          </p:cNvSpPr>
          <p:nvPr>
            <p:ph type="title"/>
          </p:nvPr>
        </p:nvSpPr>
        <p:spPr>
          <a:xfrm>
            <a:off x="816253" y="6020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latin typeface="Times New Roman" panose="02020603050405020304" pitchFamily="18" charset="0"/>
                <a:cs typeface="Times New Roman" panose="02020603050405020304" pitchFamily="18" charset="0"/>
              </a:rPr>
              <a:t>VẬN DỤNG – LIÊN HỆ</a:t>
            </a:r>
            <a:endParaRPr dirty="0">
              <a:latin typeface="Times New Roman" panose="02020603050405020304" pitchFamily="18" charset="0"/>
              <a:cs typeface="Times New Roman" panose="02020603050405020304" pitchFamily="18" charset="0"/>
            </a:endParaRPr>
          </a:p>
        </p:txBody>
      </p:sp>
      <p:sp>
        <p:nvSpPr>
          <p:cNvPr id="349" name="Google Shape;349;p33"/>
          <p:cNvSpPr txBox="1">
            <a:spLocks noGrp="1"/>
          </p:cNvSpPr>
          <p:nvPr>
            <p:ph type="body" idx="1"/>
          </p:nvPr>
        </p:nvSpPr>
        <p:spPr>
          <a:xfrm>
            <a:off x="221672" y="1424093"/>
            <a:ext cx="3990110" cy="3062847"/>
          </a:xfrm>
          <a:prstGeom prst="rect">
            <a:avLst/>
          </a:prstGeom>
        </p:spPr>
        <p:txBody>
          <a:bodyPr spcFirstLastPara="1" wrap="square" lIns="91425" tIns="91425" rIns="91425" bIns="91425" anchor="t" anchorCtr="0">
            <a:noAutofit/>
          </a:bodyPr>
          <a:lstStyle/>
          <a:p>
            <a:pPr marL="0" marR="0" algn="just">
              <a:lnSpc>
                <a:spcPct val="150000"/>
              </a:lnSpc>
              <a:spcBef>
                <a:spcPts val="0"/>
              </a:spcBef>
              <a:spcAft>
                <a:spcPts val="800"/>
              </a:spcAft>
            </a:pPr>
            <a:r>
              <a:rPr lang="vi-VN" sz="2000" dirty="0">
                <a:effectLst/>
                <a:latin typeface="Times New Roman" panose="02020603050405020304" pitchFamily="18" charset="0"/>
                <a:ea typeface="Times New Roman" panose="02020603050405020304" pitchFamily="18" charset="0"/>
              </a:rPr>
              <a:t>GV nêu vấn đề: Tác phẩm viết năm 1986, đặt trong bối cảnh hiện nay, khi thời gian đã lùi xa gần 40 năm, vấn đề đặt ra trong tác phẩm đến nay còn giá trị không?</a:t>
            </a:r>
          </a:p>
          <a:p>
            <a:pPr marL="0" marR="0" algn="just">
              <a:lnSpc>
                <a:spcPct val="150000"/>
              </a:lnSpc>
              <a:spcBef>
                <a:spcPts val="0"/>
              </a:spcBef>
              <a:spcAft>
                <a:spcPts val="800"/>
              </a:spcAft>
            </a:pPr>
            <a:r>
              <a:rPr lang="vi-VN" sz="200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HS </a:t>
            </a:r>
            <a:r>
              <a:rPr lang="en-US" sz="2000" dirty="0" err="1">
                <a:effectLst/>
                <a:latin typeface="Times New Roman" panose="02020603050405020304" pitchFamily="18" charset="0"/>
                <a:ea typeface="Times New Roman" panose="02020603050405020304" pitchFamily="18" charset="0"/>
              </a:rPr>
              <a:t>thảo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luận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nhóm</a:t>
            </a:r>
            <a:r>
              <a:rPr lang="en-US" sz="2000"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p:txBody>
      </p:sp>
      <p:sp>
        <p:nvSpPr>
          <p:cNvPr id="352" name="Google Shape;352;p33"/>
          <p:cNvSpPr/>
          <p:nvPr/>
        </p:nvSpPr>
        <p:spPr>
          <a:xfrm flipH="1">
            <a:off x="7088025" y="604613"/>
            <a:ext cx="2055975" cy="253506"/>
          </a:xfrm>
          <a:custGeom>
            <a:avLst/>
            <a:gdLst/>
            <a:ahLst/>
            <a:cxnLst/>
            <a:rect l="l" t="t" r="r" b="b"/>
            <a:pathLst>
              <a:path w="82239" h="5119" extrusionOk="0">
                <a:moveTo>
                  <a:pt x="4187" y="0"/>
                </a:moveTo>
                <a:cubicBezTo>
                  <a:pt x="3843" y="0"/>
                  <a:pt x="1982" y="112"/>
                  <a:pt x="698" y="810"/>
                </a:cubicBezTo>
                <a:cubicBezTo>
                  <a:pt x="586" y="931"/>
                  <a:pt x="354" y="931"/>
                  <a:pt x="0" y="931"/>
                </a:cubicBezTo>
                <a:lnTo>
                  <a:pt x="0" y="5118"/>
                </a:lnTo>
                <a:lnTo>
                  <a:pt x="2559" y="5118"/>
                </a:lnTo>
                <a:cubicBezTo>
                  <a:pt x="2912" y="5118"/>
                  <a:pt x="3257" y="4997"/>
                  <a:pt x="3722" y="4997"/>
                </a:cubicBezTo>
                <a:cubicBezTo>
                  <a:pt x="4076" y="4885"/>
                  <a:pt x="4653" y="4885"/>
                  <a:pt x="5471" y="4765"/>
                </a:cubicBezTo>
                <a:lnTo>
                  <a:pt x="6514" y="4765"/>
                </a:lnTo>
                <a:cubicBezTo>
                  <a:pt x="6635" y="4653"/>
                  <a:pt x="7100" y="4532"/>
                  <a:pt x="7444" y="4420"/>
                </a:cubicBezTo>
                <a:cubicBezTo>
                  <a:pt x="7798" y="4188"/>
                  <a:pt x="9305" y="4067"/>
                  <a:pt x="11054" y="4067"/>
                </a:cubicBezTo>
                <a:lnTo>
                  <a:pt x="11631" y="4067"/>
                </a:lnTo>
                <a:cubicBezTo>
                  <a:pt x="12794" y="4188"/>
                  <a:pt x="14079" y="4188"/>
                  <a:pt x="15353" y="4188"/>
                </a:cubicBezTo>
                <a:lnTo>
                  <a:pt x="17568" y="4188"/>
                </a:lnTo>
                <a:cubicBezTo>
                  <a:pt x="18964" y="4188"/>
                  <a:pt x="20239" y="4188"/>
                  <a:pt x="21057" y="4299"/>
                </a:cubicBezTo>
                <a:cubicBezTo>
                  <a:pt x="21867" y="4420"/>
                  <a:pt x="23030" y="4532"/>
                  <a:pt x="24314" y="4532"/>
                </a:cubicBezTo>
                <a:lnTo>
                  <a:pt x="27571" y="4532"/>
                </a:lnTo>
                <a:cubicBezTo>
                  <a:pt x="27804" y="4420"/>
                  <a:pt x="28148" y="4420"/>
                  <a:pt x="28501" y="4420"/>
                </a:cubicBezTo>
                <a:cubicBezTo>
                  <a:pt x="28967" y="4420"/>
                  <a:pt x="29311" y="4420"/>
                  <a:pt x="29544" y="4532"/>
                </a:cubicBezTo>
                <a:cubicBezTo>
                  <a:pt x="30242" y="4765"/>
                  <a:pt x="31758" y="4997"/>
                  <a:pt x="34782" y="4997"/>
                </a:cubicBezTo>
                <a:lnTo>
                  <a:pt x="35248" y="4997"/>
                </a:lnTo>
                <a:cubicBezTo>
                  <a:pt x="35592" y="4997"/>
                  <a:pt x="37453" y="4997"/>
                  <a:pt x="38737" y="4532"/>
                </a:cubicBezTo>
                <a:cubicBezTo>
                  <a:pt x="38970" y="4532"/>
                  <a:pt x="39668" y="4420"/>
                  <a:pt x="40365" y="4420"/>
                </a:cubicBezTo>
                <a:cubicBezTo>
                  <a:pt x="40942" y="4420"/>
                  <a:pt x="41529" y="4420"/>
                  <a:pt x="41873" y="4532"/>
                </a:cubicBezTo>
                <a:cubicBezTo>
                  <a:pt x="42803" y="4653"/>
                  <a:pt x="44199" y="4765"/>
                  <a:pt x="46060" y="4765"/>
                </a:cubicBezTo>
                <a:cubicBezTo>
                  <a:pt x="47223" y="4765"/>
                  <a:pt x="48507" y="4765"/>
                  <a:pt x="50015" y="4653"/>
                </a:cubicBezTo>
                <a:lnTo>
                  <a:pt x="50136" y="4653"/>
                </a:lnTo>
                <a:cubicBezTo>
                  <a:pt x="50480" y="4765"/>
                  <a:pt x="52109" y="4997"/>
                  <a:pt x="54435" y="4997"/>
                </a:cubicBezTo>
                <a:lnTo>
                  <a:pt x="54556" y="4997"/>
                </a:lnTo>
                <a:cubicBezTo>
                  <a:pt x="54788" y="4997"/>
                  <a:pt x="55719" y="5118"/>
                  <a:pt x="56994" y="5118"/>
                </a:cubicBezTo>
                <a:cubicBezTo>
                  <a:pt x="57692" y="5118"/>
                  <a:pt x="58510" y="5118"/>
                  <a:pt x="59320" y="4997"/>
                </a:cubicBezTo>
                <a:lnTo>
                  <a:pt x="59441" y="4997"/>
                </a:lnTo>
                <a:cubicBezTo>
                  <a:pt x="59674" y="4997"/>
                  <a:pt x="61646" y="4885"/>
                  <a:pt x="62698" y="4765"/>
                </a:cubicBezTo>
                <a:cubicBezTo>
                  <a:pt x="63275" y="4653"/>
                  <a:pt x="64205" y="4653"/>
                  <a:pt x="65257" y="4653"/>
                </a:cubicBezTo>
                <a:cubicBezTo>
                  <a:pt x="67695" y="4532"/>
                  <a:pt x="72003" y="4420"/>
                  <a:pt x="75027" y="4067"/>
                </a:cubicBezTo>
                <a:cubicBezTo>
                  <a:pt x="75260" y="4067"/>
                  <a:pt x="82238" y="2904"/>
                  <a:pt x="77698" y="1861"/>
                </a:cubicBezTo>
                <a:cubicBezTo>
                  <a:pt x="76190" y="1508"/>
                  <a:pt x="72468" y="1275"/>
                  <a:pt x="69444" y="1275"/>
                </a:cubicBezTo>
                <a:lnTo>
                  <a:pt x="67695" y="1275"/>
                </a:lnTo>
                <a:cubicBezTo>
                  <a:pt x="67583" y="1275"/>
                  <a:pt x="67583" y="1275"/>
                  <a:pt x="67462" y="1396"/>
                </a:cubicBezTo>
                <a:cubicBezTo>
                  <a:pt x="67350" y="1396"/>
                  <a:pt x="66652" y="1508"/>
                  <a:pt x="63275" y="1508"/>
                </a:cubicBezTo>
                <a:lnTo>
                  <a:pt x="58622" y="1508"/>
                </a:lnTo>
                <a:cubicBezTo>
                  <a:pt x="58157" y="1396"/>
                  <a:pt x="57813" y="1396"/>
                  <a:pt x="57347" y="1396"/>
                </a:cubicBezTo>
                <a:cubicBezTo>
                  <a:pt x="56296" y="1396"/>
                  <a:pt x="55365" y="1508"/>
                  <a:pt x="54435" y="1508"/>
                </a:cubicBezTo>
                <a:lnTo>
                  <a:pt x="53039" y="1508"/>
                </a:lnTo>
                <a:cubicBezTo>
                  <a:pt x="50834" y="1508"/>
                  <a:pt x="48740" y="1275"/>
                  <a:pt x="47689" y="931"/>
                </a:cubicBezTo>
                <a:cubicBezTo>
                  <a:pt x="47223" y="810"/>
                  <a:pt x="46525" y="577"/>
                  <a:pt x="45828" y="577"/>
                </a:cubicBezTo>
                <a:cubicBezTo>
                  <a:pt x="44897" y="466"/>
                  <a:pt x="44088" y="345"/>
                  <a:pt x="43501" y="233"/>
                </a:cubicBezTo>
                <a:cubicBezTo>
                  <a:pt x="42571" y="112"/>
                  <a:pt x="41408" y="0"/>
                  <a:pt x="40133" y="0"/>
                </a:cubicBezTo>
                <a:lnTo>
                  <a:pt x="36876" y="0"/>
                </a:lnTo>
                <a:cubicBezTo>
                  <a:pt x="36522" y="0"/>
                  <a:pt x="36178" y="112"/>
                  <a:pt x="35713" y="233"/>
                </a:cubicBezTo>
                <a:cubicBezTo>
                  <a:pt x="35480" y="345"/>
                  <a:pt x="34782" y="345"/>
                  <a:pt x="33964" y="466"/>
                </a:cubicBezTo>
                <a:cubicBezTo>
                  <a:pt x="33731" y="466"/>
                  <a:pt x="33498" y="466"/>
                  <a:pt x="33033" y="577"/>
                </a:cubicBezTo>
                <a:lnTo>
                  <a:pt x="32921" y="577"/>
                </a:lnTo>
                <a:cubicBezTo>
                  <a:pt x="32800" y="577"/>
                  <a:pt x="32335" y="810"/>
                  <a:pt x="31991" y="1043"/>
                </a:cubicBezTo>
                <a:cubicBezTo>
                  <a:pt x="31637" y="1275"/>
                  <a:pt x="30130" y="1508"/>
                  <a:pt x="28501" y="1508"/>
                </a:cubicBezTo>
                <a:lnTo>
                  <a:pt x="27804" y="1508"/>
                </a:lnTo>
                <a:cubicBezTo>
                  <a:pt x="26640" y="1508"/>
                  <a:pt x="25356" y="1396"/>
                  <a:pt x="24193" y="1396"/>
                </a:cubicBezTo>
                <a:cubicBezTo>
                  <a:pt x="23616" y="1396"/>
                  <a:pt x="23263" y="1396"/>
                  <a:pt x="22797" y="1508"/>
                </a:cubicBezTo>
                <a:lnTo>
                  <a:pt x="21988" y="1508"/>
                </a:lnTo>
                <a:cubicBezTo>
                  <a:pt x="20592" y="1508"/>
                  <a:pt x="19196" y="1396"/>
                  <a:pt x="18378" y="1163"/>
                </a:cubicBezTo>
                <a:cubicBezTo>
                  <a:pt x="17568" y="931"/>
                  <a:pt x="16405" y="810"/>
                  <a:pt x="15121" y="810"/>
                </a:cubicBezTo>
                <a:cubicBezTo>
                  <a:pt x="14544" y="810"/>
                  <a:pt x="14079" y="810"/>
                  <a:pt x="13492" y="931"/>
                </a:cubicBezTo>
                <a:lnTo>
                  <a:pt x="11864" y="931"/>
                </a:lnTo>
                <a:cubicBezTo>
                  <a:pt x="11752" y="1043"/>
                  <a:pt x="11287" y="1043"/>
                  <a:pt x="10933" y="1043"/>
                </a:cubicBezTo>
                <a:cubicBezTo>
                  <a:pt x="10589" y="1043"/>
                  <a:pt x="10124" y="1043"/>
                  <a:pt x="10003" y="931"/>
                </a:cubicBezTo>
                <a:cubicBezTo>
                  <a:pt x="9193" y="577"/>
                  <a:pt x="7677" y="0"/>
                  <a:pt x="4653"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33"/>
          <p:cNvSpPr/>
          <p:nvPr/>
        </p:nvSpPr>
        <p:spPr>
          <a:xfrm rot="-143697">
            <a:off x="7405266" y="3634010"/>
            <a:ext cx="2402552" cy="523988"/>
          </a:xfrm>
          <a:custGeom>
            <a:avLst/>
            <a:gdLst/>
            <a:ahLst/>
            <a:cxnLst/>
            <a:rect l="l" t="t" r="r" b="b"/>
            <a:pathLst>
              <a:path w="226886" h="49483" extrusionOk="0">
                <a:moveTo>
                  <a:pt x="108621" y="1"/>
                </a:moveTo>
                <a:cubicBezTo>
                  <a:pt x="102655" y="1"/>
                  <a:pt x="96858" y="871"/>
                  <a:pt x="92997" y="2275"/>
                </a:cubicBezTo>
                <a:cubicBezTo>
                  <a:pt x="88786" y="3861"/>
                  <a:pt x="83522" y="6837"/>
                  <a:pt x="80195" y="10529"/>
                </a:cubicBezTo>
                <a:cubicBezTo>
                  <a:pt x="77556" y="9125"/>
                  <a:pt x="74749" y="8423"/>
                  <a:pt x="71941" y="8423"/>
                </a:cubicBezTo>
                <a:cubicBezTo>
                  <a:pt x="67730" y="8423"/>
                  <a:pt x="63870" y="10529"/>
                  <a:pt x="62298" y="15961"/>
                </a:cubicBezTo>
                <a:cubicBezTo>
                  <a:pt x="60894" y="20523"/>
                  <a:pt x="62817" y="24735"/>
                  <a:pt x="65625" y="27893"/>
                </a:cubicBezTo>
                <a:lnTo>
                  <a:pt x="64403" y="27893"/>
                </a:lnTo>
                <a:cubicBezTo>
                  <a:pt x="58255" y="27893"/>
                  <a:pt x="54226" y="29479"/>
                  <a:pt x="56500" y="35094"/>
                </a:cubicBezTo>
                <a:lnTo>
                  <a:pt x="55981" y="35094"/>
                </a:lnTo>
                <a:cubicBezTo>
                  <a:pt x="53693" y="33691"/>
                  <a:pt x="50534" y="32638"/>
                  <a:pt x="47909" y="32638"/>
                </a:cubicBezTo>
                <a:cubicBezTo>
                  <a:pt x="46155" y="32638"/>
                  <a:pt x="44569" y="33157"/>
                  <a:pt x="43516" y="34041"/>
                </a:cubicBezTo>
                <a:cubicBezTo>
                  <a:pt x="40708" y="33859"/>
                  <a:pt x="37381" y="33859"/>
                  <a:pt x="34041" y="33859"/>
                </a:cubicBezTo>
                <a:cubicBezTo>
                  <a:pt x="22291" y="33859"/>
                  <a:pt x="8071" y="35094"/>
                  <a:pt x="0" y="38604"/>
                </a:cubicBezTo>
                <a:cubicBezTo>
                  <a:pt x="21056" y="38772"/>
                  <a:pt x="43347" y="40358"/>
                  <a:pt x="65274" y="40709"/>
                </a:cubicBezTo>
                <a:cubicBezTo>
                  <a:pt x="76854" y="40878"/>
                  <a:pt x="88267" y="40878"/>
                  <a:pt x="99665" y="41229"/>
                </a:cubicBezTo>
                <a:cubicBezTo>
                  <a:pt x="121606" y="41762"/>
                  <a:pt x="144767" y="43166"/>
                  <a:pt x="166694" y="45973"/>
                </a:cubicBezTo>
                <a:lnTo>
                  <a:pt x="164237" y="45973"/>
                </a:lnTo>
                <a:cubicBezTo>
                  <a:pt x="177923" y="48079"/>
                  <a:pt x="191441" y="49483"/>
                  <a:pt x="204243" y="49483"/>
                </a:cubicBezTo>
                <a:cubicBezTo>
                  <a:pt x="212146" y="49483"/>
                  <a:pt x="219867" y="48949"/>
                  <a:pt x="226886" y="47728"/>
                </a:cubicBezTo>
                <a:cubicBezTo>
                  <a:pt x="214420" y="47194"/>
                  <a:pt x="202138" y="47026"/>
                  <a:pt x="189687" y="46844"/>
                </a:cubicBezTo>
                <a:cubicBezTo>
                  <a:pt x="191961" y="46142"/>
                  <a:pt x="194249" y="45089"/>
                  <a:pt x="196874" y="43685"/>
                </a:cubicBezTo>
                <a:cubicBezTo>
                  <a:pt x="203892" y="39656"/>
                  <a:pt x="215122" y="33340"/>
                  <a:pt x="204777" y="25619"/>
                </a:cubicBezTo>
                <a:cubicBezTo>
                  <a:pt x="202320" y="23682"/>
                  <a:pt x="199330" y="22980"/>
                  <a:pt x="196172" y="22980"/>
                </a:cubicBezTo>
                <a:cubicBezTo>
                  <a:pt x="186528" y="22980"/>
                  <a:pt x="174414" y="30181"/>
                  <a:pt x="167746" y="34561"/>
                </a:cubicBezTo>
                <a:cubicBezTo>
                  <a:pt x="167395" y="32104"/>
                  <a:pt x="165641" y="31234"/>
                  <a:pt x="163535" y="31234"/>
                </a:cubicBezTo>
                <a:cubicBezTo>
                  <a:pt x="160377" y="31234"/>
                  <a:pt x="156348" y="32806"/>
                  <a:pt x="154411" y="33859"/>
                </a:cubicBezTo>
                <a:cubicBezTo>
                  <a:pt x="161430" y="26672"/>
                  <a:pt x="154593" y="24917"/>
                  <a:pt x="147926" y="24917"/>
                </a:cubicBezTo>
                <a:cubicBezTo>
                  <a:pt x="145637" y="24917"/>
                  <a:pt x="143532" y="25086"/>
                  <a:pt x="141960" y="25268"/>
                </a:cubicBezTo>
                <a:cubicBezTo>
                  <a:pt x="139152" y="25787"/>
                  <a:pt x="135994" y="26489"/>
                  <a:pt x="133004" y="27374"/>
                </a:cubicBezTo>
                <a:cubicBezTo>
                  <a:pt x="135109" y="24735"/>
                  <a:pt x="136345" y="22110"/>
                  <a:pt x="136864" y="19302"/>
                </a:cubicBezTo>
                <a:cubicBezTo>
                  <a:pt x="138801" y="4914"/>
                  <a:pt x="122827" y="1"/>
                  <a:pt x="108621" y="1"/>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 name="Freeform 4"/>
          <p:cNvSpPr/>
          <p:nvPr/>
        </p:nvSpPr>
        <p:spPr>
          <a:xfrm>
            <a:off x="4211782" y="968493"/>
            <a:ext cx="5235348" cy="4114800"/>
          </a:xfrm>
          <a:custGeom>
            <a:avLst/>
            <a:gdLst/>
            <a:ahLst/>
            <a:cxnLst/>
            <a:rect l="l" t="t" r="r" b="b"/>
            <a:pathLst>
              <a:path w="5235348" h="4114800">
                <a:moveTo>
                  <a:pt x="0" y="0"/>
                </a:moveTo>
                <a:lnTo>
                  <a:pt x="5235348" y="0"/>
                </a:lnTo>
                <a:lnTo>
                  <a:pt x="523534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0090" y="1076325"/>
            <a:ext cx="7703820" cy="2727960"/>
          </a:xfrm>
        </p:spPr>
        <p:txBody>
          <a:bodyPr/>
          <a:lstStyle/>
          <a:p>
            <a:pPr algn="just"/>
            <a:r>
              <a:rPr lang="en-US" sz="3200">
                <a:latin typeface="Times New Roman" panose="02020603050405020304"/>
                <a:ea typeface="Times New Roman" panose="02020603050405020304"/>
                <a:cs typeface="Times New Roman" panose="02020603050405020304"/>
                <a:sym typeface="Times New Roman" panose="02020603050405020304"/>
              </a:rPr>
              <a:t>Truyện ngắn đã gióng lên hồi chuông cảnh tỉnh về nạn săn bắt động vật trái phép. Con người cần ý thức bảo vệ các loài động vật nói riêng và bảo vệ thiên nhiên nói chung để góp phần làm cuộc sống tốt đẹp hơn.</a:t>
            </a:r>
            <a:endParaRPr lang="en-US" sz="32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algn="just"/>
            <a:endParaRPr lang="en-US" sz="3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0090" y="1076325"/>
            <a:ext cx="7703820" cy="1058545"/>
          </a:xfrm>
        </p:spPr>
        <p:txBody>
          <a:bodyPr/>
          <a:lstStyle/>
          <a:p>
            <a:r>
              <a:rPr lang="en-US" sz="2800">
                <a:solidFill>
                  <a:srgbClr val="FF0000"/>
                </a:solidFill>
                <a:latin typeface="Times New Roman" panose="02020603050405020304" pitchFamily="18" charset="0"/>
                <a:cs typeface="Times New Roman" panose="02020603050405020304" pitchFamily="18" charset="0"/>
              </a:rPr>
              <a:t>XIN TRÂN TRỌNG CẢM ƠN QUÝ THẦY CÔ VÀ CÁC 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2"/>
          <p:cNvSpPr txBox="1">
            <a:spLocks noGrp="1"/>
          </p:cNvSpPr>
          <p:nvPr>
            <p:ph type="title"/>
          </p:nvPr>
        </p:nvSpPr>
        <p:spPr>
          <a:xfrm>
            <a:off x="-1280249" y="14234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latin typeface="Times New Roman" panose="02020603050405020304" pitchFamily="18" charset="0"/>
                <a:cs typeface="Times New Roman" panose="02020603050405020304" pitchFamily="18" charset="0"/>
              </a:rPr>
              <a:t>MỤC TIÊU BÀI HỌC</a:t>
            </a:r>
            <a:endParaRPr sz="3600" dirty="0">
              <a:latin typeface="Times New Roman" panose="02020603050405020304" pitchFamily="18" charset="0"/>
              <a:cs typeface="Times New Roman" panose="02020603050405020304" pitchFamily="18" charset="0"/>
            </a:endParaRPr>
          </a:p>
        </p:txBody>
      </p:sp>
      <p:sp>
        <p:nvSpPr>
          <p:cNvPr id="332" name="Google Shape;332;p32"/>
          <p:cNvSpPr txBox="1">
            <a:spLocks noGrp="1"/>
          </p:cNvSpPr>
          <p:nvPr>
            <p:ph type="subTitle" idx="2"/>
          </p:nvPr>
        </p:nvSpPr>
        <p:spPr>
          <a:xfrm>
            <a:off x="873806" y="2700981"/>
            <a:ext cx="7592786" cy="901704"/>
          </a:xfrm>
          <a:prstGeom prst="rect">
            <a:avLst/>
          </a:prstGeom>
        </p:spPr>
        <p:txBody>
          <a:bodyPr spcFirstLastPara="1" wrap="square" lIns="91425" tIns="91425" rIns="91425" bIns="91425" anchor="t" anchorCtr="0">
            <a:noAutofit/>
          </a:bodyPr>
          <a:lstStyle/>
          <a:p>
            <a:pPr algn="just"/>
            <a:r>
              <a:rPr lang="en-US" sz="18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ngắn</a:t>
            </a:r>
            <a:endParaRPr lang="en-US" sz="2000" dirty="0">
              <a:latin typeface="Times New Roman" panose="02020603050405020304" pitchFamily="18" charset="0"/>
              <a:cs typeface="Times New Roman" panose="02020603050405020304" pitchFamily="18" charset="0"/>
            </a:endParaRPr>
          </a:p>
        </p:txBody>
      </p:sp>
      <p:sp>
        <p:nvSpPr>
          <p:cNvPr id="333" name="Google Shape;333;p32"/>
          <p:cNvSpPr txBox="1">
            <a:spLocks noGrp="1"/>
          </p:cNvSpPr>
          <p:nvPr>
            <p:ph type="subTitle" idx="3"/>
          </p:nvPr>
        </p:nvSpPr>
        <p:spPr>
          <a:xfrm>
            <a:off x="766980" y="3669730"/>
            <a:ext cx="7490468" cy="347400"/>
          </a:xfrm>
          <a:prstGeom prst="rect">
            <a:avLst/>
          </a:prstGeom>
        </p:spPr>
        <p:txBody>
          <a:bodyPr spcFirstLastPara="1" wrap="square" lIns="91425" tIns="91425" rIns="91425" bIns="91425" anchor="t" anchorCtr="0">
            <a:noAutofit/>
          </a:bodyPr>
          <a:lstStyle/>
          <a:p>
            <a:pPr algn="just"/>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cs typeface="Times New Roman" panose="02020603050405020304" pitchFamily="18" charset="0"/>
              </a:rPr>
              <a:t>thức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trọng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hòa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hợp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thế</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nhiên</a:t>
            </a:r>
            <a:endParaRPr lang="en-US" sz="1800" dirty="0">
              <a:latin typeface="Times New Roman" panose="02020603050405020304" pitchFamily="18" charset="0"/>
              <a:cs typeface="Times New Roman" panose="02020603050405020304" pitchFamily="18" charset="0"/>
            </a:endParaRPr>
          </a:p>
        </p:txBody>
      </p:sp>
      <p:sp>
        <p:nvSpPr>
          <p:cNvPr id="334" name="Google Shape;334;p32"/>
          <p:cNvSpPr txBox="1">
            <a:spLocks noGrp="1"/>
          </p:cNvSpPr>
          <p:nvPr>
            <p:ph type="title" idx="4"/>
          </p:nvPr>
        </p:nvSpPr>
        <p:spPr>
          <a:xfrm>
            <a:off x="229450" y="1004327"/>
            <a:ext cx="881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01</a:t>
            </a:r>
            <a:endParaRPr dirty="0"/>
          </a:p>
        </p:txBody>
      </p:sp>
      <p:sp>
        <p:nvSpPr>
          <p:cNvPr id="335" name="Google Shape;335;p32"/>
          <p:cNvSpPr txBox="1">
            <a:spLocks noGrp="1"/>
          </p:cNvSpPr>
          <p:nvPr>
            <p:ph type="title" idx="5"/>
          </p:nvPr>
        </p:nvSpPr>
        <p:spPr>
          <a:xfrm>
            <a:off x="310221" y="3730780"/>
            <a:ext cx="879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04</a:t>
            </a:r>
            <a:endParaRPr dirty="0"/>
          </a:p>
        </p:txBody>
      </p:sp>
      <p:sp>
        <p:nvSpPr>
          <p:cNvPr id="336" name="Google Shape;336;p32"/>
          <p:cNvSpPr txBox="1">
            <a:spLocks noGrp="1"/>
          </p:cNvSpPr>
          <p:nvPr>
            <p:ph type="title" idx="6"/>
          </p:nvPr>
        </p:nvSpPr>
        <p:spPr>
          <a:xfrm>
            <a:off x="264307" y="1852654"/>
            <a:ext cx="879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02</a:t>
            </a:r>
            <a:endParaRPr dirty="0"/>
          </a:p>
        </p:txBody>
      </p:sp>
      <p:sp>
        <p:nvSpPr>
          <p:cNvPr id="340" name="Google Shape;340;p32"/>
          <p:cNvSpPr/>
          <p:nvPr/>
        </p:nvSpPr>
        <p:spPr>
          <a:xfrm>
            <a:off x="5541393" y="216297"/>
            <a:ext cx="2198350" cy="212400"/>
          </a:xfrm>
          <a:custGeom>
            <a:avLst/>
            <a:gdLst/>
            <a:ahLst/>
            <a:cxnLst/>
            <a:rect l="l" t="t" r="r" b="b"/>
            <a:pathLst>
              <a:path w="87934" h="8496" extrusionOk="0">
                <a:moveTo>
                  <a:pt x="26985" y="0"/>
                </a:moveTo>
                <a:cubicBezTo>
                  <a:pt x="26166" y="0"/>
                  <a:pt x="25357" y="121"/>
                  <a:pt x="24426" y="233"/>
                </a:cubicBezTo>
                <a:cubicBezTo>
                  <a:pt x="24073" y="233"/>
                  <a:pt x="21979" y="354"/>
                  <a:pt x="20937" y="586"/>
                </a:cubicBezTo>
                <a:cubicBezTo>
                  <a:pt x="20239" y="698"/>
                  <a:pt x="19188" y="819"/>
                  <a:pt x="18145" y="819"/>
                </a:cubicBezTo>
                <a:cubicBezTo>
                  <a:pt x="15466" y="931"/>
                  <a:pt x="10813" y="1163"/>
                  <a:pt x="7677" y="1749"/>
                </a:cubicBezTo>
                <a:cubicBezTo>
                  <a:pt x="7324" y="1749"/>
                  <a:pt x="1" y="3610"/>
                  <a:pt x="4886" y="5350"/>
                </a:cubicBezTo>
                <a:cubicBezTo>
                  <a:pt x="6393" y="5937"/>
                  <a:pt x="10348" y="6281"/>
                  <a:pt x="13605" y="6281"/>
                </a:cubicBezTo>
                <a:lnTo>
                  <a:pt x="15466" y="6281"/>
                </a:lnTo>
                <a:cubicBezTo>
                  <a:pt x="15587" y="6281"/>
                  <a:pt x="15587" y="6281"/>
                  <a:pt x="15698" y="6169"/>
                </a:cubicBezTo>
                <a:cubicBezTo>
                  <a:pt x="15819" y="6169"/>
                  <a:pt x="16629" y="5937"/>
                  <a:pt x="20239" y="5937"/>
                </a:cubicBezTo>
                <a:cubicBezTo>
                  <a:pt x="21514" y="5937"/>
                  <a:pt x="23142" y="5937"/>
                  <a:pt x="25236" y="6048"/>
                </a:cubicBezTo>
                <a:lnTo>
                  <a:pt x="26632" y="6048"/>
                </a:lnTo>
                <a:cubicBezTo>
                  <a:pt x="27683" y="6048"/>
                  <a:pt x="28725" y="6048"/>
                  <a:pt x="29656" y="5937"/>
                </a:cubicBezTo>
                <a:lnTo>
                  <a:pt x="31173" y="5937"/>
                </a:lnTo>
                <a:cubicBezTo>
                  <a:pt x="33610" y="5937"/>
                  <a:pt x="35825" y="6281"/>
                  <a:pt x="36867" y="6867"/>
                </a:cubicBezTo>
                <a:cubicBezTo>
                  <a:pt x="37453" y="7211"/>
                  <a:pt x="38151" y="7444"/>
                  <a:pt x="38849" y="7565"/>
                </a:cubicBezTo>
                <a:cubicBezTo>
                  <a:pt x="39891" y="7677"/>
                  <a:pt x="40710" y="7909"/>
                  <a:pt x="41408" y="8030"/>
                </a:cubicBezTo>
                <a:cubicBezTo>
                  <a:pt x="42339" y="8263"/>
                  <a:pt x="43613" y="8495"/>
                  <a:pt x="45009" y="8495"/>
                </a:cubicBezTo>
                <a:cubicBezTo>
                  <a:pt x="45363" y="8495"/>
                  <a:pt x="45828" y="8495"/>
                  <a:pt x="46293" y="8375"/>
                </a:cubicBezTo>
                <a:lnTo>
                  <a:pt x="48499" y="8375"/>
                </a:lnTo>
                <a:cubicBezTo>
                  <a:pt x="48852" y="8375"/>
                  <a:pt x="49317" y="8263"/>
                  <a:pt x="49783" y="8030"/>
                </a:cubicBezTo>
                <a:cubicBezTo>
                  <a:pt x="50015" y="7909"/>
                  <a:pt x="50713" y="7798"/>
                  <a:pt x="51523" y="7677"/>
                </a:cubicBezTo>
                <a:cubicBezTo>
                  <a:pt x="51876" y="7677"/>
                  <a:pt x="52109" y="7677"/>
                  <a:pt x="52574" y="7565"/>
                </a:cubicBezTo>
                <a:cubicBezTo>
                  <a:pt x="52574" y="7565"/>
                  <a:pt x="52686" y="7565"/>
                  <a:pt x="52686" y="7444"/>
                </a:cubicBezTo>
                <a:cubicBezTo>
                  <a:pt x="52919" y="7332"/>
                  <a:pt x="53384" y="7100"/>
                  <a:pt x="53737" y="6746"/>
                </a:cubicBezTo>
                <a:cubicBezTo>
                  <a:pt x="54082" y="6281"/>
                  <a:pt x="55710" y="5937"/>
                  <a:pt x="57459" y="5937"/>
                </a:cubicBezTo>
                <a:lnTo>
                  <a:pt x="58157" y="5937"/>
                </a:lnTo>
                <a:cubicBezTo>
                  <a:pt x="59432" y="6048"/>
                  <a:pt x="60828" y="6048"/>
                  <a:pt x="62112" y="6048"/>
                </a:cubicBezTo>
                <a:lnTo>
                  <a:pt x="64438" y="6048"/>
                </a:lnTo>
                <a:cubicBezTo>
                  <a:pt x="65946" y="6048"/>
                  <a:pt x="67341" y="6169"/>
                  <a:pt x="68272" y="6514"/>
                </a:cubicBezTo>
                <a:cubicBezTo>
                  <a:pt x="69202" y="6867"/>
                  <a:pt x="70366" y="7100"/>
                  <a:pt x="71761" y="7100"/>
                </a:cubicBezTo>
                <a:cubicBezTo>
                  <a:pt x="72348" y="7100"/>
                  <a:pt x="72924" y="7100"/>
                  <a:pt x="73511" y="6979"/>
                </a:cubicBezTo>
                <a:lnTo>
                  <a:pt x="73622" y="6867"/>
                </a:lnTo>
                <a:lnTo>
                  <a:pt x="73743" y="6867"/>
                </a:lnTo>
                <a:cubicBezTo>
                  <a:pt x="73976" y="6979"/>
                  <a:pt x="74209" y="6979"/>
                  <a:pt x="74441" y="6979"/>
                </a:cubicBezTo>
                <a:cubicBezTo>
                  <a:pt x="74786" y="6979"/>
                  <a:pt x="75139" y="6979"/>
                  <a:pt x="75251" y="6867"/>
                </a:cubicBezTo>
                <a:cubicBezTo>
                  <a:pt x="75372" y="6746"/>
                  <a:pt x="75837" y="6746"/>
                  <a:pt x="76181" y="6746"/>
                </a:cubicBezTo>
                <a:cubicBezTo>
                  <a:pt x="76647" y="6746"/>
                  <a:pt x="77112" y="6746"/>
                  <a:pt x="77344" y="6867"/>
                </a:cubicBezTo>
                <a:cubicBezTo>
                  <a:pt x="78042" y="7565"/>
                  <a:pt x="79671" y="8375"/>
                  <a:pt x="82927" y="8375"/>
                </a:cubicBezTo>
                <a:lnTo>
                  <a:pt x="83514" y="8375"/>
                </a:lnTo>
                <a:cubicBezTo>
                  <a:pt x="83746" y="8375"/>
                  <a:pt x="85840" y="8263"/>
                  <a:pt x="87236" y="7100"/>
                </a:cubicBezTo>
                <a:cubicBezTo>
                  <a:pt x="87347" y="6979"/>
                  <a:pt x="87580" y="6867"/>
                  <a:pt x="87934" y="6867"/>
                </a:cubicBezTo>
                <a:lnTo>
                  <a:pt x="87934" y="121"/>
                </a:lnTo>
                <a:lnTo>
                  <a:pt x="85142" y="121"/>
                </a:lnTo>
                <a:cubicBezTo>
                  <a:pt x="84788" y="121"/>
                  <a:pt x="84444" y="233"/>
                  <a:pt x="83979" y="354"/>
                </a:cubicBezTo>
                <a:cubicBezTo>
                  <a:pt x="83625" y="465"/>
                  <a:pt x="82927" y="465"/>
                  <a:pt x="82118" y="586"/>
                </a:cubicBezTo>
                <a:cubicBezTo>
                  <a:pt x="81885" y="586"/>
                  <a:pt x="81532" y="586"/>
                  <a:pt x="81066" y="698"/>
                </a:cubicBezTo>
                <a:lnTo>
                  <a:pt x="80955" y="698"/>
                </a:lnTo>
                <a:cubicBezTo>
                  <a:pt x="80834" y="819"/>
                  <a:pt x="80257" y="931"/>
                  <a:pt x="80024" y="1163"/>
                </a:cubicBezTo>
                <a:cubicBezTo>
                  <a:pt x="79559" y="1517"/>
                  <a:pt x="77931" y="1749"/>
                  <a:pt x="76181" y="1749"/>
                </a:cubicBezTo>
                <a:cubicBezTo>
                  <a:pt x="75949" y="1749"/>
                  <a:pt x="75716" y="1749"/>
                  <a:pt x="75483" y="1628"/>
                </a:cubicBezTo>
                <a:lnTo>
                  <a:pt x="69202" y="1628"/>
                </a:lnTo>
                <a:cubicBezTo>
                  <a:pt x="67695" y="1628"/>
                  <a:pt x="66299" y="1517"/>
                  <a:pt x="65369" y="1396"/>
                </a:cubicBezTo>
                <a:cubicBezTo>
                  <a:pt x="64550" y="1163"/>
                  <a:pt x="63275" y="931"/>
                  <a:pt x="61879" y="931"/>
                </a:cubicBezTo>
                <a:cubicBezTo>
                  <a:pt x="61293" y="931"/>
                  <a:pt x="60595" y="931"/>
                  <a:pt x="60018" y="1051"/>
                </a:cubicBezTo>
                <a:lnTo>
                  <a:pt x="58502" y="1051"/>
                </a:lnTo>
                <a:cubicBezTo>
                  <a:pt x="58269" y="1163"/>
                  <a:pt x="57804" y="1163"/>
                  <a:pt x="57459" y="1163"/>
                </a:cubicBezTo>
                <a:cubicBezTo>
                  <a:pt x="56994" y="1163"/>
                  <a:pt x="56529" y="1163"/>
                  <a:pt x="56408" y="1051"/>
                </a:cubicBezTo>
                <a:cubicBezTo>
                  <a:pt x="55598" y="698"/>
                  <a:pt x="53970" y="233"/>
                  <a:pt x="50713" y="233"/>
                </a:cubicBezTo>
                <a:lnTo>
                  <a:pt x="50127" y="233"/>
                </a:lnTo>
                <a:cubicBezTo>
                  <a:pt x="49894" y="233"/>
                  <a:pt x="47922" y="233"/>
                  <a:pt x="46405" y="931"/>
                </a:cubicBezTo>
                <a:cubicBezTo>
                  <a:pt x="46172" y="1163"/>
                  <a:pt x="45474" y="1163"/>
                  <a:pt x="44665" y="1163"/>
                </a:cubicBezTo>
                <a:cubicBezTo>
                  <a:pt x="44079" y="1163"/>
                  <a:pt x="43502" y="1163"/>
                  <a:pt x="43148" y="1051"/>
                </a:cubicBezTo>
                <a:cubicBezTo>
                  <a:pt x="42106" y="819"/>
                  <a:pt x="40710" y="586"/>
                  <a:pt x="38617" y="586"/>
                </a:cubicBezTo>
                <a:cubicBezTo>
                  <a:pt x="37453" y="586"/>
                  <a:pt x="36058" y="698"/>
                  <a:pt x="34429" y="819"/>
                </a:cubicBezTo>
                <a:lnTo>
                  <a:pt x="34308" y="819"/>
                </a:lnTo>
                <a:cubicBezTo>
                  <a:pt x="33843" y="698"/>
                  <a:pt x="32215" y="233"/>
                  <a:pt x="29656" y="233"/>
                </a:cubicBezTo>
                <a:lnTo>
                  <a:pt x="29544" y="233"/>
                </a:lnTo>
                <a:cubicBezTo>
                  <a:pt x="29423" y="233"/>
                  <a:pt x="28260" y="0"/>
                  <a:pt x="26985"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2"/>
          <p:cNvSpPr/>
          <p:nvPr/>
        </p:nvSpPr>
        <p:spPr>
          <a:xfrm>
            <a:off x="-1404257" y="1803622"/>
            <a:ext cx="1714478" cy="253506"/>
          </a:xfrm>
          <a:custGeom>
            <a:avLst/>
            <a:gdLst/>
            <a:ahLst/>
            <a:cxnLst/>
            <a:rect l="l" t="t" r="r" b="b"/>
            <a:pathLst>
              <a:path w="82239" h="5119" extrusionOk="0">
                <a:moveTo>
                  <a:pt x="4187" y="0"/>
                </a:moveTo>
                <a:cubicBezTo>
                  <a:pt x="3843" y="0"/>
                  <a:pt x="1982" y="112"/>
                  <a:pt x="698" y="810"/>
                </a:cubicBezTo>
                <a:cubicBezTo>
                  <a:pt x="586" y="931"/>
                  <a:pt x="354" y="931"/>
                  <a:pt x="0" y="931"/>
                </a:cubicBezTo>
                <a:lnTo>
                  <a:pt x="0" y="5118"/>
                </a:lnTo>
                <a:lnTo>
                  <a:pt x="2559" y="5118"/>
                </a:lnTo>
                <a:cubicBezTo>
                  <a:pt x="2912" y="5118"/>
                  <a:pt x="3257" y="4997"/>
                  <a:pt x="3722" y="4997"/>
                </a:cubicBezTo>
                <a:cubicBezTo>
                  <a:pt x="4076" y="4885"/>
                  <a:pt x="4653" y="4885"/>
                  <a:pt x="5471" y="4765"/>
                </a:cubicBezTo>
                <a:lnTo>
                  <a:pt x="6514" y="4765"/>
                </a:lnTo>
                <a:cubicBezTo>
                  <a:pt x="6635" y="4653"/>
                  <a:pt x="7100" y="4532"/>
                  <a:pt x="7444" y="4420"/>
                </a:cubicBezTo>
                <a:cubicBezTo>
                  <a:pt x="7798" y="4188"/>
                  <a:pt x="9305" y="4067"/>
                  <a:pt x="11054" y="4067"/>
                </a:cubicBezTo>
                <a:lnTo>
                  <a:pt x="11631" y="4067"/>
                </a:lnTo>
                <a:cubicBezTo>
                  <a:pt x="12794" y="4188"/>
                  <a:pt x="14079" y="4188"/>
                  <a:pt x="15353" y="4188"/>
                </a:cubicBezTo>
                <a:lnTo>
                  <a:pt x="17568" y="4188"/>
                </a:lnTo>
                <a:cubicBezTo>
                  <a:pt x="18964" y="4188"/>
                  <a:pt x="20239" y="4188"/>
                  <a:pt x="21057" y="4299"/>
                </a:cubicBezTo>
                <a:cubicBezTo>
                  <a:pt x="21867" y="4420"/>
                  <a:pt x="23030" y="4532"/>
                  <a:pt x="24314" y="4532"/>
                </a:cubicBezTo>
                <a:lnTo>
                  <a:pt x="27571" y="4532"/>
                </a:lnTo>
                <a:cubicBezTo>
                  <a:pt x="27804" y="4420"/>
                  <a:pt x="28148" y="4420"/>
                  <a:pt x="28501" y="4420"/>
                </a:cubicBezTo>
                <a:cubicBezTo>
                  <a:pt x="28967" y="4420"/>
                  <a:pt x="29311" y="4420"/>
                  <a:pt x="29544" y="4532"/>
                </a:cubicBezTo>
                <a:cubicBezTo>
                  <a:pt x="30242" y="4765"/>
                  <a:pt x="31758" y="4997"/>
                  <a:pt x="34782" y="4997"/>
                </a:cubicBezTo>
                <a:lnTo>
                  <a:pt x="35248" y="4997"/>
                </a:lnTo>
                <a:cubicBezTo>
                  <a:pt x="35592" y="4997"/>
                  <a:pt x="37453" y="4997"/>
                  <a:pt x="38737" y="4532"/>
                </a:cubicBezTo>
                <a:cubicBezTo>
                  <a:pt x="38970" y="4532"/>
                  <a:pt x="39668" y="4420"/>
                  <a:pt x="40365" y="4420"/>
                </a:cubicBezTo>
                <a:cubicBezTo>
                  <a:pt x="40942" y="4420"/>
                  <a:pt x="41529" y="4420"/>
                  <a:pt x="41873" y="4532"/>
                </a:cubicBezTo>
                <a:cubicBezTo>
                  <a:pt x="42803" y="4653"/>
                  <a:pt x="44199" y="4765"/>
                  <a:pt x="46060" y="4765"/>
                </a:cubicBezTo>
                <a:cubicBezTo>
                  <a:pt x="47223" y="4765"/>
                  <a:pt x="48507" y="4765"/>
                  <a:pt x="50015" y="4653"/>
                </a:cubicBezTo>
                <a:lnTo>
                  <a:pt x="50136" y="4653"/>
                </a:lnTo>
                <a:cubicBezTo>
                  <a:pt x="50480" y="4765"/>
                  <a:pt x="52109" y="4997"/>
                  <a:pt x="54435" y="4997"/>
                </a:cubicBezTo>
                <a:lnTo>
                  <a:pt x="54556" y="4997"/>
                </a:lnTo>
                <a:cubicBezTo>
                  <a:pt x="54788" y="4997"/>
                  <a:pt x="55719" y="5118"/>
                  <a:pt x="56994" y="5118"/>
                </a:cubicBezTo>
                <a:cubicBezTo>
                  <a:pt x="57692" y="5118"/>
                  <a:pt x="58510" y="5118"/>
                  <a:pt x="59320" y="4997"/>
                </a:cubicBezTo>
                <a:lnTo>
                  <a:pt x="59441" y="4997"/>
                </a:lnTo>
                <a:cubicBezTo>
                  <a:pt x="59674" y="4997"/>
                  <a:pt x="61646" y="4885"/>
                  <a:pt x="62698" y="4765"/>
                </a:cubicBezTo>
                <a:cubicBezTo>
                  <a:pt x="63275" y="4653"/>
                  <a:pt x="64205" y="4653"/>
                  <a:pt x="65257" y="4653"/>
                </a:cubicBezTo>
                <a:cubicBezTo>
                  <a:pt x="67695" y="4532"/>
                  <a:pt x="72003" y="4420"/>
                  <a:pt x="75027" y="4067"/>
                </a:cubicBezTo>
                <a:cubicBezTo>
                  <a:pt x="75260" y="4067"/>
                  <a:pt x="82238" y="2904"/>
                  <a:pt x="77698" y="1861"/>
                </a:cubicBezTo>
                <a:cubicBezTo>
                  <a:pt x="76190" y="1508"/>
                  <a:pt x="72468" y="1275"/>
                  <a:pt x="69444" y="1275"/>
                </a:cubicBezTo>
                <a:lnTo>
                  <a:pt x="67695" y="1275"/>
                </a:lnTo>
                <a:cubicBezTo>
                  <a:pt x="67583" y="1275"/>
                  <a:pt x="67583" y="1275"/>
                  <a:pt x="67462" y="1396"/>
                </a:cubicBezTo>
                <a:cubicBezTo>
                  <a:pt x="67350" y="1396"/>
                  <a:pt x="66652" y="1508"/>
                  <a:pt x="63275" y="1508"/>
                </a:cubicBezTo>
                <a:lnTo>
                  <a:pt x="58622" y="1508"/>
                </a:lnTo>
                <a:cubicBezTo>
                  <a:pt x="58157" y="1396"/>
                  <a:pt x="57813" y="1396"/>
                  <a:pt x="57347" y="1396"/>
                </a:cubicBezTo>
                <a:cubicBezTo>
                  <a:pt x="56296" y="1396"/>
                  <a:pt x="55365" y="1508"/>
                  <a:pt x="54435" y="1508"/>
                </a:cubicBezTo>
                <a:lnTo>
                  <a:pt x="53039" y="1508"/>
                </a:lnTo>
                <a:cubicBezTo>
                  <a:pt x="50834" y="1508"/>
                  <a:pt x="48740" y="1275"/>
                  <a:pt x="47689" y="931"/>
                </a:cubicBezTo>
                <a:cubicBezTo>
                  <a:pt x="47223" y="810"/>
                  <a:pt x="46525" y="577"/>
                  <a:pt x="45828" y="577"/>
                </a:cubicBezTo>
                <a:cubicBezTo>
                  <a:pt x="44897" y="466"/>
                  <a:pt x="44088" y="345"/>
                  <a:pt x="43501" y="233"/>
                </a:cubicBezTo>
                <a:cubicBezTo>
                  <a:pt x="42571" y="112"/>
                  <a:pt x="41408" y="0"/>
                  <a:pt x="40133" y="0"/>
                </a:cubicBezTo>
                <a:lnTo>
                  <a:pt x="36876" y="0"/>
                </a:lnTo>
                <a:cubicBezTo>
                  <a:pt x="36522" y="0"/>
                  <a:pt x="36178" y="112"/>
                  <a:pt x="35713" y="233"/>
                </a:cubicBezTo>
                <a:cubicBezTo>
                  <a:pt x="35480" y="345"/>
                  <a:pt x="34782" y="345"/>
                  <a:pt x="33964" y="466"/>
                </a:cubicBezTo>
                <a:cubicBezTo>
                  <a:pt x="33731" y="466"/>
                  <a:pt x="33498" y="466"/>
                  <a:pt x="33033" y="577"/>
                </a:cubicBezTo>
                <a:lnTo>
                  <a:pt x="32921" y="577"/>
                </a:lnTo>
                <a:cubicBezTo>
                  <a:pt x="32800" y="577"/>
                  <a:pt x="32335" y="810"/>
                  <a:pt x="31991" y="1043"/>
                </a:cubicBezTo>
                <a:cubicBezTo>
                  <a:pt x="31637" y="1275"/>
                  <a:pt x="30130" y="1508"/>
                  <a:pt x="28501" y="1508"/>
                </a:cubicBezTo>
                <a:lnTo>
                  <a:pt x="27804" y="1508"/>
                </a:lnTo>
                <a:cubicBezTo>
                  <a:pt x="26640" y="1508"/>
                  <a:pt x="25356" y="1396"/>
                  <a:pt x="24193" y="1396"/>
                </a:cubicBezTo>
                <a:cubicBezTo>
                  <a:pt x="23616" y="1396"/>
                  <a:pt x="23263" y="1396"/>
                  <a:pt x="22797" y="1508"/>
                </a:cubicBezTo>
                <a:lnTo>
                  <a:pt x="21988" y="1508"/>
                </a:lnTo>
                <a:cubicBezTo>
                  <a:pt x="20592" y="1508"/>
                  <a:pt x="19196" y="1396"/>
                  <a:pt x="18378" y="1163"/>
                </a:cubicBezTo>
                <a:cubicBezTo>
                  <a:pt x="17568" y="931"/>
                  <a:pt x="16405" y="810"/>
                  <a:pt x="15121" y="810"/>
                </a:cubicBezTo>
                <a:cubicBezTo>
                  <a:pt x="14544" y="810"/>
                  <a:pt x="14079" y="810"/>
                  <a:pt x="13492" y="931"/>
                </a:cubicBezTo>
                <a:lnTo>
                  <a:pt x="11864" y="931"/>
                </a:lnTo>
                <a:cubicBezTo>
                  <a:pt x="11752" y="1043"/>
                  <a:pt x="11287" y="1043"/>
                  <a:pt x="10933" y="1043"/>
                </a:cubicBezTo>
                <a:cubicBezTo>
                  <a:pt x="10589" y="1043"/>
                  <a:pt x="10124" y="1043"/>
                  <a:pt x="10003" y="931"/>
                </a:cubicBezTo>
                <a:cubicBezTo>
                  <a:pt x="9193" y="577"/>
                  <a:pt x="7677" y="0"/>
                  <a:pt x="4653"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342;p32"/>
          <p:cNvGrpSpPr/>
          <p:nvPr/>
        </p:nvGrpSpPr>
        <p:grpSpPr>
          <a:xfrm>
            <a:off x="5946203" y="2910593"/>
            <a:ext cx="1612438" cy="347413"/>
            <a:chOff x="3497150" y="2889775"/>
            <a:chExt cx="2517075" cy="542325"/>
          </a:xfrm>
        </p:grpSpPr>
        <p:sp>
          <p:nvSpPr>
            <p:cNvPr id="343" name="Google Shape;343;p32"/>
            <p:cNvSpPr/>
            <p:nvPr/>
          </p:nvSpPr>
          <p:spPr>
            <a:xfrm>
              <a:off x="3497150" y="2889775"/>
              <a:ext cx="2517075" cy="542325"/>
            </a:xfrm>
            <a:custGeom>
              <a:avLst/>
              <a:gdLst/>
              <a:ahLst/>
              <a:cxnLst/>
              <a:rect l="l" t="t" r="r" b="b"/>
              <a:pathLst>
                <a:path w="100683" h="21693" extrusionOk="0">
                  <a:moveTo>
                    <a:pt x="72697" y="0"/>
                  </a:moveTo>
                  <a:cubicBezTo>
                    <a:pt x="71769" y="0"/>
                    <a:pt x="70848" y="102"/>
                    <a:pt x="69940" y="346"/>
                  </a:cubicBezTo>
                  <a:cubicBezTo>
                    <a:pt x="65486" y="1476"/>
                    <a:pt x="62616" y="5482"/>
                    <a:pt x="59668" y="8956"/>
                  </a:cubicBezTo>
                  <a:cubicBezTo>
                    <a:pt x="59215" y="9482"/>
                    <a:pt x="58689" y="10014"/>
                    <a:pt x="58006" y="10165"/>
                  </a:cubicBezTo>
                  <a:cubicBezTo>
                    <a:pt x="57848" y="10203"/>
                    <a:pt x="57696" y="10220"/>
                    <a:pt x="57549" y="10220"/>
                  </a:cubicBezTo>
                  <a:cubicBezTo>
                    <a:pt x="55941" y="10220"/>
                    <a:pt x="54943" y="8093"/>
                    <a:pt x="53625" y="6914"/>
                  </a:cubicBezTo>
                  <a:cubicBezTo>
                    <a:pt x="52704" y="6111"/>
                    <a:pt x="51503" y="5777"/>
                    <a:pt x="50263" y="5777"/>
                  </a:cubicBezTo>
                  <a:cubicBezTo>
                    <a:pt x="49171" y="5777"/>
                    <a:pt x="48048" y="6036"/>
                    <a:pt x="47058" y="6461"/>
                  </a:cubicBezTo>
                  <a:cubicBezTo>
                    <a:pt x="44943" y="7367"/>
                    <a:pt x="43130" y="8878"/>
                    <a:pt x="41015" y="9862"/>
                  </a:cubicBezTo>
                  <a:cubicBezTo>
                    <a:pt x="38145" y="11294"/>
                    <a:pt x="34894" y="11597"/>
                    <a:pt x="31722" y="12050"/>
                  </a:cubicBezTo>
                  <a:cubicBezTo>
                    <a:pt x="26967" y="12733"/>
                    <a:pt x="20774" y="13639"/>
                    <a:pt x="16393" y="15603"/>
                  </a:cubicBezTo>
                  <a:cubicBezTo>
                    <a:pt x="14351" y="16509"/>
                    <a:pt x="12991" y="18775"/>
                    <a:pt x="10653" y="18998"/>
                  </a:cubicBezTo>
                  <a:cubicBezTo>
                    <a:pt x="10524" y="19013"/>
                    <a:pt x="10397" y="19021"/>
                    <a:pt x="10271" y="19021"/>
                  </a:cubicBezTo>
                  <a:cubicBezTo>
                    <a:pt x="8106" y="19021"/>
                    <a:pt x="6394" y="16896"/>
                    <a:pt x="4213" y="16896"/>
                  </a:cubicBezTo>
                  <a:cubicBezTo>
                    <a:pt x="3998" y="16896"/>
                    <a:pt x="3778" y="16917"/>
                    <a:pt x="3553" y="16962"/>
                  </a:cubicBezTo>
                  <a:cubicBezTo>
                    <a:pt x="1813" y="17264"/>
                    <a:pt x="756" y="19077"/>
                    <a:pt x="79" y="20811"/>
                  </a:cubicBezTo>
                  <a:cubicBezTo>
                    <a:pt x="1" y="20890"/>
                    <a:pt x="1" y="20890"/>
                    <a:pt x="1" y="20962"/>
                  </a:cubicBezTo>
                  <a:lnTo>
                    <a:pt x="78097" y="20962"/>
                  </a:lnTo>
                  <a:cubicBezTo>
                    <a:pt x="80554" y="20962"/>
                    <a:pt x="85093" y="21692"/>
                    <a:pt x="88798" y="21692"/>
                  </a:cubicBezTo>
                  <a:cubicBezTo>
                    <a:pt x="90559" y="21692"/>
                    <a:pt x="92132" y="21527"/>
                    <a:pt x="93202" y="21041"/>
                  </a:cubicBezTo>
                  <a:cubicBezTo>
                    <a:pt x="100682" y="17488"/>
                    <a:pt x="89504" y="3971"/>
                    <a:pt x="84519" y="2612"/>
                  </a:cubicBezTo>
                  <a:cubicBezTo>
                    <a:pt x="82858" y="2159"/>
                    <a:pt x="81118" y="1705"/>
                    <a:pt x="79456" y="1174"/>
                  </a:cubicBezTo>
                  <a:cubicBezTo>
                    <a:pt x="77214" y="589"/>
                    <a:pt x="74935" y="0"/>
                    <a:pt x="72697" y="0"/>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2"/>
            <p:cNvSpPr/>
            <p:nvPr/>
          </p:nvSpPr>
          <p:spPr>
            <a:xfrm>
              <a:off x="3497150" y="3185975"/>
              <a:ext cx="2390500" cy="246125"/>
            </a:xfrm>
            <a:custGeom>
              <a:avLst/>
              <a:gdLst/>
              <a:ahLst/>
              <a:cxnLst/>
              <a:rect l="l" t="t" r="r" b="b"/>
              <a:pathLst>
                <a:path w="95620" h="9845" extrusionOk="0">
                  <a:moveTo>
                    <a:pt x="46345" y="1"/>
                  </a:moveTo>
                  <a:cubicBezTo>
                    <a:pt x="44016" y="1"/>
                    <a:pt x="41542" y="983"/>
                    <a:pt x="39505" y="2244"/>
                  </a:cubicBezTo>
                  <a:cubicBezTo>
                    <a:pt x="37009" y="3755"/>
                    <a:pt x="34441" y="6474"/>
                    <a:pt x="31420" y="6848"/>
                  </a:cubicBezTo>
                  <a:cubicBezTo>
                    <a:pt x="31001" y="6914"/>
                    <a:pt x="30575" y="6943"/>
                    <a:pt x="30145" y="6943"/>
                  </a:cubicBezTo>
                  <a:cubicBezTo>
                    <a:pt x="27167" y="6943"/>
                    <a:pt x="23971" y="5565"/>
                    <a:pt x="20987" y="5565"/>
                  </a:cubicBezTo>
                  <a:cubicBezTo>
                    <a:pt x="20916" y="5565"/>
                    <a:pt x="20845" y="5566"/>
                    <a:pt x="20774" y="5567"/>
                  </a:cubicBezTo>
                  <a:cubicBezTo>
                    <a:pt x="18127" y="5640"/>
                    <a:pt x="15940" y="6848"/>
                    <a:pt x="13445" y="7380"/>
                  </a:cubicBezTo>
                  <a:cubicBezTo>
                    <a:pt x="12840" y="7531"/>
                    <a:pt x="12164" y="7682"/>
                    <a:pt x="11559" y="7682"/>
                  </a:cubicBezTo>
                  <a:cubicBezTo>
                    <a:pt x="11476" y="7684"/>
                    <a:pt x="11392" y="7686"/>
                    <a:pt x="11309" y="7686"/>
                  </a:cubicBezTo>
                  <a:cubicBezTo>
                    <a:pt x="8262" y="7686"/>
                    <a:pt x="5622" y="6073"/>
                    <a:pt x="3503" y="6073"/>
                  </a:cubicBezTo>
                  <a:cubicBezTo>
                    <a:pt x="2134" y="6073"/>
                    <a:pt x="982" y="6746"/>
                    <a:pt x="79" y="8963"/>
                  </a:cubicBezTo>
                  <a:cubicBezTo>
                    <a:pt x="1" y="9042"/>
                    <a:pt x="1" y="9042"/>
                    <a:pt x="1" y="9114"/>
                  </a:cubicBezTo>
                  <a:lnTo>
                    <a:pt x="78097" y="9114"/>
                  </a:lnTo>
                  <a:cubicBezTo>
                    <a:pt x="80554" y="9114"/>
                    <a:pt x="85093" y="9844"/>
                    <a:pt x="88798" y="9844"/>
                  </a:cubicBezTo>
                  <a:cubicBezTo>
                    <a:pt x="90559" y="9844"/>
                    <a:pt x="92132" y="9679"/>
                    <a:pt x="93202" y="9193"/>
                  </a:cubicBezTo>
                  <a:cubicBezTo>
                    <a:pt x="94489" y="8588"/>
                    <a:pt x="95317" y="7531"/>
                    <a:pt x="95619" y="6171"/>
                  </a:cubicBezTo>
                  <a:cubicBezTo>
                    <a:pt x="91843" y="5114"/>
                    <a:pt x="88749" y="2093"/>
                    <a:pt x="84743" y="1108"/>
                  </a:cubicBezTo>
                  <a:cubicBezTo>
                    <a:pt x="82900" y="690"/>
                    <a:pt x="81008" y="482"/>
                    <a:pt x="79120" y="482"/>
                  </a:cubicBezTo>
                  <a:cubicBezTo>
                    <a:pt x="76909" y="482"/>
                    <a:pt x="74704" y="767"/>
                    <a:pt x="72586" y="1338"/>
                  </a:cubicBezTo>
                  <a:cubicBezTo>
                    <a:pt x="69263" y="2317"/>
                    <a:pt x="66163" y="3978"/>
                    <a:pt x="62840" y="4812"/>
                  </a:cubicBezTo>
                  <a:cubicBezTo>
                    <a:pt x="61496" y="5171"/>
                    <a:pt x="60081" y="5387"/>
                    <a:pt x="58693" y="5387"/>
                  </a:cubicBezTo>
                  <a:cubicBezTo>
                    <a:pt x="56572" y="5387"/>
                    <a:pt x="54513" y="4882"/>
                    <a:pt x="52870" y="3604"/>
                  </a:cubicBezTo>
                  <a:cubicBezTo>
                    <a:pt x="51891" y="2770"/>
                    <a:pt x="51058" y="1712"/>
                    <a:pt x="50000" y="1036"/>
                  </a:cubicBezTo>
                  <a:cubicBezTo>
                    <a:pt x="48894" y="305"/>
                    <a:pt x="47642" y="1"/>
                    <a:pt x="46345" y="1"/>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332;p32"/>
          <p:cNvSpPr txBox="1"/>
          <p:nvPr/>
        </p:nvSpPr>
        <p:spPr>
          <a:xfrm>
            <a:off x="1137556" y="841513"/>
            <a:ext cx="7592786" cy="34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algn="just"/>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a:t>
            </a:r>
            <a:endParaRPr lang="en-US" sz="2000" dirty="0">
              <a:latin typeface="Times New Roman" panose="02020603050405020304" pitchFamily="18" charset="0"/>
              <a:cs typeface="Times New Roman" panose="02020603050405020304" pitchFamily="18" charset="0"/>
            </a:endParaRPr>
          </a:p>
          <a:p>
            <a:pPr algn="just"/>
            <a:r>
              <a:rPr lang="en-US" sz="2000" dirty="0" err="1">
                <a:latin typeface="Times New Roman" panose="02020603050405020304" pitchFamily="18" charset="0"/>
                <a:cs typeface="Times New Roman" panose="02020603050405020304" pitchFamily="18" charset="0"/>
              </a:rPr>
              <a:t>cạnh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thuật</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3" name="Google Shape;336;p32"/>
          <p:cNvSpPr txBox="1"/>
          <p:nvPr/>
        </p:nvSpPr>
        <p:spPr>
          <a:xfrm>
            <a:off x="310221" y="2854137"/>
            <a:ext cx="879300" cy="572700"/>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oncert One"/>
              <a:buNone/>
              <a:defRPr sz="36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000"/>
              <a:buFont typeface="Concert One"/>
              <a:buNone/>
              <a:defRPr sz="30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000"/>
              <a:buFont typeface="Concert One"/>
              <a:buNone/>
              <a:defRPr sz="30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000"/>
              <a:buFont typeface="Concert One"/>
              <a:buNone/>
              <a:defRPr sz="30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000"/>
              <a:buFont typeface="Concert One"/>
              <a:buNone/>
              <a:defRPr sz="30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000"/>
              <a:buFont typeface="Concert One"/>
              <a:buNone/>
              <a:defRPr sz="30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000"/>
              <a:buFont typeface="Concert One"/>
              <a:buNone/>
              <a:defRPr sz="30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000"/>
              <a:buFont typeface="Concert One"/>
              <a:buNone/>
              <a:defRPr sz="30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000"/>
              <a:buFont typeface="Concert One"/>
              <a:buNone/>
              <a:defRPr sz="3000" b="1" i="0" u="none" strike="noStrike" cap="none">
                <a:solidFill>
                  <a:schemeClr val="dk1"/>
                </a:solidFill>
                <a:latin typeface="Concert One"/>
                <a:ea typeface="Concert One"/>
                <a:cs typeface="Concert One"/>
                <a:sym typeface="Concert One"/>
              </a:defRPr>
            </a:lvl9pPr>
          </a:lstStyle>
          <a:p>
            <a:r>
              <a:rPr lang="en-GB" dirty="0"/>
              <a:t>03</a:t>
            </a:r>
          </a:p>
        </p:txBody>
      </p:sp>
      <p:sp>
        <p:nvSpPr>
          <p:cNvPr id="4" name="Google Shape;332;p32"/>
          <p:cNvSpPr txBox="1">
            <a:spLocks noGrp="1"/>
          </p:cNvSpPr>
          <p:nvPr>
            <p:ph type="subTitle" idx="1"/>
          </p:nvPr>
        </p:nvSpPr>
        <p:spPr>
          <a:xfrm>
            <a:off x="1124810" y="1757337"/>
            <a:ext cx="7132638" cy="346075"/>
          </a:xfrm>
          <a:prstGeom prst="rect">
            <a:avLst/>
          </a:prstGeom>
        </p:spPr>
        <p:txBody>
          <a:bodyPr spcFirstLastPara="1" wrap="square" lIns="91425" tIns="91425" rIns="91425" bIns="91425" anchor="t" anchorCtr="0">
            <a:noAutofit/>
          </a:bodyPr>
          <a:lstStyle/>
          <a:p>
            <a:pPr algn="just"/>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nhận biết và phân tích, đánh giá được vai trò của yếu</a:t>
            </a:r>
            <a:endParaRPr lang="en-US" sz="2000" dirty="0">
              <a:latin typeface="Times New Roman" panose="02020603050405020304" pitchFamily="18" charset="0"/>
              <a:cs typeface="Times New Roman" panose="02020603050405020304" pitchFamily="18" charset="0"/>
            </a:endParaRPr>
          </a:p>
          <a:p>
            <a:pPr algn="just"/>
            <a:r>
              <a:rPr lang="vi-VN" sz="2000" dirty="0">
                <a:latin typeface="Times New Roman" panose="02020603050405020304" pitchFamily="18" charset="0"/>
                <a:cs typeface="Times New Roman" panose="02020603050405020304" pitchFamily="18" charset="0"/>
              </a:rPr>
              <a:t>tố kì ảo trong truyện ngắn hiện đại qua văn bản </a:t>
            </a:r>
            <a:r>
              <a:rPr lang="vi-VN" sz="2000" i="1" dirty="0">
                <a:latin typeface="Times New Roman" panose="02020603050405020304" pitchFamily="18" charset="0"/>
                <a:cs typeface="Times New Roman" panose="02020603050405020304" pitchFamily="18" charset="0"/>
              </a:rPr>
              <a:t>Muối của rừng</a:t>
            </a:r>
            <a:r>
              <a:rPr lang="en-US" sz="20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500" fill="hold"/>
                                        <p:tgtEl>
                                          <p:spTgt spid="334"/>
                                        </p:tgtEl>
                                        <p:attrNameLst>
                                          <p:attrName>ppt_x</p:attrName>
                                        </p:attrNameLst>
                                      </p:cBhvr>
                                      <p:tavLst>
                                        <p:tav tm="0">
                                          <p:val>
                                            <p:strVal val="#ppt_x"/>
                                          </p:val>
                                        </p:tav>
                                        <p:tav tm="100000">
                                          <p:val>
                                            <p:strVal val="#ppt_x"/>
                                          </p:val>
                                        </p:tav>
                                      </p:tavLst>
                                    </p:anim>
                                    <p:anim calcmode="lin" valueType="num">
                                      <p:cBhvr additive="base">
                                        <p:cTn id="8" dur="500" fill="hold"/>
                                        <p:tgtEl>
                                          <p:spTgt spid="3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6"/>
                                        </p:tgtEl>
                                        <p:attrNameLst>
                                          <p:attrName>style.visibility</p:attrName>
                                        </p:attrNameLst>
                                      </p:cBhvr>
                                      <p:to>
                                        <p:strVal val="visible"/>
                                      </p:to>
                                    </p:set>
                                    <p:anim calcmode="lin" valueType="num">
                                      <p:cBhvr additive="base">
                                        <p:cTn id="11" dur="500" fill="hold"/>
                                        <p:tgtEl>
                                          <p:spTgt spid="336"/>
                                        </p:tgtEl>
                                        <p:attrNameLst>
                                          <p:attrName>ppt_x</p:attrName>
                                        </p:attrNameLst>
                                      </p:cBhvr>
                                      <p:tavLst>
                                        <p:tav tm="0">
                                          <p:val>
                                            <p:strVal val="#ppt_x"/>
                                          </p:val>
                                        </p:tav>
                                        <p:tav tm="100000">
                                          <p:val>
                                            <p:strVal val="#ppt_x"/>
                                          </p:val>
                                        </p:tav>
                                      </p:tavLst>
                                    </p:anim>
                                    <p:anim calcmode="lin" valueType="num">
                                      <p:cBhvr additive="base">
                                        <p:cTn id="12" dur="500" fill="hold"/>
                                        <p:tgtEl>
                                          <p:spTgt spid="3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2">
                                            <p:txEl>
                                              <p:pRg st="0" end="0"/>
                                            </p:txEl>
                                          </p:spTgt>
                                        </p:tgtEl>
                                        <p:attrNameLst>
                                          <p:attrName>style.visibility</p:attrName>
                                        </p:attrNameLst>
                                      </p:cBhvr>
                                      <p:to>
                                        <p:strVal val="visible"/>
                                      </p:to>
                                    </p:set>
                                    <p:anim calcmode="lin" valueType="num">
                                      <p:cBhvr additive="base">
                                        <p:cTn id="15" dur="500" fill="hold"/>
                                        <p:tgtEl>
                                          <p:spTgt spid="33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32">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5"/>
                                        </p:tgtEl>
                                        <p:attrNameLst>
                                          <p:attrName>style.visibility</p:attrName>
                                        </p:attrNameLst>
                                      </p:cBhvr>
                                      <p:to>
                                        <p:strVal val="visible"/>
                                      </p:to>
                                    </p:set>
                                    <p:anim calcmode="lin" valueType="num">
                                      <p:cBhvr additive="base">
                                        <p:cTn id="19" dur="500" fill="hold"/>
                                        <p:tgtEl>
                                          <p:spTgt spid="335"/>
                                        </p:tgtEl>
                                        <p:attrNameLst>
                                          <p:attrName>ppt_x</p:attrName>
                                        </p:attrNameLst>
                                      </p:cBhvr>
                                      <p:tavLst>
                                        <p:tav tm="0">
                                          <p:val>
                                            <p:strVal val="#ppt_x"/>
                                          </p:val>
                                        </p:tav>
                                        <p:tav tm="100000">
                                          <p:val>
                                            <p:strVal val="#ppt_x"/>
                                          </p:val>
                                        </p:tav>
                                      </p:tavLst>
                                    </p:anim>
                                    <p:anim calcmode="lin" valueType="num">
                                      <p:cBhvr additive="base">
                                        <p:cTn id="20" dur="500" fill="hold"/>
                                        <p:tgtEl>
                                          <p:spTgt spid="3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3">
                                            <p:txEl>
                                              <p:pRg st="0" end="0"/>
                                            </p:txEl>
                                          </p:spTgt>
                                        </p:tgtEl>
                                        <p:attrNameLst>
                                          <p:attrName>style.visibility</p:attrName>
                                        </p:attrNameLst>
                                      </p:cBhvr>
                                      <p:to>
                                        <p:strVal val="visible"/>
                                      </p:to>
                                    </p:set>
                                    <p:anim calcmode="lin" valueType="num">
                                      <p:cBhvr additive="base">
                                        <p:cTn id="23" dur="500" fill="hold"/>
                                        <p:tgtEl>
                                          <p:spTgt spid="33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3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40"/>
                                        </p:tgtEl>
                                        <p:attrNameLst>
                                          <p:attrName>style.visibility</p:attrName>
                                        </p:attrNameLst>
                                      </p:cBhvr>
                                      <p:to>
                                        <p:strVal val="visible"/>
                                      </p:to>
                                    </p:set>
                                    <p:anim calcmode="lin" valueType="num">
                                      <p:cBhvr additive="base">
                                        <p:cTn id="35" dur="500" fill="hold"/>
                                        <p:tgtEl>
                                          <p:spTgt spid="340"/>
                                        </p:tgtEl>
                                        <p:attrNameLst>
                                          <p:attrName>ppt_x</p:attrName>
                                        </p:attrNameLst>
                                      </p:cBhvr>
                                      <p:tavLst>
                                        <p:tav tm="0">
                                          <p:val>
                                            <p:strVal val="#ppt_x"/>
                                          </p:val>
                                        </p:tav>
                                        <p:tav tm="100000">
                                          <p:val>
                                            <p:strVal val="#ppt_x"/>
                                          </p:val>
                                        </p:tav>
                                      </p:tavLst>
                                    </p:anim>
                                    <p:anim calcmode="lin" valueType="num">
                                      <p:cBhvr additive="base">
                                        <p:cTn id="36" dur="500" fill="hold"/>
                                        <p:tgtEl>
                                          <p:spTgt spid="34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2"/>
                                        </p:tgtEl>
                                        <p:attrNameLst>
                                          <p:attrName>style.visibility</p:attrName>
                                        </p:attrNameLst>
                                      </p:cBhvr>
                                      <p:to>
                                        <p:strVal val="visible"/>
                                      </p:to>
                                    </p:set>
                                    <p:anim calcmode="lin" valueType="num">
                                      <p:cBhvr additive="base">
                                        <p:cTn id="39" dur="500" fill="hold"/>
                                        <p:tgtEl>
                                          <p:spTgt spid="342"/>
                                        </p:tgtEl>
                                        <p:attrNameLst>
                                          <p:attrName>ppt_x</p:attrName>
                                        </p:attrNameLst>
                                      </p:cBhvr>
                                      <p:tavLst>
                                        <p:tav tm="0">
                                          <p:val>
                                            <p:strVal val="#ppt_x"/>
                                          </p:val>
                                        </p:tav>
                                        <p:tav tm="100000">
                                          <p:val>
                                            <p:strVal val="#ppt_x"/>
                                          </p:val>
                                        </p:tav>
                                      </p:tavLst>
                                    </p:anim>
                                    <p:anim calcmode="lin" valueType="num">
                                      <p:cBhvr additive="base">
                                        <p:cTn id="40" dur="500" fill="hold"/>
                                        <p:tgtEl>
                                          <p:spTgt spid="34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calcmode="lin" valueType="num">
                                      <p:cBhvr additive="base">
                                        <p:cTn id="4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build="p"/>
      <p:bldP spid="333" grpId="0" build="p"/>
      <p:bldP spid="334" grpId="0" animBg="1"/>
      <p:bldP spid="335" grpId="0" animBg="1"/>
      <p:bldP spid="336" grpId="0" animBg="1"/>
      <p:bldP spid="340" grpId="0" animBg="1"/>
      <p:bldP spid="2" grpId="0"/>
      <p:bldP spid="3" grpId="0" animBg="1"/>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34"/>
          <p:cNvSpPr txBox="1">
            <a:spLocks noGrp="1"/>
          </p:cNvSpPr>
          <p:nvPr>
            <p:ph type="title"/>
          </p:nvPr>
        </p:nvSpPr>
        <p:spPr>
          <a:xfrm>
            <a:off x="1675471" y="953030"/>
            <a:ext cx="6504004"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6000" dirty="0">
                <a:latin typeface="#9Slide03 AmpleSoft Bold" panose="02000000000000000000" pitchFamily="2" charset="0"/>
              </a:rPr>
              <a:t>TÌM HIỂU CHUNG</a:t>
            </a:r>
            <a:endParaRPr sz="6000" dirty="0">
              <a:latin typeface="#9Slide03 AmpleSoft Bold" panose="02000000000000000000" pitchFamily="2" charset="0"/>
            </a:endParaRPr>
          </a:p>
        </p:txBody>
      </p:sp>
      <p:sp>
        <p:nvSpPr>
          <p:cNvPr id="360" name="Google Shape;360;p34"/>
          <p:cNvSpPr txBox="1">
            <a:spLocks noGrp="1"/>
          </p:cNvSpPr>
          <p:nvPr>
            <p:ph type="title" idx="2"/>
          </p:nvPr>
        </p:nvSpPr>
        <p:spPr>
          <a:xfrm>
            <a:off x="941825" y="615700"/>
            <a:ext cx="1374300" cy="126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6000" dirty="0">
                <a:latin typeface="#9Slide03 AmpleSoft Bold" panose="02000000000000000000" pitchFamily="2" charset="0"/>
              </a:rPr>
              <a:t>I</a:t>
            </a:r>
            <a:r>
              <a:rPr lang="en-GB" dirty="0">
                <a:latin typeface="#9Slide03 AmpleSoft Bold" panose="02000000000000000000" pitchFamily="2" charset="0"/>
              </a:rPr>
              <a:t>. </a:t>
            </a:r>
            <a:endParaRPr dirty="0">
              <a:latin typeface="#9Slide03 AmpleSoft Bold" panose="02000000000000000000" pitchFamily="2" charset="0"/>
            </a:endParaRPr>
          </a:p>
        </p:txBody>
      </p:sp>
      <p:grpSp>
        <p:nvGrpSpPr>
          <p:cNvPr id="361" name="Google Shape;361;p34"/>
          <p:cNvGrpSpPr/>
          <p:nvPr/>
        </p:nvGrpSpPr>
        <p:grpSpPr>
          <a:xfrm>
            <a:off x="-5" y="3513200"/>
            <a:ext cx="9184534" cy="1782643"/>
            <a:chOff x="-5" y="3513200"/>
            <a:chExt cx="9184534" cy="1782643"/>
          </a:xfrm>
        </p:grpSpPr>
        <p:sp>
          <p:nvSpPr>
            <p:cNvPr id="362" name="Google Shape;362;p34"/>
            <p:cNvSpPr/>
            <p:nvPr/>
          </p:nvSpPr>
          <p:spPr>
            <a:xfrm>
              <a:off x="0" y="3513200"/>
              <a:ext cx="9184530" cy="1782643"/>
            </a:xfrm>
            <a:custGeom>
              <a:avLst/>
              <a:gdLst/>
              <a:ahLst/>
              <a:cxnLst/>
              <a:rect l="l" t="t" r="r" b="b"/>
              <a:pathLst>
                <a:path w="264113" h="36765" extrusionOk="0">
                  <a:moveTo>
                    <a:pt x="162630" y="1"/>
                  </a:moveTo>
                  <a:cubicBezTo>
                    <a:pt x="162373" y="1"/>
                    <a:pt x="162212" y="44"/>
                    <a:pt x="162156" y="134"/>
                  </a:cubicBezTo>
                  <a:cubicBezTo>
                    <a:pt x="161370" y="1591"/>
                    <a:pt x="156679" y="9068"/>
                    <a:pt x="152105" y="12195"/>
                  </a:cubicBezTo>
                  <a:lnTo>
                    <a:pt x="145404" y="12195"/>
                  </a:lnTo>
                  <a:cubicBezTo>
                    <a:pt x="141307" y="9176"/>
                    <a:pt x="132729" y="1785"/>
                    <a:pt x="129633" y="1785"/>
                  </a:cubicBezTo>
                  <a:cubicBezTo>
                    <a:pt x="129523" y="1785"/>
                    <a:pt x="129419" y="1795"/>
                    <a:pt x="129323" y="1814"/>
                  </a:cubicBezTo>
                  <a:cubicBezTo>
                    <a:pt x="126810" y="2355"/>
                    <a:pt x="107046" y="8973"/>
                    <a:pt x="103522" y="8973"/>
                  </a:cubicBezTo>
                  <a:cubicBezTo>
                    <a:pt x="103437" y="8973"/>
                    <a:pt x="103363" y="8969"/>
                    <a:pt x="103298" y="8961"/>
                  </a:cubicBezTo>
                  <a:cubicBezTo>
                    <a:pt x="100079" y="8593"/>
                    <a:pt x="83119" y="3215"/>
                    <a:pt x="75320" y="3215"/>
                  </a:cubicBezTo>
                  <a:cubicBezTo>
                    <a:pt x="73659" y="3215"/>
                    <a:pt x="72413" y="3459"/>
                    <a:pt x="71805" y="4048"/>
                  </a:cubicBezTo>
                  <a:cubicBezTo>
                    <a:pt x="68411" y="7136"/>
                    <a:pt x="65298" y="11744"/>
                    <a:pt x="60632" y="11744"/>
                  </a:cubicBezTo>
                  <a:cubicBezTo>
                    <a:pt x="60237" y="11744"/>
                    <a:pt x="59831" y="11711"/>
                    <a:pt x="59413" y="11642"/>
                  </a:cubicBezTo>
                  <a:cubicBezTo>
                    <a:pt x="48245" y="9739"/>
                    <a:pt x="37855" y="2815"/>
                    <a:pt x="26464" y="1144"/>
                  </a:cubicBezTo>
                  <a:cubicBezTo>
                    <a:pt x="26415" y="1135"/>
                    <a:pt x="26362" y="1130"/>
                    <a:pt x="26304" y="1130"/>
                  </a:cubicBezTo>
                  <a:cubicBezTo>
                    <a:pt x="24235" y="1130"/>
                    <a:pt x="16392" y="6890"/>
                    <a:pt x="11499" y="8845"/>
                  </a:cubicBezTo>
                  <a:cubicBezTo>
                    <a:pt x="7595" y="10525"/>
                    <a:pt x="3905" y="11418"/>
                    <a:pt x="1" y="11865"/>
                  </a:cubicBezTo>
                  <a:lnTo>
                    <a:pt x="1" y="36764"/>
                  </a:lnTo>
                  <a:lnTo>
                    <a:pt x="264112" y="36764"/>
                  </a:lnTo>
                  <a:lnTo>
                    <a:pt x="264112" y="8068"/>
                  </a:lnTo>
                  <a:cubicBezTo>
                    <a:pt x="259761" y="3377"/>
                    <a:pt x="249594" y="2707"/>
                    <a:pt x="248031" y="1921"/>
                  </a:cubicBezTo>
                  <a:cubicBezTo>
                    <a:pt x="247824" y="1834"/>
                    <a:pt x="247641" y="1795"/>
                    <a:pt x="247478" y="1795"/>
                  </a:cubicBezTo>
                  <a:cubicBezTo>
                    <a:pt x="246017" y="1795"/>
                    <a:pt x="246113" y="4950"/>
                    <a:pt x="244092" y="4950"/>
                  </a:cubicBezTo>
                  <a:cubicBezTo>
                    <a:pt x="244031" y="4950"/>
                    <a:pt x="243968" y="4947"/>
                    <a:pt x="243903" y="4941"/>
                  </a:cubicBezTo>
                  <a:cubicBezTo>
                    <a:pt x="242224" y="4718"/>
                    <a:pt x="241107" y="4494"/>
                    <a:pt x="238096" y="2261"/>
                  </a:cubicBezTo>
                  <a:cubicBezTo>
                    <a:pt x="237107" y="1517"/>
                    <a:pt x="236184" y="1289"/>
                    <a:pt x="235286" y="1289"/>
                  </a:cubicBezTo>
                  <a:cubicBezTo>
                    <a:pt x="233859" y="1289"/>
                    <a:pt x="232493" y="1866"/>
                    <a:pt x="231019" y="1866"/>
                  </a:cubicBezTo>
                  <a:cubicBezTo>
                    <a:pt x="230491" y="1866"/>
                    <a:pt x="229949" y="1792"/>
                    <a:pt x="229385" y="1591"/>
                  </a:cubicBezTo>
                  <a:cubicBezTo>
                    <a:pt x="229056" y="1475"/>
                    <a:pt x="228702" y="1420"/>
                    <a:pt x="228326" y="1420"/>
                  </a:cubicBezTo>
                  <a:cubicBezTo>
                    <a:pt x="223985" y="1420"/>
                    <a:pt x="216870" y="8692"/>
                    <a:pt x="214197" y="12088"/>
                  </a:cubicBezTo>
                  <a:lnTo>
                    <a:pt x="214081" y="12195"/>
                  </a:lnTo>
                  <a:lnTo>
                    <a:pt x="205486" y="12195"/>
                  </a:lnTo>
                  <a:cubicBezTo>
                    <a:pt x="191670" y="9583"/>
                    <a:pt x="166472" y="1"/>
                    <a:pt x="162630" y="1"/>
                  </a:cubicBezTo>
                  <a:close/>
                </a:path>
              </a:pathLst>
            </a:custGeom>
            <a:solidFill>
              <a:srgbClr val="42A6B7">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sp>
          <p:nvSpPr>
            <p:cNvPr id="363" name="Google Shape;363;p34"/>
            <p:cNvSpPr/>
            <p:nvPr/>
          </p:nvSpPr>
          <p:spPr>
            <a:xfrm flipH="1">
              <a:off x="-5" y="3735025"/>
              <a:ext cx="9184530" cy="1332272"/>
            </a:xfrm>
            <a:custGeom>
              <a:avLst/>
              <a:gdLst/>
              <a:ahLst/>
              <a:cxnLst/>
              <a:rect l="l" t="t" r="r" b="b"/>
              <a:pathLst>
                <a:path w="264113" h="36765" extrusionOk="0">
                  <a:moveTo>
                    <a:pt x="162630" y="1"/>
                  </a:moveTo>
                  <a:cubicBezTo>
                    <a:pt x="162373" y="1"/>
                    <a:pt x="162212" y="44"/>
                    <a:pt x="162156" y="134"/>
                  </a:cubicBezTo>
                  <a:cubicBezTo>
                    <a:pt x="161370" y="1591"/>
                    <a:pt x="156679" y="9068"/>
                    <a:pt x="152105" y="12195"/>
                  </a:cubicBezTo>
                  <a:lnTo>
                    <a:pt x="145404" y="12195"/>
                  </a:lnTo>
                  <a:cubicBezTo>
                    <a:pt x="141307" y="9176"/>
                    <a:pt x="132729" y="1785"/>
                    <a:pt x="129633" y="1785"/>
                  </a:cubicBezTo>
                  <a:cubicBezTo>
                    <a:pt x="129523" y="1785"/>
                    <a:pt x="129419" y="1795"/>
                    <a:pt x="129323" y="1814"/>
                  </a:cubicBezTo>
                  <a:cubicBezTo>
                    <a:pt x="126810" y="2355"/>
                    <a:pt x="107046" y="8973"/>
                    <a:pt x="103522" y="8973"/>
                  </a:cubicBezTo>
                  <a:cubicBezTo>
                    <a:pt x="103437" y="8973"/>
                    <a:pt x="103363" y="8969"/>
                    <a:pt x="103298" y="8961"/>
                  </a:cubicBezTo>
                  <a:cubicBezTo>
                    <a:pt x="100079" y="8593"/>
                    <a:pt x="83119" y="3215"/>
                    <a:pt x="75320" y="3215"/>
                  </a:cubicBezTo>
                  <a:cubicBezTo>
                    <a:pt x="73659" y="3215"/>
                    <a:pt x="72413" y="3459"/>
                    <a:pt x="71805" y="4048"/>
                  </a:cubicBezTo>
                  <a:cubicBezTo>
                    <a:pt x="68411" y="7136"/>
                    <a:pt x="65298" y="11744"/>
                    <a:pt x="60632" y="11744"/>
                  </a:cubicBezTo>
                  <a:cubicBezTo>
                    <a:pt x="60237" y="11744"/>
                    <a:pt x="59831" y="11711"/>
                    <a:pt x="59413" y="11642"/>
                  </a:cubicBezTo>
                  <a:cubicBezTo>
                    <a:pt x="48245" y="9739"/>
                    <a:pt x="37855" y="2815"/>
                    <a:pt x="26464" y="1144"/>
                  </a:cubicBezTo>
                  <a:cubicBezTo>
                    <a:pt x="26415" y="1135"/>
                    <a:pt x="26362" y="1130"/>
                    <a:pt x="26304" y="1130"/>
                  </a:cubicBezTo>
                  <a:cubicBezTo>
                    <a:pt x="24235" y="1130"/>
                    <a:pt x="16392" y="6890"/>
                    <a:pt x="11499" y="8845"/>
                  </a:cubicBezTo>
                  <a:cubicBezTo>
                    <a:pt x="7595" y="10525"/>
                    <a:pt x="3905" y="11418"/>
                    <a:pt x="1" y="11865"/>
                  </a:cubicBezTo>
                  <a:lnTo>
                    <a:pt x="1" y="36764"/>
                  </a:lnTo>
                  <a:lnTo>
                    <a:pt x="264112" y="36764"/>
                  </a:lnTo>
                  <a:lnTo>
                    <a:pt x="264112" y="8068"/>
                  </a:lnTo>
                  <a:cubicBezTo>
                    <a:pt x="259761" y="3377"/>
                    <a:pt x="249594" y="2707"/>
                    <a:pt x="248031" y="1921"/>
                  </a:cubicBezTo>
                  <a:cubicBezTo>
                    <a:pt x="247824" y="1834"/>
                    <a:pt x="247641" y="1795"/>
                    <a:pt x="247478" y="1795"/>
                  </a:cubicBezTo>
                  <a:cubicBezTo>
                    <a:pt x="246017" y="1795"/>
                    <a:pt x="246113" y="4950"/>
                    <a:pt x="244092" y="4950"/>
                  </a:cubicBezTo>
                  <a:cubicBezTo>
                    <a:pt x="244031" y="4950"/>
                    <a:pt x="243968" y="4947"/>
                    <a:pt x="243903" y="4941"/>
                  </a:cubicBezTo>
                  <a:cubicBezTo>
                    <a:pt x="242224" y="4718"/>
                    <a:pt x="241107" y="4494"/>
                    <a:pt x="238096" y="2261"/>
                  </a:cubicBezTo>
                  <a:cubicBezTo>
                    <a:pt x="237107" y="1517"/>
                    <a:pt x="236184" y="1289"/>
                    <a:pt x="235286" y="1289"/>
                  </a:cubicBezTo>
                  <a:cubicBezTo>
                    <a:pt x="233859" y="1289"/>
                    <a:pt x="232493" y="1866"/>
                    <a:pt x="231019" y="1866"/>
                  </a:cubicBezTo>
                  <a:cubicBezTo>
                    <a:pt x="230491" y="1866"/>
                    <a:pt x="229949" y="1792"/>
                    <a:pt x="229385" y="1591"/>
                  </a:cubicBezTo>
                  <a:cubicBezTo>
                    <a:pt x="229056" y="1475"/>
                    <a:pt x="228702" y="1420"/>
                    <a:pt x="228326" y="1420"/>
                  </a:cubicBezTo>
                  <a:cubicBezTo>
                    <a:pt x="223985" y="1420"/>
                    <a:pt x="216870" y="8692"/>
                    <a:pt x="214197" y="12088"/>
                  </a:cubicBezTo>
                  <a:lnTo>
                    <a:pt x="214081" y="12195"/>
                  </a:lnTo>
                  <a:lnTo>
                    <a:pt x="205486" y="12195"/>
                  </a:lnTo>
                  <a:cubicBezTo>
                    <a:pt x="191670" y="9583"/>
                    <a:pt x="166472" y="1"/>
                    <a:pt x="162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sp>
          <p:nvSpPr>
            <p:cNvPr id="364" name="Google Shape;364;p34"/>
            <p:cNvSpPr/>
            <p:nvPr/>
          </p:nvSpPr>
          <p:spPr>
            <a:xfrm>
              <a:off x="0" y="4457698"/>
              <a:ext cx="9184257" cy="685717"/>
            </a:xfrm>
            <a:custGeom>
              <a:avLst/>
              <a:gdLst/>
              <a:ahLst/>
              <a:cxnLst/>
              <a:rect l="l" t="t" r="r" b="b"/>
              <a:pathLst>
                <a:path w="285447" h="39268" extrusionOk="0">
                  <a:moveTo>
                    <a:pt x="200043" y="0"/>
                  </a:moveTo>
                  <a:cubicBezTo>
                    <a:pt x="199619" y="0"/>
                    <a:pt x="199270" y="57"/>
                    <a:pt x="199008" y="180"/>
                  </a:cubicBezTo>
                  <a:cubicBezTo>
                    <a:pt x="186891" y="5553"/>
                    <a:pt x="174307" y="7283"/>
                    <a:pt x="163057" y="7283"/>
                  </a:cubicBezTo>
                  <a:cubicBezTo>
                    <a:pt x="147872" y="7283"/>
                    <a:pt x="135116" y="4131"/>
                    <a:pt x="129215" y="2530"/>
                  </a:cubicBezTo>
                  <a:cubicBezTo>
                    <a:pt x="129084" y="2491"/>
                    <a:pt x="128905" y="2472"/>
                    <a:pt x="128680" y="2472"/>
                  </a:cubicBezTo>
                  <a:cubicBezTo>
                    <a:pt x="123151" y="2472"/>
                    <a:pt x="89862" y="13921"/>
                    <a:pt x="58742" y="13921"/>
                  </a:cubicBezTo>
                  <a:cubicBezTo>
                    <a:pt x="51934" y="13805"/>
                    <a:pt x="27142" y="2637"/>
                    <a:pt x="18092" y="1297"/>
                  </a:cubicBezTo>
                  <a:cubicBezTo>
                    <a:pt x="16639" y="1064"/>
                    <a:pt x="15481" y="890"/>
                    <a:pt x="14386" y="890"/>
                  </a:cubicBezTo>
                  <a:cubicBezTo>
                    <a:pt x="12875" y="890"/>
                    <a:pt x="11484" y="1222"/>
                    <a:pt x="9604" y="2191"/>
                  </a:cubicBezTo>
                  <a:cubicBezTo>
                    <a:pt x="7487" y="3307"/>
                    <a:pt x="2573" y="5880"/>
                    <a:pt x="0" y="7444"/>
                  </a:cubicBezTo>
                  <a:lnTo>
                    <a:pt x="0" y="39267"/>
                  </a:lnTo>
                  <a:lnTo>
                    <a:pt x="285446" y="39267"/>
                  </a:lnTo>
                  <a:lnTo>
                    <a:pt x="285446" y="11017"/>
                  </a:lnTo>
                  <a:cubicBezTo>
                    <a:pt x="283329" y="10678"/>
                    <a:pt x="280979" y="10231"/>
                    <a:pt x="278862" y="9454"/>
                  </a:cubicBezTo>
                  <a:cubicBezTo>
                    <a:pt x="278603" y="9365"/>
                    <a:pt x="278340" y="9325"/>
                    <a:pt x="278072" y="9325"/>
                  </a:cubicBezTo>
                  <a:cubicBezTo>
                    <a:pt x="275671" y="9325"/>
                    <a:pt x="272843" y="12531"/>
                    <a:pt x="268767" y="12531"/>
                  </a:cubicBezTo>
                  <a:cubicBezTo>
                    <a:pt x="267588" y="12531"/>
                    <a:pt x="266305" y="12263"/>
                    <a:pt x="264898" y="11571"/>
                  </a:cubicBezTo>
                  <a:cubicBezTo>
                    <a:pt x="262174" y="10262"/>
                    <a:pt x="259980" y="7887"/>
                    <a:pt x="256964" y="7887"/>
                  </a:cubicBezTo>
                  <a:cubicBezTo>
                    <a:pt x="256893" y="7887"/>
                    <a:pt x="256822" y="7888"/>
                    <a:pt x="256750" y="7891"/>
                  </a:cubicBezTo>
                  <a:cubicBezTo>
                    <a:pt x="247976" y="8083"/>
                    <a:pt x="234553" y="9939"/>
                    <a:pt x="228523" y="9939"/>
                  </a:cubicBezTo>
                  <a:cubicBezTo>
                    <a:pt x="227565" y="9939"/>
                    <a:pt x="226794" y="9892"/>
                    <a:pt x="226257" y="9785"/>
                  </a:cubicBezTo>
                  <a:cubicBezTo>
                    <a:pt x="222846" y="9163"/>
                    <a:pt x="205420" y="0"/>
                    <a:pt x="200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grpSp>
      <p:sp>
        <p:nvSpPr>
          <p:cNvPr id="365" name="Google Shape;365;p34"/>
          <p:cNvSpPr/>
          <p:nvPr/>
        </p:nvSpPr>
        <p:spPr>
          <a:xfrm>
            <a:off x="0" y="3048800"/>
            <a:ext cx="2006556" cy="251751"/>
          </a:xfrm>
          <a:custGeom>
            <a:avLst/>
            <a:gdLst/>
            <a:ahLst/>
            <a:cxnLst/>
            <a:rect l="l" t="t" r="r" b="b"/>
            <a:pathLst>
              <a:path w="173540" h="10935" extrusionOk="0">
                <a:moveTo>
                  <a:pt x="84797" y="1"/>
                </a:moveTo>
                <a:cubicBezTo>
                  <a:pt x="83978" y="1"/>
                  <a:pt x="83048" y="1"/>
                  <a:pt x="82117" y="113"/>
                </a:cubicBezTo>
                <a:cubicBezTo>
                  <a:pt x="81308" y="113"/>
                  <a:pt x="80256" y="234"/>
                  <a:pt x="79214" y="234"/>
                </a:cubicBezTo>
                <a:cubicBezTo>
                  <a:pt x="78861" y="234"/>
                  <a:pt x="78395" y="234"/>
                  <a:pt x="78051" y="113"/>
                </a:cubicBezTo>
                <a:lnTo>
                  <a:pt x="77818" y="113"/>
                </a:lnTo>
                <a:cubicBezTo>
                  <a:pt x="77121" y="113"/>
                  <a:pt x="76302" y="234"/>
                  <a:pt x="75492" y="578"/>
                </a:cubicBezTo>
                <a:cubicBezTo>
                  <a:pt x="74794" y="699"/>
                  <a:pt x="73510" y="931"/>
                  <a:pt x="71770" y="931"/>
                </a:cubicBezTo>
                <a:cubicBezTo>
                  <a:pt x="71305" y="1043"/>
                  <a:pt x="70607" y="1043"/>
                  <a:pt x="69788" y="1164"/>
                </a:cubicBezTo>
                <a:cubicBezTo>
                  <a:pt x="69788" y="1276"/>
                  <a:pt x="69677" y="1276"/>
                  <a:pt x="69556" y="1276"/>
                </a:cubicBezTo>
                <a:cubicBezTo>
                  <a:pt x="69211" y="1397"/>
                  <a:pt x="68281" y="1862"/>
                  <a:pt x="67583" y="2327"/>
                </a:cubicBezTo>
                <a:cubicBezTo>
                  <a:pt x="66885" y="2904"/>
                  <a:pt x="63628" y="3258"/>
                  <a:pt x="60139" y="3258"/>
                </a:cubicBezTo>
                <a:lnTo>
                  <a:pt x="58743" y="3258"/>
                </a:lnTo>
                <a:cubicBezTo>
                  <a:pt x="56184" y="3258"/>
                  <a:pt x="53504" y="3137"/>
                  <a:pt x="50945" y="3137"/>
                </a:cubicBezTo>
                <a:lnTo>
                  <a:pt x="47921" y="3137"/>
                </a:lnTo>
                <a:cubicBezTo>
                  <a:pt x="47456" y="3258"/>
                  <a:pt x="46879" y="3258"/>
                  <a:pt x="46293" y="3258"/>
                </a:cubicBezTo>
                <a:cubicBezTo>
                  <a:pt x="43390" y="3258"/>
                  <a:pt x="40598" y="3025"/>
                  <a:pt x="38849" y="2560"/>
                </a:cubicBezTo>
                <a:cubicBezTo>
                  <a:pt x="37109" y="2206"/>
                  <a:pt x="34661" y="1741"/>
                  <a:pt x="31991" y="1741"/>
                </a:cubicBezTo>
                <a:cubicBezTo>
                  <a:pt x="30828" y="1741"/>
                  <a:pt x="29665" y="1862"/>
                  <a:pt x="28381" y="1974"/>
                </a:cubicBezTo>
                <a:cubicBezTo>
                  <a:pt x="28381" y="2095"/>
                  <a:pt x="28269" y="2095"/>
                  <a:pt x="28148" y="2095"/>
                </a:cubicBezTo>
                <a:lnTo>
                  <a:pt x="28036" y="2095"/>
                </a:lnTo>
                <a:cubicBezTo>
                  <a:pt x="27683" y="1974"/>
                  <a:pt x="27217" y="1974"/>
                  <a:pt x="26752" y="1974"/>
                </a:cubicBezTo>
                <a:cubicBezTo>
                  <a:pt x="26054" y="1974"/>
                  <a:pt x="25356" y="1974"/>
                  <a:pt x="25124" y="2095"/>
                </a:cubicBezTo>
                <a:cubicBezTo>
                  <a:pt x="24779" y="2206"/>
                  <a:pt x="23961" y="2327"/>
                  <a:pt x="23151" y="2327"/>
                </a:cubicBezTo>
                <a:cubicBezTo>
                  <a:pt x="22221" y="2327"/>
                  <a:pt x="21402" y="2206"/>
                  <a:pt x="21057" y="2095"/>
                </a:cubicBezTo>
                <a:cubicBezTo>
                  <a:pt x="19541" y="1276"/>
                  <a:pt x="16284" y="234"/>
                  <a:pt x="9891" y="234"/>
                </a:cubicBezTo>
                <a:lnTo>
                  <a:pt x="8840" y="234"/>
                </a:lnTo>
                <a:cubicBezTo>
                  <a:pt x="8142" y="234"/>
                  <a:pt x="4308" y="234"/>
                  <a:pt x="1396" y="1862"/>
                </a:cubicBezTo>
                <a:cubicBezTo>
                  <a:pt x="1163" y="1974"/>
                  <a:pt x="698" y="2095"/>
                  <a:pt x="0" y="2206"/>
                </a:cubicBezTo>
                <a:lnTo>
                  <a:pt x="0" y="10934"/>
                </a:lnTo>
                <a:cubicBezTo>
                  <a:pt x="354" y="10934"/>
                  <a:pt x="819" y="10813"/>
                  <a:pt x="1284" y="10813"/>
                </a:cubicBezTo>
                <a:lnTo>
                  <a:pt x="5471" y="10813"/>
                </a:lnTo>
                <a:cubicBezTo>
                  <a:pt x="6169" y="10813"/>
                  <a:pt x="6979" y="10702"/>
                  <a:pt x="7909" y="10581"/>
                </a:cubicBezTo>
                <a:cubicBezTo>
                  <a:pt x="8496" y="10469"/>
                  <a:pt x="9891" y="10348"/>
                  <a:pt x="11520" y="10237"/>
                </a:cubicBezTo>
                <a:cubicBezTo>
                  <a:pt x="12097" y="10237"/>
                  <a:pt x="12683" y="10237"/>
                  <a:pt x="13613" y="10116"/>
                </a:cubicBezTo>
                <a:lnTo>
                  <a:pt x="13725" y="10116"/>
                </a:lnTo>
                <a:cubicBezTo>
                  <a:pt x="14079" y="10004"/>
                  <a:pt x="15121" y="9771"/>
                  <a:pt x="15707" y="9418"/>
                </a:cubicBezTo>
                <a:cubicBezTo>
                  <a:pt x="16517" y="9073"/>
                  <a:pt x="19662" y="8841"/>
                  <a:pt x="23263" y="8841"/>
                </a:cubicBezTo>
                <a:lnTo>
                  <a:pt x="24658" y="8841"/>
                </a:lnTo>
                <a:cubicBezTo>
                  <a:pt x="27106" y="8841"/>
                  <a:pt x="29776" y="8952"/>
                  <a:pt x="32335" y="8952"/>
                </a:cubicBezTo>
                <a:cubicBezTo>
                  <a:pt x="33387" y="8952"/>
                  <a:pt x="34317" y="8841"/>
                  <a:pt x="35248" y="8841"/>
                </a:cubicBezTo>
                <a:lnTo>
                  <a:pt x="36988" y="8841"/>
                </a:lnTo>
                <a:cubicBezTo>
                  <a:pt x="40012" y="8841"/>
                  <a:pt x="42803" y="9073"/>
                  <a:pt x="44553" y="9306"/>
                </a:cubicBezTo>
                <a:cubicBezTo>
                  <a:pt x="46293" y="9539"/>
                  <a:pt x="48740" y="9771"/>
                  <a:pt x="51299" y="9771"/>
                </a:cubicBezTo>
                <a:cubicBezTo>
                  <a:pt x="52574" y="9771"/>
                  <a:pt x="53858" y="9771"/>
                  <a:pt x="55133" y="9539"/>
                </a:cubicBezTo>
                <a:cubicBezTo>
                  <a:pt x="55486" y="9650"/>
                  <a:pt x="56063" y="9650"/>
                  <a:pt x="56649" y="9650"/>
                </a:cubicBezTo>
                <a:cubicBezTo>
                  <a:pt x="57347" y="9650"/>
                  <a:pt x="57924" y="9650"/>
                  <a:pt x="58157" y="9539"/>
                </a:cubicBezTo>
                <a:cubicBezTo>
                  <a:pt x="58622" y="9539"/>
                  <a:pt x="59441" y="9418"/>
                  <a:pt x="60139" y="9418"/>
                </a:cubicBezTo>
                <a:cubicBezTo>
                  <a:pt x="61069" y="9418"/>
                  <a:pt x="62000" y="9539"/>
                  <a:pt x="62344" y="9650"/>
                </a:cubicBezTo>
                <a:cubicBezTo>
                  <a:pt x="63861" y="10116"/>
                  <a:pt x="66997" y="10813"/>
                  <a:pt x="73510" y="10813"/>
                </a:cubicBezTo>
                <a:lnTo>
                  <a:pt x="74562" y="10813"/>
                </a:lnTo>
                <a:cubicBezTo>
                  <a:pt x="75139" y="10813"/>
                  <a:pt x="79093" y="10702"/>
                  <a:pt x="81885" y="9771"/>
                </a:cubicBezTo>
                <a:cubicBezTo>
                  <a:pt x="82350" y="9539"/>
                  <a:pt x="83867" y="9418"/>
                  <a:pt x="85374" y="9418"/>
                </a:cubicBezTo>
                <a:cubicBezTo>
                  <a:pt x="86537" y="9418"/>
                  <a:pt x="87700" y="9539"/>
                  <a:pt x="88398" y="9650"/>
                </a:cubicBezTo>
                <a:cubicBezTo>
                  <a:pt x="90380" y="10004"/>
                  <a:pt x="93284" y="10237"/>
                  <a:pt x="97359" y="10237"/>
                </a:cubicBezTo>
                <a:cubicBezTo>
                  <a:pt x="99685" y="10237"/>
                  <a:pt x="102356" y="10116"/>
                  <a:pt x="105501" y="9883"/>
                </a:cubicBezTo>
                <a:lnTo>
                  <a:pt x="105613" y="9883"/>
                </a:lnTo>
                <a:cubicBezTo>
                  <a:pt x="105734" y="9883"/>
                  <a:pt x="105845" y="10004"/>
                  <a:pt x="105966" y="10004"/>
                </a:cubicBezTo>
                <a:cubicBezTo>
                  <a:pt x="106776" y="10116"/>
                  <a:pt x="110033" y="10702"/>
                  <a:pt x="115039" y="10702"/>
                </a:cubicBezTo>
                <a:lnTo>
                  <a:pt x="115150" y="10702"/>
                </a:lnTo>
                <a:cubicBezTo>
                  <a:pt x="115616" y="10702"/>
                  <a:pt x="117709" y="10934"/>
                  <a:pt x="120389" y="10934"/>
                </a:cubicBezTo>
                <a:cubicBezTo>
                  <a:pt x="121897" y="10934"/>
                  <a:pt x="123646" y="10934"/>
                  <a:pt x="125274" y="10702"/>
                </a:cubicBezTo>
                <a:lnTo>
                  <a:pt x="125507" y="10702"/>
                </a:lnTo>
                <a:cubicBezTo>
                  <a:pt x="125972" y="10702"/>
                  <a:pt x="130160" y="10581"/>
                  <a:pt x="132365" y="10237"/>
                </a:cubicBezTo>
                <a:cubicBezTo>
                  <a:pt x="133649" y="10004"/>
                  <a:pt x="135622" y="9883"/>
                  <a:pt x="137836" y="9883"/>
                </a:cubicBezTo>
                <a:cubicBezTo>
                  <a:pt x="143066" y="9771"/>
                  <a:pt x="152138" y="9539"/>
                  <a:pt x="158540" y="8720"/>
                </a:cubicBezTo>
                <a:cubicBezTo>
                  <a:pt x="159005" y="8720"/>
                  <a:pt x="173540" y="6282"/>
                  <a:pt x="164002" y="4067"/>
                </a:cubicBezTo>
                <a:cubicBezTo>
                  <a:pt x="160978" y="3258"/>
                  <a:pt x="153069" y="2793"/>
                  <a:pt x="146676" y="2793"/>
                </a:cubicBezTo>
                <a:cubicBezTo>
                  <a:pt x="145392" y="2793"/>
                  <a:pt x="144117" y="2793"/>
                  <a:pt x="142954" y="2904"/>
                </a:cubicBezTo>
                <a:lnTo>
                  <a:pt x="142601" y="2904"/>
                </a:lnTo>
                <a:cubicBezTo>
                  <a:pt x="142256" y="3025"/>
                  <a:pt x="140860" y="3258"/>
                  <a:pt x="133649" y="3258"/>
                </a:cubicBezTo>
                <a:cubicBezTo>
                  <a:pt x="131202" y="3258"/>
                  <a:pt x="127945" y="3258"/>
                  <a:pt x="123879" y="3137"/>
                </a:cubicBezTo>
                <a:lnTo>
                  <a:pt x="121087" y="3137"/>
                </a:lnTo>
                <a:cubicBezTo>
                  <a:pt x="118993" y="3137"/>
                  <a:pt x="116900" y="3137"/>
                  <a:pt x="115039" y="3258"/>
                </a:cubicBezTo>
                <a:cubicBezTo>
                  <a:pt x="113987" y="3258"/>
                  <a:pt x="113057" y="3369"/>
                  <a:pt x="112126" y="3369"/>
                </a:cubicBezTo>
                <a:cubicBezTo>
                  <a:pt x="107362" y="3369"/>
                  <a:pt x="102821" y="2904"/>
                  <a:pt x="100849" y="2095"/>
                </a:cubicBezTo>
                <a:cubicBezTo>
                  <a:pt x="99685" y="1741"/>
                  <a:pt x="98290" y="1276"/>
                  <a:pt x="96894" y="1164"/>
                </a:cubicBezTo>
                <a:cubicBezTo>
                  <a:pt x="94800" y="1043"/>
                  <a:pt x="93172" y="811"/>
                  <a:pt x="91888" y="578"/>
                </a:cubicBezTo>
                <a:cubicBezTo>
                  <a:pt x="90027" y="234"/>
                  <a:pt x="87589" y="1"/>
                  <a:pt x="84797" y="1"/>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grpSp>
        <p:nvGrpSpPr>
          <p:cNvPr id="366" name="Google Shape;366;p34"/>
          <p:cNvGrpSpPr/>
          <p:nvPr/>
        </p:nvGrpSpPr>
        <p:grpSpPr>
          <a:xfrm>
            <a:off x="5815747" y="615697"/>
            <a:ext cx="2856657" cy="490388"/>
            <a:chOff x="3472550" y="2190275"/>
            <a:chExt cx="3910550" cy="592900"/>
          </a:xfrm>
        </p:grpSpPr>
        <p:sp>
          <p:nvSpPr>
            <p:cNvPr id="367" name="Google Shape;367;p34"/>
            <p:cNvSpPr/>
            <p:nvPr/>
          </p:nvSpPr>
          <p:spPr>
            <a:xfrm>
              <a:off x="3472550" y="2190275"/>
              <a:ext cx="3910550" cy="591425"/>
            </a:xfrm>
            <a:custGeom>
              <a:avLst/>
              <a:gdLst/>
              <a:ahLst/>
              <a:cxnLst/>
              <a:rect l="l" t="t" r="r" b="b"/>
              <a:pathLst>
                <a:path w="156422" h="23657" extrusionOk="0">
                  <a:moveTo>
                    <a:pt x="78253" y="0"/>
                  </a:moveTo>
                  <a:cubicBezTo>
                    <a:pt x="75081" y="0"/>
                    <a:pt x="71908" y="381"/>
                    <a:pt x="68887" y="1287"/>
                  </a:cubicBezTo>
                  <a:cubicBezTo>
                    <a:pt x="66017" y="2042"/>
                    <a:pt x="62845" y="4006"/>
                    <a:pt x="63069" y="6876"/>
                  </a:cubicBezTo>
                  <a:cubicBezTo>
                    <a:pt x="63147" y="7553"/>
                    <a:pt x="63371" y="8157"/>
                    <a:pt x="63147" y="8761"/>
                  </a:cubicBezTo>
                  <a:cubicBezTo>
                    <a:pt x="62882" y="9780"/>
                    <a:pt x="61916" y="10047"/>
                    <a:pt x="60797" y="10047"/>
                  </a:cubicBezTo>
                  <a:cubicBezTo>
                    <a:pt x="60005" y="10047"/>
                    <a:pt x="59137" y="9914"/>
                    <a:pt x="58386" y="9819"/>
                  </a:cubicBezTo>
                  <a:cubicBezTo>
                    <a:pt x="57987" y="9762"/>
                    <a:pt x="57594" y="9735"/>
                    <a:pt x="57205" y="9735"/>
                  </a:cubicBezTo>
                  <a:cubicBezTo>
                    <a:pt x="52436" y="9735"/>
                    <a:pt x="48360" y="13777"/>
                    <a:pt x="43963" y="16012"/>
                  </a:cubicBezTo>
                  <a:cubicBezTo>
                    <a:pt x="39249" y="18499"/>
                    <a:pt x="33835" y="18832"/>
                    <a:pt x="28405" y="18832"/>
                  </a:cubicBezTo>
                  <a:cubicBezTo>
                    <a:pt x="27397" y="18832"/>
                    <a:pt x="26388" y="18821"/>
                    <a:pt x="25383" y="18809"/>
                  </a:cubicBezTo>
                  <a:lnTo>
                    <a:pt x="21226" y="18809"/>
                  </a:lnTo>
                  <a:cubicBezTo>
                    <a:pt x="18507" y="18882"/>
                    <a:pt x="761" y="19565"/>
                    <a:pt x="229" y="22284"/>
                  </a:cubicBezTo>
                  <a:cubicBezTo>
                    <a:pt x="1" y="23433"/>
                    <a:pt x="4146" y="23657"/>
                    <a:pt x="7692" y="23657"/>
                  </a:cubicBezTo>
                  <a:cubicBezTo>
                    <a:pt x="9965" y="23657"/>
                    <a:pt x="11993" y="23565"/>
                    <a:pt x="12465" y="23565"/>
                  </a:cubicBezTo>
                  <a:lnTo>
                    <a:pt x="118887" y="23565"/>
                  </a:lnTo>
                  <a:cubicBezTo>
                    <a:pt x="125204" y="23565"/>
                    <a:pt x="131522" y="23633"/>
                    <a:pt x="137828" y="23633"/>
                  </a:cubicBezTo>
                  <a:cubicBezTo>
                    <a:pt x="143056" y="23633"/>
                    <a:pt x="148275" y="23586"/>
                    <a:pt x="153479" y="23414"/>
                  </a:cubicBezTo>
                  <a:cubicBezTo>
                    <a:pt x="154156" y="23414"/>
                    <a:pt x="154838" y="23341"/>
                    <a:pt x="155364" y="23039"/>
                  </a:cubicBezTo>
                  <a:cubicBezTo>
                    <a:pt x="155968" y="22737"/>
                    <a:pt x="156421" y="22133"/>
                    <a:pt x="156270" y="21450"/>
                  </a:cubicBezTo>
                  <a:cubicBezTo>
                    <a:pt x="155745" y="18580"/>
                    <a:pt x="149551" y="17674"/>
                    <a:pt x="147358" y="17450"/>
                  </a:cubicBezTo>
                  <a:cubicBezTo>
                    <a:pt x="143509" y="16997"/>
                    <a:pt x="139582" y="17371"/>
                    <a:pt x="135727" y="16695"/>
                  </a:cubicBezTo>
                  <a:cubicBezTo>
                    <a:pt x="131274" y="15861"/>
                    <a:pt x="126965" y="14278"/>
                    <a:pt x="122434" y="13595"/>
                  </a:cubicBezTo>
                  <a:cubicBezTo>
                    <a:pt x="121130" y="13397"/>
                    <a:pt x="119787" y="13283"/>
                    <a:pt x="118444" y="13283"/>
                  </a:cubicBezTo>
                  <a:cubicBezTo>
                    <a:pt x="115662" y="13283"/>
                    <a:pt x="112882" y="13773"/>
                    <a:pt x="110461" y="15025"/>
                  </a:cubicBezTo>
                  <a:lnTo>
                    <a:pt x="110461" y="15025"/>
                  </a:lnTo>
                  <a:cubicBezTo>
                    <a:pt x="111752" y="13942"/>
                    <a:pt x="112417" y="12075"/>
                    <a:pt x="112240" y="10350"/>
                  </a:cubicBezTo>
                  <a:cubicBezTo>
                    <a:pt x="112011" y="8157"/>
                    <a:pt x="110579" y="6272"/>
                    <a:pt x="108839" y="4912"/>
                  </a:cubicBezTo>
                  <a:cubicBezTo>
                    <a:pt x="106573" y="3178"/>
                    <a:pt x="103893" y="2427"/>
                    <a:pt x="101120" y="2427"/>
                  </a:cubicBezTo>
                  <a:cubicBezTo>
                    <a:pt x="96408" y="2427"/>
                    <a:pt x="91429" y="4595"/>
                    <a:pt x="87769" y="7782"/>
                  </a:cubicBezTo>
                  <a:cubicBezTo>
                    <a:pt x="88525" y="5438"/>
                    <a:pt x="87165" y="2949"/>
                    <a:pt x="85123" y="1589"/>
                  </a:cubicBezTo>
                  <a:cubicBezTo>
                    <a:pt x="83087" y="302"/>
                    <a:pt x="80591" y="0"/>
                    <a:pt x="78253"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sp>
          <p:nvSpPr>
            <p:cNvPr id="368" name="Google Shape;368;p34"/>
            <p:cNvSpPr/>
            <p:nvPr/>
          </p:nvSpPr>
          <p:spPr>
            <a:xfrm>
              <a:off x="3472675" y="2413075"/>
              <a:ext cx="3910425" cy="370100"/>
            </a:xfrm>
            <a:custGeom>
              <a:avLst/>
              <a:gdLst/>
              <a:ahLst/>
              <a:cxnLst/>
              <a:rect l="l" t="t" r="r" b="b"/>
              <a:pathLst>
                <a:path w="156417" h="14804" extrusionOk="0">
                  <a:moveTo>
                    <a:pt x="100526" y="0"/>
                  </a:moveTo>
                  <a:cubicBezTo>
                    <a:pt x="97130" y="0"/>
                    <a:pt x="93728" y="1360"/>
                    <a:pt x="90634" y="2949"/>
                  </a:cubicBezTo>
                  <a:cubicBezTo>
                    <a:pt x="86707" y="4985"/>
                    <a:pt x="84816" y="10804"/>
                    <a:pt x="80435" y="10804"/>
                  </a:cubicBezTo>
                  <a:lnTo>
                    <a:pt x="79909" y="10804"/>
                  </a:lnTo>
                  <a:cubicBezTo>
                    <a:pt x="79456" y="8913"/>
                    <a:pt x="78622" y="6725"/>
                    <a:pt x="76810" y="5891"/>
                  </a:cubicBezTo>
                  <a:cubicBezTo>
                    <a:pt x="75903" y="5438"/>
                    <a:pt x="74846" y="5438"/>
                    <a:pt x="73789" y="5438"/>
                  </a:cubicBezTo>
                  <a:cubicBezTo>
                    <a:pt x="73033" y="5438"/>
                    <a:pt x="72206" y="5366"/>
                    <a:pt x="71372" y="5366"/>
                  </a:cubicBezTo>
                  <a:cubicBezTo>
                    <a:pt x="68429" y="5366"/>
                    <a:pt x="65481" y="5589"/>
                    <a:pt x="62761" y="6725"/>
                  </a:cubicBezTo>
                  <a:cubicBezTo>
                    <a:pt x="60194" y="7783"/>
                    <a:pt x="58006" y="9595"/>
                    <a:pt x="55589" y="10876"/>
                  </a:cubicBezTo>
                  <a:cubicBezTo>
                    <a:pt x="52719" y="12465"/>
                    <a:pt x="49094" y="12840"/>
                    <a:pt x="45469" y="12840"/>
                  </a:cubicBezTo>
                  <a:cubicBezTo>
                    <a:pt x="42599" y="12840"/>
                    <a:pt x="39650" y="12616"/>
                    <a:pt x="37082" y="12616"/>
                  </a:cubicBezTo>
                  <a:lnTo>
                    <a:pt x="5137" y="12616"/>
                  </a:lnTo>
                  <a:cubicBezTo>
                    <a:pt x="4605" y="12616"/>
                    <a:pt x="3245" y="12387"/>
                    <a:pt x="2115" y="12387"/>
                  </a:cubicBezTo>
                  <a:cubicBezTo>
                    <a:pt x="1584" y="12387"/>
                    <a:pt x="1131" y="12465"/>
                    <a:pt x="907" y="12616"/>
                  </a:cubicBezTo>
                  <a:cubicBezTo>
                    <a:pt x="526" y="12840"/>
                    <a:pt x="303" y="13142"/>
                    <a:pt x="224" y="13372"/>
                  </a:cubicBezTo>
                  <a:cubicBezTo>
                    <a:pt x="1" y="14580"/>
                    <a:pt x="4152" y="14804"/>
                    <a:pt x="7705" y="14804"/>
                  </a:cubicBezTo>
                  <a:cubicBezTo>
                    <a:pt x="9668" y="14804"/>
                    <a:pt x="11402" y="14731"/>
                    <a:pt x="12158" y="14653"/>
                  </a:cubicBezTo>
                  <a:lnTo>
                    <a:pt x="118882" y="14653"/>
                  </a:lnTo>
                  <a:cubicBezTo>
                    <a:pt x="121976" y="14653"/>
                    <a:pt x="125075" y="14731"/>
                    <a:pt x="128169" y="14731"/>
                  </a:cubicBezTo>
                  <a:lnTo>
                    <a:pt x="137311" y="14731"/>
                  </a:lnTo>
                  <a:cubicBezTo>
                    <a:pt x="142519" y="14731"/>
                    <a:pt x="147655" y="14731"/>
                    <a:pt x="152791" y="14502"/>
                  </a:cubicBezTo>
                  <a:lnTo>
                    <a:pt x="153474" y="14502"/>
                  </a:lnTo>
                  <a:cubicBezTo>
                    <a:pt x="154151" y="14502"/>
                    <a:pt x="154833" y="14429"/>
                    <a:pt x="155359" y="14127"/>
                  </a:cubicBezTo>
                  <a:cubicBezTo>
                    <a:pt x="155963" y="13825"/>
                    <a:pt x="156416" y="13221"/>
                    <a:pt x="156344" y="12616"/>
                  </a:cubicBezTo>
                  <a:lnTo>
                    <a:pt x="156042" y="12616"/>
                  </a:lnTo>
                  <a:cubicBezTo>
                    <a:pt x="154833" y="12616"/>
                    <a:pt x="150151" y="12616"/>
                    <a:pt x="144785" y="12538"/>
                  </a:cubicBezTo>
                  <a:lnTo>
                    <a:pt x="124320" y="12538"/>
                  </a:lnTo>
                  <a:cubicBezTo>
                    <a:pt x="125226" y="10200"/>
                    <a:pt x="123033" y="7632"/>
                    <a:pt x="120616" y="7178"/>
                  </a:cubicBezTo>
                  <a:cubicBezTo>
                    <a:pt x="120163" y="7100"/>
                    <a:pt x="119559" y="7027"/>
                    <a:pt x="118882" y="7027"/>
                  </a:cubicBezTo>
                  <a:cubicBezTo>
                    <a:pt x="115933" y="7027"/>
                    <a:pt x="111631" y="7783"/>
                    <a:pt x="109740" y="8538"/>
                  </a:cubicBezTo>
                  <a:cubicBezTo>
                    <a:pt x="110272" y="4459"/>
                    <a:pt x="106495" y="834"/>
                    <a:pt x="102417" y="151"/>
                  </a:cubicBezTo>
                  <a:cubicBezTo>
                    <a:pt x="101813" y="0"/>
                    <a:pt x="101130" y="0"/>
                    <a:pt x="100526" y="0"/>
                  </a:cubicBezTo>
                  <a:close/>
                </a:path>
              </a:pathLst>
            </a:custGeom>
            <a:solidFill>
              <a:srgbClr val="FFFFFF">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grpSp>
      <p:sp>
        <p:nvSpPr>
          <p:cNvPr id="369" name="Google Shape;369;p34"/>
          <p:cNvSpPr/>
          <p:nvPr/>
        </p:nvSpPr>
        <p:spPr>
          <a:xfrm flipH="1">
            <a:off x="7520397" y="2250925"/>
            <a:ext cx="1623603" cy="253506"/>
          </a:xfrm>
          <a:custGeom>
            <a:avLst/>
            <a:gdLst/>
            <a:ahLst/>
            <a:cxnLst/>
            <a:rect l="l" t="t" r="r" b="b"/>
            <a:pathLst>
              <a:path w="82239" h="5119" extrusionOk="0">
                <a:moveTo>
                  <a:pt x="4187" y="0"/>
                </a:moveTo>
                <a:cubicBezTo>
                  <a:pt x="3843" y="0"/>
                  <a:pt x="1982" y="112"/>
                  <a:pt x="698" y="810"/>
                </a:cubicBezTo>
                <a:cubicBezTo>
                  <a:pt x="586" y="931"/>
                  <a:pt x="354" y="931"/>
                  <a:pt x="0" y="931"/>
                </a:cubicBezTo>
                <a:lnTo>
                  <a:pt x="0" y="5118"/>
                </a:lnTo>
                <a:lnTo>
                  <a:pt x="2559" y="5118"/>
                </a:lnTo>
                <a:cubicBezTo>
                  <a:pt x="2912" y="5118"/>
                  <a:pt x="3257" y="4997"/>
                  <a:pt x="3722" y="4997"/>
                </a:cubicBezTo>
                <a:cubicBezTo>
                  <a:pt x="4076" y="4885"/>
                  <a:pt x="4653" y="4885"/>
                  <a:pt x="5471" y="4765"/>
                </a:cubicBezTo>
                <a:lnTo>
                  <a:pt x="6514" y="4765"/>
                </a:lnTo>
                <a:cubicBezTo>
                  <a:pt x="6635" y="4653"/>
                  <a:pt x="7100" y="4532"/>
                  <a:pt x="7444" y="4420"/>
                </a:cubicBezTo>
                <a:cubicBezTo>
                  <a:pt x="7798" y="4188"/>
                  <a:pt x="9305" y="4067"/>
                  <a:pt x="11054" y="4067"/>
                </a:cubicBezTo>
                <a:lnTo>
                  <a:pt x="11631" y="4067"/>
                </a:lnTo>
                <a:cubicBezTo>
                  <a:pt x="12794" y="4188"/>
                  <a:pt x="14079" y="4188"/>
                  <a:pt x="15353" y="4188"/>
                </a:cubicBezTo>
                <a:lnTo>
                  <a:pt x="17568" y="4188"/>
                </a:lnTo>
                <a:cubicBezTo>
                  <a:pt x="18964" y="4188"/>
                  <a:pt x="20239" y="4188"/>
                  <a:pt x="21057" y="4299"/>
                </a:cubicBezTo>
                <a:cubicBezTo>
                  <a:pt x="21867" y="4420"/>
                  <a:pt x="23030" y="4532"/>
                  <a:pt x="24314" y="4532"/>
                </a:cubicBezTo>
                <a:lnTo>
                  <a:pt x="27571" y="4532"/>
                </a:lnTo>
                <a:cubicBezTo>
                  <a:pt x="27804" y="4420"/>
                  <a:pt x="28148" y="4420"/>
                  <a:pt x="28501" y="4420"/>
                </a:cubicBezTo>
                <a:cubicBezTo>
                  <a:pt x="28967" y="4420"/>
                  <a:pt x="29311" y="4420"/>
                  <a:pt x="29544" y="4532"/>
                </a:cubicBezTo>
                <a:cubicBezTo>
                  <a:pt x="30242" y="4765"/>
                  <a:pt x="31758" y="4997"/>
                  <a:pt x="34782" y="4997"/>
                </a:cubicBezTo>
                <a:lnTo>
                  <a:pt x="35248" y="4997"/>
                </a:lnTo>
                <a:cubicBezTo>
                  <a:pt x="35592" y="4997"/>
                  <a:pt x="37453" y="4997"/>
                  <a:pt x="38737" y="4532"/>
                </a:cubicBezTo>
                <a:cubicBezTo>
                  <a:pt x="38970" y="4532"/>
                  <a:pt x="39668" y="4420"/>
                  <a:pt x="40365" y="4420"/>
                </a:cubicBezTo>
                <a:cubicBezTo>
                  <a:pt x="40942" y="4420"/>
                  <a:pt x="41529" y="4420"/>
                  <a:pt x="41873" y="4532"/>
                </a:cubicBezTo>
                <a:cubicBezTo>
                  <a:pt x="42803" y="4653"/>
                  <a:pt x="44199" y="4765"/>
                  <a:pt x="46060" y="4765"/>
                </a:cubicBezTo>
                <a:cubicBezTo>
                  <a:pt x="47223" y="4765"/>
                  <a:pt x="48507" y="4765"/>
                  <a:pt x="50015" y="4653"/>
                </a:cubicBezTo>
                <a:lnTo>
                  <a:pt x="50136" y="4653"/>
                </a:lnTo>
                <a:cubicBezTo>
                  <a:pt x="50480" y="4765"/>
                  <a:pt x="52109" y="4997"/>
                  <a:pt x="54435" y="4997"/>
                </a:cubicBezTo>
                <a:lnTo>
                  <a:pt x="54556" y="4997"/>
                </a:lnTo>
                <a:cubicBezTo>
                  <a:pt x="54788" y="4997"/>
                  <a:pt x="55719" y="5118"/>
                  <a:pt x="56994" y="5118"/>
                </a:cubicBezTo>
                <a:cubicBezTo>
                  <a:pt x="57692" y="5118"/>
                  <a:pt x="58510" y="5118"/>
                  <a:pt x="59320" y="4997"/>
                </a:cubicBezTo>
                <a:lnTo>
                  <a:pt x="59441" y="4997"/>
                </a:lnTo>
                <a:cubicBezTo>
                  <a:pt x="59674" y="4997"/>
                  <a:pt x="61646" y="4885"/>
                  <a:pt x="62698" y="4765"/>
                </a:cubicBezTo>
                <a:cubicBezTo>
                  <a:pt x="63275" y="4653"/>
                  <a:pt x="64205" y="4653"/>
                  <a:pt x="65257" y="4653"/>
                </a:cubicBezTo>
                <a:cubicBezTo>
                  <a:pt x="67695" y="4532"/>
                  <a:pt x="72003" y="4420"/>
                  <a:pt x="75027" y="4067"/>
                </a:cubicBezTo>
                <a:cubicBezTo>
                  <a:pt x="75260" y="4067"/>
                  <a:pt x="82238" y="2904"/>
                  <a:pt x="77698" y="1861"/>
                </a:cubicBezTo>
                <a:cubicBezTo>
                  <a:pt x="76190" y="1508"/>
                  <a:pt x="72468" y="1275"/>
                  <a:pt x="69444" y="1275"/>
                </a:cubicBezTo>
                <a:lnTo>
                  <a:pt x="67695" y="1275"/>
                </a:lnTo>
                <a:cubicBezTo>
                  <a:pt x="67583" y="1275"/>
                  <a:pt x="67583" y="1275"/>
                  <a:pt x="67462" y="1396"/>
                </a:cubicBezTo>
                <a:cubicBezTo>
                  <a:pt x="67350" y="1396"/>
                  <a:pt x="66652" y="1508"/>
                  <a:pt x="63275" y="1508"/>
                </a:cubicBezTo>
                <a:lnTo>
                  <a:pt x="58622" y="1508"/>
                </a:lnTo>
                <a:cubicBezTo>
                  <a:pt x="58157" y="1396"/>
                  <a:pt x="57813" y="1396"/>
                  <a:pt x="57347" y="1396"/>
                </a:cubicBezTo>
                <a:cubicBezTo>
                  <a:pt x="56296" y="1396"/>
                  <a:pt x="55365" y="1508"/>
                  <a:pt x="54435" y="1508"/>
                </a:cubicBezTo>
                <a:lnTo>
                  <a:pt x="53039" y="1508"/>
                </a:lnTo>
                <a:cubicBezTo>
                  <a:pt x="50834" y="1508"/>
                  <a:pt x="48740" y="1275"/>
                  <a:pt x="47689" y="931"/>
                </a:cubicBezTo>
                <a:cubicBezTo>
                  <a:pt x="47223" y="810"/>
                  <a:pt x="46525" y="577"/>
                  <a:pt x="45828" y="577"/>
                </a:cubicBezTo>
                <a:cubicBezTo>
                  <a:pt x="44897" y="466"/>
                  <a:pt x="44088" y="345"/>
                  <a:pt x="43501" y="233"/>
                </a:cubicBezTo>
                <a:cubicBezTo>
                  <a:pt x="42571" y="112"/>
                  <a:pt x="41408" y="0"/>
                  <a:pt x="40133" y="0"/>
                </a:cubicBezTo>
                <a:lnTo>
                  <a:pt x="36876" y="0"/>
                </a:lnTo>
                <a:cubicBezTo>
                  <a:pt x="36522" y="0"/>
                  <a:pt x="36178" y="112"/>
                  <a:pt x="35713" y="233"/>
                </a:cubicBezTo>
                <a:cubicBezTo>
                  <a:pt x="35480" y="345"/>
                  <a:pt x="34782" y="345"/>
                  <a:pt x="33964" y="466"/>
                </a:cubicBezTo>
                <a:cubicBezTo>
                  <a:pt x="33731" y="466"/>
                  <a:pt x="33498" y="466"/>
                  <a:pt x="33033" y="577"/>
                </a:cubicBezTo>
                <a:lnTo>
                  <a:pt x="32921" y="577"/>
                </a:lnTo>
                <a:cubicBezTo>
                  <a:pt x="32800" y="577"/>
                  <a:pt x="32335" y="810"/>
                  <a:pt x="31991" y="1043"/>
                </a:cubicBezTo>
                <a:cubicBezTo>
                  <a:pt x="31637" y="1275"/>
                  <a:pt x="30130" y="1508"/>
                  <a:pt x="28501" y="1508"/>
                </a:cubicBezTo>
                <a:lnTo>
                  <a:pt x="27804" y="1508"/>
                </a:lnTo>
                <a:cubicBezTo>
                  <a:pt x="26640" y="1508"/>
                  <a:pt x="25356" y="1396"/>
                  <a:pt x="24193" y="1396"/>
                </a:cubicBezTo>
                <a:cubicBezTo>
                  <a:pt x="23616" y="1396"/>
                  <a:pt x="23263" y="1396"/>
                  <a:pt x="22797" y="1508"/>
                </a:cubicBezTo>
                <a:lnTo>
                  <a:pt x="21988" y="1508"/>
                </a:lnTo>
                <a:cubicBezTo>
                  <a:pt x="20592" y="1508"/>
                  <a:pt x="19196" y="1396"/>
                  <a:pt x="18378" y="1163"/>
                </a:cubicBezTo>
                <a:cubicBezTo>
                  <a:pt x="17568" y="931"/>
                  <a:pt x="16405" y="810"/>
                  <a:pt x="15121" y="810"/>
                </a:cubicBezTo>
                <a:cubicBezTo>
                  <a:pt x="14544" y="810"/>
                  <a:pt x="14079" y="810"/>
                  <a:pt x="13492" y="931"/>
                </a:cubicBezTo>
                <a:lnTo>
                  <a:pt x="11864" y="931"/>
                </a:lnTo>
                <a:cubicBezTo>
                  <a:pt x="11752" y="1043"/>
                  <a:pt x="11287" y="1043"/>
                  <a:pt x="10933" y="1043"/>
                </a:cubicBezTo>
                <a:cubicBezTo>
                  <a:pt x="10589" y="1043"/>
                  <a:pt x="10124" y="1043"/>
                  <a:pt x="10003" y="931"/>
                </a:cubicBezTo>
                <a:cubicBezTo>
                  <a:pt x="9193" y="577"/>
                  <a:pt x="7677" y="0"/>
                  <a:pt x="4653" y="0"/>
                </a:cubicBezTo>
                <a:close/>
              </a:path>
            </a:pathLst>
          </a:custGeom>
          <a:solidFill>
            <a:srgbClr val="FFFFFF">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pic>
        <p:nvPicPr>
          <p:cNvPr id="370" name="Google Shape;370;p34"/>
          <p:cNvPicPr preferRelativeResize="0"/>
          <p:nvPr/>
        </p:nvPicPr>
        <p:blipFill>
          <a:blip r:embed="rId3"/>
          <a:stretch>
            <a:fillRect/>
          </a:stretch>
        </p:blipFill>
        <p:spPr>
          <a:xfrm rot="-379815">
            <a:off x="-1211933" y="4004496"/>
            <a:ext cx="3850298" cy="1592145"/>
          </a:xfrm>
          <a:prstGeom prst="rect">
            <a:avLst/>
          </a:prstGeom>
          <a:noFill/>
          <a:ln>
            <a:noFill/>
          </a:ln>
        </p:spPr>
      </p:pic>
      <p:pic>
        <p:nvPicPr>
          <p:cNvPr id="371" name="Google Shape;371;p34"/>
          <p:cNvPicPr preferRelativeResize="0"/>
          <p:nvPr/>
        </p:nvPicPr>
        <p:blipFill>
          <a:blip r:embed="rId4"/>
          <a:stretch>
            <a:fillRect/>
          </a:stretch>
        </p:blipFill>
        <p:spPr>
          <a:xfrm>
            <a:off x="267626" y="4033715"/>
            <a:ext cx="1083375" cy="1140556"/>
          </a:xfrm>
          <a:prstGeom prst="rect">
            <a:avLst/>
          </a:prstGeom>
          <a:noFill/>
          <a:ln>
            <a:noFill/>
          </a:ln>
        </p:spPr>
      </p:pic>
      <p:pic>
        <p:nvPicPr>
          <p:cNvPr id="372" name="Google Shape;372;p34"/>
          <p:cNvPicPr preferRelativeResize="0"/>
          <p:nvPr/>
        </p:nvPicPr>
        <p:blipFill rotWithShape="1">
          <a:blip r:embed="rId5"/>
          <a:srcRect l="2020" t="-1206" r="5728" b="16860"/>
          <a:stretch>
            <a:fillRect/>
          </a:stretch>
        </p:blipFill>
        <p:spPr>
          <a:xfrm>
            <a:off x="1528341" y="3232975"/>
            <a:ext cx="7615657" cy="1941300"/>
          </a:xfrm>
          <a:prstGeom prst="rect">
            <a:avLst/>
          </a:prstGeom>
          <a:noFill/>
          <a:ln>
            <a:noFill/>
          </a:ln>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3"/>
          <p:cNvSpPr>
            <a:spLocks noGrp="1" noRot="1" noChangeAspect="1" noMove="1" noResize="1" noEditPoints="1" noAdjustHandles="1" noChangeArrowheads="1" noChangeShapeType="1" noTextEdit="1"/>
          </p:cNvSpPr>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89" y="157295"/>
            <a:ext cx="8399477" cy="4731390"/>
          </a:xfrm>
          <a:prstGeom prst="rect">
            <a:avLst/>
          </a:prstGeom>
        </p:spPr>
      </p:pic>
      <p:sp>
        <p:nvSpPr>
          <p:cNvPr id="7" name="Title 6"/>
          <p:cNvSpPr>
            <a:spLocks noGrp="1"/>
          </p:cNvSpPr>
          <p:nvPr>
            <p:ph type="ctrTitle"/>
          </p:nvPr>
        </p:nvSpPr>
        <p:spPr/>
        <p:txBody>
          <a:bodyPr/>
          <a:lstStyle/>
          <a:p>
            <a:br>
              <a:rPr lang="en-US" dirty="0">
                <a:solidFill>
                  <a:srgbClr val="FF0000"/>
                </a:solidFill>
                <a:latin typeface="+mn-lt"/>
              </a:rPr>
            </a:br>
            <a:endParaRPr lang="en-US" dirty="0">
              <a:solidFill>
                <a:srgbClr val="FF0000"/>
              </a:solidFill>
              <a:latin typeface="+mn-lt"/>
            </a:endParaRPr>
          </a:p>
        </p:txBody>
      </p:sp>
      <p:sp>
        <p:nvSpPr>
          <p:cNvPr id="8" name="Subtitle 7"/>
          <p:cNvSpPr>
            <a:spLocks noGrp="1"/>
          </p:cNvSpPr>
          <p:nvPr>
            <p:ph type="subTitle" idx="1"/>
          </p:nvPr>
        </p:nvSpPr>
        <p:spPr>
          <a:xfrm>
            <a:off x="951230" y="453390"/>
            <a:ext cx="7473315" cy="1183005"/>
          </a:xfrm>
        </p:spPr>
        <p:txBody>
          <a:bodyPr>
            <a:normAutofit/>
          </a:bodyPr>
          <a:lstStyle/>
          <a:p>
            <a:r>
              <a:rPr lang="en-US" sz="2000" dirty="0" err="1">
                <a:solidFill>
                  <a:srgbClr val="FF0000"/>
                </a:solidFill>
              </a:rPr>
              <a:t>CHÀO MỪNG THẦY CÔ VÀ CÁC BẠN ĐẾN VỚI BÀI THUYẾT TRÌNH CỦA NHÓM EM!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1146" y="1015173"/>
            <a:ext cx="7180036" cy="36826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spcBef>
                <a:spcPct val="0"/>
              </a:spcBef>
              <a:spcAft>
                <a:spcPct val="0"/>
              </a:spcAft>
              <a:buClrTx/>
              <a:defRPr/>
            </a:pPr>
            <a:endParaRPr lang="zh-CN" altLang="en-US" sz="1350" kern="1200" noProof="1">
              <a:solidFill>
                <a:prstClr val="white"/>
              </a:solidFill>
              <a:latin typeface="Cambria" panose="02040503050406030204" pitchFamily="18" charset="0"/>
              <a:ea typeface="SimSun" panose="02010600030101010101" pitchFamily="2" charset="-122"/>
            </a:endParaRPr>
          </a:p>
        </p:txBody>
      </p:sp>
      <p:grpSp>
        <p:nvGrpSpPr>
          <p:cNvPr id="8" name="组合 7"/>
          <p:cNvGrpSpPr/>
          <p:nvPr/>
        </p:nvGrpSpPr>
        <p:grpSpPr>
          <a:xfrm>
            <a:off x="0" y="4420681"/>
            <a:ext cx="869053" cy="397169"/>
            <a:chOff x="831851" y="1143000"/>
            <a:chExt cx="2768600" cy="1262063"/>
          </a:xfrm>
          <a:solidFill>
            <a:schemeClr val="bg1"/>
          </a:solidFill>
        </p:grpSpPr>
        <p:sp>
          <p:nvSpPr>
            <p:cNvPr id="18" name="Freeform 5"/>
            <p:cNvSpPr/>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a:lstStyle/>
            <a:p>
              <a:pPr defTabSz="685800">
                <a:spcBef>
                  <a:spcPct val="0"/>
                </a:spcBef>
                <a:spcAft>
                  <a:spcPct val="0"/>
                </a:spcAft>
                <a:buClrTx/>
                <a:defRPr/>
              </a:pPr>
              <a:endParaRPr lang="zh-CN" altLang="en-US" sz="1350" kern="1200" noProof="1">
                <a:solidFill>
                  <a:prstClr val="white"/>
                </a:solidFill>
                <a:latin typeface="Cambria" panose="02040503050406030204" pitchFamily="18" charset="0"/>
                <a:ea typeface="SimSun" panose="02010600030101010101" pitchFamily="2" charset="-122"/>
                <a:cs typeface="+mn-cs"/>
              </a:endParaRPr>
            </a:p>
          </p:txBody>
        </p:sp>
        <p:sp>
          <p:nvSpPr>
            <p:cNvPr id="19" name="Freeform 6"/>
            <p:cNvSpPr/>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a:lstStyle/>
            <a:p>
              <a:pPr defTabSz="685800">
                <a:spcBef>
                  <a:spcPct val="0"/>
                </a:spcBef>
                <a:spcAft>
                  <a:spcPct val="0"/>
                </a:spcAft>
                <a:buClrTx/>
                <a:defRPr/>
              </a:pPr>
              <a:endParaRPr lang="zh-CN" altLang="en-US" sz="1350" kern="1200" noProof="1">
                <a:solidFill>
                  <a:prstClr val="white"/>
                </a:solidFill>
                <a:latin typeface="Cambria" panose="02040503050406030204" pitchFamily="18" charset="0"/>
                <a:ea typeface="SimSun" panose="02010600030101010101" pitchFamily="2" charset="-122"/>
                <a:cs typeface="+mn-cs"/>
              </a:endParaRPr>
            </a:p>
          </p:txBody>
        </p:sp>
        <p:sp>
          <p:nvSpPr>
            <p:cNvPr id="20" name="Freeform 7"/>
            <p:cNvSpPr/>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a:lstStyle/>
            <a:p>
              <a:pPr defTabSz="685800">
                <a:spcBef>
                  <a:spcPct val="0"/>
                </a:spcBef>
                <a:spcAft>
                  <a:spcPct val="0"/>
                </a:spcAft>
                <a:buClrTx/>
                <a:defRPr/>
              </a:pPr>
              <a:endParaRPr lang="zh-CN" altLang="en-US" sz="1350" kern="1200" noProof="1">
                <a:solidFill>
                  <a:prstClr val="white"/>
                </a:solidFill>
                <a:latin typeface="Cambria" panose="02040503050406030204" pitchFamily="18" charset="0"/>
                <a:ea typeface="SimSun" panose="02010600030101010101" pitchFamily="2" charset="-122"/>
                <a:cs typeface="+mn-cs"/>
              </a:endParaRPr>
            </a:p>
          </p:txBody>
        </p:sp>
      </p:grpSp>
      <p:grpSp>
        <p:nvGrpSpPr>
          <p:cNvPr id="9" name="组合 8"/>
          <p:cNvGrpSpPr/>
          <p:nvPr/>
        </p:nvGrpSpPr>
        <p:grpSpPr>
          <a:xfrm flipH="1">
            <a:off x="211018" y="766249"/>
            <a:ext cx="785675" cy="397169"/>
            <a:chOff x="831851" y="1143000"/>
            <a:chExt cx="2768600" cy="1262063"/>
          </a:xfrm>
          <a:solidFill>
            <a:schemeClr val="bg1"/>
          </a:solidFill>
        </p:grpSpPr>
        <p:sp>
          <p:nvSpPr>
            <p:cNvPr id="15" name="Freeform 5"/>
            <p:cNvSpPr/>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a:lstStyle/>
            <a:p>
              <a:pPr defTabSz="685800">
                <a:spcBef>
                  <a:spcPct val="0"/>
                </a:spcBef>
                <a:spcAft>
                  <a:spcPct val="0"/>
                </a:spcAft>
                <a:buClrTx/>
                <a:defRPr/>
              </a:pPr>
              <a:endParaRPr lang="zh-CN" altLang="en-US" sz="1350" kern="1200" noProof="1">
                <a:solidFill>
                  <a:prstClr val="white"/>
                </a:solidFill>
                <a:latin typeface="Cambria" panose="02040503050406030204" pitchFamily="18" charset="0"/>
                <a:ea typeface="SimSun" panose="02010600030101010101" pitchFamily="2" charset="-122"/>
                <a:cs typeface="+mn-cs"/>
              </a:endParaRPr>
            </a:p>
          </p:txBody>
        </p:sp>
        <p:sp>
          <p:nvSpPr>
            <p:cNvPr id="16" name="Freeform 6"/>
            <p:cNvSpPr/>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a:lstStyle/>
            <a:p>
              <a:pPr defTabSz="685800">
                <a:spcBef>
                  <a:spcPct val="0"/>
                </a:spcBef>
                <a:spcAft>
                  <a:spcPct val="0"/>
                </a:spcAft>
                <a:buClrTx/>
                <a:defRPr/>
              </a:pPr>
              <a:endParaRPr lang="zh-CN" altLang="en-US" sz="1350" kern="1200" noProof="1">
                <a:solidFill>
                  <a:prstClr val="white"/>
                </a:solidFill>
                <a:latin typeface="Cambria" panose="02040503050406030204" pitchFamily="18" charset="0"/>
                <a:ea typeface="SimSun" panose="02010600030101010101" pitchFamily="2" charset="-122"/>
                <a:cs typeface="+mn-cs"/>
              </a:endParaRPr>
            </a:p>
          </p:txBody>
        </p:sp>
        <p:sp>
          <p:nvSpPr>
            <p:cNvPr id="17" name="Freeform 7"/>
            <p:cNvSpPr/>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a:lstStyle/>
            <a:p>
              <a:pPr defTabSz="685800">
                <a:spcBef>
                  <a:spcPct val="0"/>
                </a:spcBef>
                <a:spcAft>
                  <a:spcPct val="0"/>
                </a:spcAft>
                <a:buClrTx/>
                <a:defRPr/>
              </a:pPr>
              <a:endParaRPr lang="zh-CN" altLang="en-US" sz="1350" kern="1200" noProof="1">
                <a:solidFill>
                  <a:prstClr val="white"/>
                </a:solidFill>
                <a:latin typeface="Cambria" panose="02040503050406030204" pitchFamily="18" charset="0"/>
                <a:ea typeface="SimSun" panose="02010600030101010101" pitchFamily="2" charset="-122"/>
                <a:cs typeface="+mn-cs"/>
              </a:endParaRPr>
            </a:p>
          </p:txBody>
        </p:sp>
      </p:grpSp>
      <p:sp>
        <p:nvSpPr>
          <p:cNvPr id="21" name="TextBox 20"/>
          <p:cNvSpPr txBox="1"/>
          <p:nvPr/>
        </p:nvSpPr>
        <p:spPr>
          <a:xfrm>
            <a:off x="588989" y="1110960"/>
            <a:ext cx="5214663" cy="4483279"/>
          </a:xfrm>
          <a:prstGeom prst="rect">
            <a:avLst/>
          </a:prstGeom>
          <a:noFill/>
        </p:spPr>
        <p:txBody>
          <a:bodyPr wrap="square">
            <a:spAutoFit/>
          </a:bodyPr>
          <a:lstStyle/>
          <a:p>
            <a:pPr algn="just" defTabSz="342900">
              <a:spcBef>
                <a:spcPts val="450"/>
              </a:spcBef>
              <a:spcAft>
                <a:spcPts val="450"/>
              </a:spcAft>
              <a:buClrTx/>
              <a:defRPr/>
            </a:pPr>
            <a:r>
              <a:rPr lang="en-US" sz="2100" b="1" kern="1200" dirty="0">
                <a:solidFill>
                  <a:prstClr val="white"/>
                </a:solidFill>
                <a:latin typeface="Times New Roman" panose="02020603050405020304" pitchFamily="18" charset="0"/>
                <a:ea typeface="Cambria" panose="02040503050406030204" pitchFamily="18" charset="0"/>
                <a:cs typeface="+mn-cs"/>
              </a:rPr>
              <a:t>- </a:t>
            </a:r>
            <a:r>
              <a:rPr lang="vi-VN" sz="2100" b="1" kern="1200" dirty="0">
                <a:solidFill>
                  <a:prstClr val="white"/>
                </a:solidFill>
                <a:latin typeface="Times New Roman" panose="02020603050405020304" pitchFamily="18" charset="0"/>
                <a:ea typeface="Cambria" panose="02040503050406030204" pitchFamily="18" charset="0"/>
                <a:cs typeface="+mn-cs"/>
              </a:rPr>
              <a:t>Nguyễn </a:t>
            </a:r>
            <a:r>
              <a:rPr lang="en-US" sz="2100" b="1" kern="1200" dirty="0" err="1">
                <a:solidFill>
                  <a:prstClr val="white"/>
                </a:solidFill>
                <a:latin typeface="Calibri Light" panose="020F0302020204030204"/>
                <a:ea typeface="Cambria" panose="02040503050406030204" pitchFamily="18" charset="0"/>
                <a:cs typeface="+mn-cs"/>
              </a:rPr>
              <a:t>Huy</a:t>
            </a:r>
            <a:r>
              <a:rPr lang="en-US" sz="2100" b="1" kern="1200" dirty="0">
                <a:solidFill>
                  <a:prstClr val="white"/>
                </a:solidFill>
                <a:latin typeface="Calibri Light" panose="020F0302020204030204"/>
                <a:ea typeface="Cambria" panose="02040503050406030204" pitchFamily="18" charset="0"/>
                <a:cs typeface="+mn-cs"/>
              </a:rPr>
              <a:t> </a:t>
            </a:r>
            <a:r>
              <a:rPr lang="en-US" sz="2100" b="1" kern="1200" dirty="0" err="1">
                <a:solidFill>
                  <a:prstClr val="white"/>
                </a:solidFill>
                <a:latin typeface="Calibri Light" panose="020F0302020204030204"/>
                <a:ea typeface="Cambria" panose="02040503050406030204" pitchFamily="18" charset="0"/>
                <a:cs typeface="+mn-cs"/>
              </a:rPr>
              <a:t>Thiệp</a:t>
            </a:r>
            <a:r>
              <a:rPr lang="vi-VN" sz="2100" b="1" kern="1200" dirty="0">
                <a:solidFill>
                  <a:prstClr val="white"/>
                </a:solidFill>
                <a:latin typeface="Times New Roman" panose="02020603050405020304" pitchFamily="18" charset="0"/>
                <a:ea typeface="Cambria" panose="02040503050406030204" pitchFamily="18" charset="0"/>
                <a:cs typeface="+mn-cs"/>
              </a:rPr>
              <a:t> </a:t>
            </a:r>
            <a:r>
              <a:rPr lang="vi-VN" sz="2100" kern="1200" dirty="0">
                <a:solidFill>
                  <a:prstClr val="white"/>
                </a:solidFill>
                <a:latin typeface="Times New Roman" panose="02020603050405020304" pitchFamily="18" charset="0"/>
                <a:ea typeface="Cambria" panose="02040503050406030204" pitchFamily="18" charset="0"/>
                <a:cs typeface="+mn-cs"/>
              </a:rPr>
              <a:t>(1910 – </a:t>
            </a:r>
            <a:r>
              <a:rPr lang="en-US" sz="2100" kern="1200" dirty="0">
                <a:solidFill>
                  <a:prstClr val="white"/>
                </a:solidFill>
                <a:latin typeface="Calibri Light" panose="020F0302020204030204"/>
                <a:ea typeface="Cambria" panose="02040503050406030204" pitchFamily="18" charset="0"/>
                <a:cs typeface="+mn-cs"/>
              </a:rPr>
              <a:t>202</a:t>
            </a:r>
            <a:r>
              <a:rPr lang="vi-VN" sz="2100" kern="1200" dirty="0">
                <a:solidFill>
                  <a:prstClr val="white"/>
                </a:solidFill>
                <a:latin typeface="Times New Roman" panose="02020603050405020304" pitchFamily="18" charset="0"/>
                <a:ea typeface="Cambria" panose="02040503050406030204" pitchFamily="18" charset="0"/>
                <a:cs typeface="+mn-cs"/>
              </a:rPr>
              <a:t>1) </a:t>
            </a:r>
            <a:r>
              <a:rPr lang="en-US" sz="2100" kern="1200" dirty="0" err="1">
                <a:solidFill>
                  <a:prstClr val="white"/>
                </a:solidFill>
                <a:latin typeface="Calibri Light" panose="020F0302020204030204"/>
                <a:ea typeface="Cambria" panose="02040503050406030204" pitchFamily="18" charset="0"/>
                <a:cs typeface="+mn-cs"/>
              </a:rPr>
              <a:t>quê</a:t>
            </a:r>
            <a:r>
              <a:rPr lang="en-US" sz="2100" kern="1200" dirty="0">
                <a:solidFill>
                  <a:prstClr val="white"/>
                </a:solidFill>
                <a:latin typeface="Calibri Light" panose="020F0302020204030204"/>
                <a:ea typeface="Cambria" panose="02040503050406030204" pitchFamily="18" charset="0"/>
                <a:cs typeface="+mn-cs"/>
              </a:rPr>
              <a:t> ở </a:t>
            </a:r>
            <a:r>
              <a:rPr lang="vi-VN" sz="2100" kern="1200" dirty="0">
                <a:solidFill>
                  <a:prstClr val="white"/>
                </a:solidFill>
                <a:latin typeface="Times New Roman" panose="02020603050405020304" pitchFamily="18" charset="0"/>
                <a:ea typeface="Cambria" panose="02040503050406030204" pitchFamily="18" charset="0"/>
                <a:cs typeface="+mn-cs"/>
              </a:rPr>
              <a:t>Hà Nội.</a:t>
            </a:r>
            <a:endParaRPr lang="en-US" sz="2100" kern="1200" dirty="0">
              <a:solidFill>
                <a:prstClr val="white"/>
              </a:solidFill>
              <a:latin typeface="Calibri Light" panose="020F0302020204030204"/>
              <a:ea typeface="Cambria" panose="02040503050406030204" pitchFamily="18" charset="0"/>
              <a:cs typeface="+mn-cs"/>
            </a:endParaRPr>
          </a:p>
          <a:p>
            <a:pPr algn="just" defTabSz="342900">
              <a:spcBef>
                <a:spcPts val="450"/>
              </a:spcBef>
              <a:spcAft>
                <a:spcPts val="450"/>
              </a:spcAft>
              <a:buClrTx/>
              <a:defRPr/>
            </a:pPr>
            <a:r>
              <a:rPr lang="en-US" sz="2100" kern="1200" dirty="0">
                <a:solidFill>
                  <a:prstClr val="white"/>
                </a:solidFill>
                <a:latin typeface="Times New Roman" panose="02020603050405020304" pitchFamily="18" charset="0"/>
                <a:ea typeface="Cambria" panose="02040503050406030204" pitchFamily="18" charset="0"/>
                <a:cs typeface="+mn-cs"/>
              </a:rPr>
              <a:t>- </a:t>
            </a:r>
            <a:r>
              <a:rPr lang="vi-VN" sz="2100" kern="1200" dirty="0">
                <a:solidFill>
                  <a:prstClr val="white"/>
                </a:solidFill>
                <a:latin typeface="Times New Roman" panose="02020603050405020304" pitchFamily="18" charset="0"/>
                <a:ea typeface="Cambria" panose="02040503050406030204" pitchFamily="18" charset="0"/>
                <a:cs typeface="+mn-cs"/>
              </a:rPr>
              <a:t>Ông là một nghệ sĩ </a:t>
            </a:r>
            <a:r>
              <a:rPr lang="en-US" sz="2100" kern="1200" dirty="0" err="1">
                <a:solidFill>
                  <a:prstClr val="white"/>
                </a:solidFill>
                <a:latin typeface="Calibri Light" panose="020F0302020204030204"/>
                <a:ea typeface="Cambria" panose="02040503050406030204" pitchFamily="18" charset="0"/>
                <a:cs typeface="+mn-cs"/>
              </a:rPr>
              <a:t>đa</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tài</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sáng</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tác</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cả</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kịch</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tiểu</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thuyết</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thơ</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và</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viết</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tiểu</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 </a:t>
            </a:r>
            <a:r>
              <a:rPr lang="en-US" sz="2100" kern="1200" dirty="0" err="1">
                <a:solidFill>
                  <a:prstClr val="white"/>
                </a:solidFill>
                <a:latin typeface="Calibri Light" panose="020F0302020204030204"/>
                <a:ea typeface="Cambria" panose="02040503050406030204" pitchFamily="18" charset="0"/>
                <a:cs typeface="Times New Roman" panose="02020603050405020304" pitchFamily="18" charset="0"/>
              </a:rPr>
              <a:t>luận</a:t>
            </a:r>
            <a:r>
              <a:rPr lang="en-US" sz="2100" kern="1200" dirty="0">
                <a:solidFill>
                  <a:prstClr val="white"/>
                </a:solidFill>
                <a:latin typeface="Calibri Light" panose="020F0302020204030204"/>
                <a:ea typeface="Cambria" panose="02040503050406030204" pitchFamily="18" charset="0"/>
                <a:cs typeface="Times New Roman" panose="02020603050405020304" pitchFamily="18" charset="0"/>
              </a:rPr>
              <a:t>.</a:t>
            </a:r>
            <a:endParaRPr lang="en-US" sz="2100" kern="1200" dirty="0">
              <a:solidFill>
                <a:prstClr val="white"/>
              </a:solidFill>
              <a:latin typeface="Calibri Light" panose="020F0302020204030204"/>
              <a:ea typeface="Cambria" panose="02040503050406030204" pitchFamily="18" charset="0"/>
              <a:cs typeface="+mn-cs"/>
            </a:endParaRPr>
          </a:p>
          <a:p>
            <a:pPr algn="just" defTabSz="342900">
              <a:spcBef>
                <a:spcPts val="450"/>
              </a:spcBef>
              <a:spcAft>
                <a:spcPts val="450"/>
              </a:spcAft>
              <a:buClrTx/>
              <a:defRPr/>
            </a:pPr>
            <a:r>
              <a:rPr lang="en-US" sz="2100" b="1" i="1" kern="1200" dirty="0">
                <a:solidFill>
                  <a:prstClr val="white"/>
                </a:solidFill>
                <a:latin typeface="Times New Roman" panose="02020603050405020304" pitchFamily="18" charset="0"/>
                <a:ea typeface="Cambria" panose="02040503050406030204" pitchFamily="18" charset="0"/>
                <a:cs typeface="+mn-cs"/>
              </a:rPr>
              <a:t>- </a:t>
            </a:r>
            <a:r>
              <a:rPr lang="vi-VN" sz="2100" b="1" i="1" kern="1200" dirty="0">
                <a:solidFill>
                  <a:prstClr val="white"/>
                </a:solidFill>
                <a:latin typeface="Times New Roman" panose="02020603050405020304" pitchFamily="18" charset="0"/>
                <a:ea typeface="Cambria" panose="02040503050406030204" pitchFamily="18" charset="0"/>
                <a:cs typeface="+mn-cs"/>
              </a:rPr>
              <a:t>Truyện ngắn </a:t>
            </a:r>
            <a:r>
              <a:rPr lang="vi-VN" sz="2100" kern="1200" dirty="0">
                <a:solidFill>
                  <a:prstClr val="white"/>
                </a:solidFill>
                <a:latin typeface="Times New Roman" panose="02020603050405020304" pitchFamily="18" charset="0"/>
                <a:ea typeface="Cambria" panose="02040503050406030204" pitchFamily="18" charset="0"/>
                <a:cs typeface="+mn-cs"/>
              </a:rPr>
              <a:t>là thành tựu đặc sắc nhất của Nguyễn Huy Thiệp</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thể</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hiện</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cái</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nhìn</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sắc</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lạnh</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của</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ông</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về</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hiện</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thực</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và</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lịch</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sử</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bút</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pháp</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cô</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đọng</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dồn</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nén</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ngôn</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ngữ</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giàu</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tính</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đối</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thoại</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thể</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hiện</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sự</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phồn</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tạp</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bí</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ẩn</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của</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đời</a:t>
            </a:r>
            <a:r>
              <a:rPr lang="en-US" sz="2100" kern="1200" dirty="0">
                <a:solidFill>
                  <a:prstClr val="white"/>
                </a:solidFill>
                <a:latin typeface="Calibri Light" panose="020F0302020204030204"/>
                <a:ea typeface="Cambria" panose="02040503050406030204" pitchFamily="18" charset="0"/>
                <a:cs typeface="+mn-cs"/>
              </a:rPr>
              <a:t> </a:t>
            </a:r>
            <a:r>
              <a:rPr lang="en-US" sz="2100" kern="1200" dirty="0" err="1">
                <a:solidFill>
                  <a:prstClr val="white"/>
                </a:solidFill>
                <a:latin typeface="Calibri Light" panose="020F0302020204030204"/>
                <a:ea typeface="Cambria" panose="02040503050406030204" pitchFamily="18" charset="0"/>
                <a:cs typeface="+mn-cs"/>
              </a:rPr>
              <a:t>sống</a:t>
            </a:r>
            <a:r>
              <a:rPr lang="en-US" sz="2100" kern="1200" dirty="0">
                <a:solidFill>
                  <a:prstClr val="white"/>
                </a:solidFill>
                <a:latin typeface="Calibri Light" panose="020F0302020204030204"/>
                <a:ea typeface="Cambria" panose="02040503050406030204" pitchFamily="18" charset="0"/>
                <a:cs typeface="+mn-cs"/>
              </a:rPr>
              <a:t>.</a:t>
            </a:r>
          </a:p>
          <a:p>
            <a:pPr marL="342900" indent="-342900" defTabSz="342900">
              <a:spcBef>
                <a:spcPts val="450"/>
              </a:spcBef>
              <a:spcAft>
                <a:spcPts val="450"/>
              </a:spcAft>
              <a:buClrTx/>
              <a:buFont typeface="Arial" panose="020B0604020202020204" pitchFamily="34" charset="0"/>
              <a:buChar char="•"/>
              <a:defRPr/>
            </a:pPr>
            <a:endParaRPr lang="en-US" sz="2100" kern="1200" dirty="0">
              <a:solidFill>
                <a:prstClr val="white"/>
              </a:solidFill>
              <a:latin typeface="Cambria" panose="02040503050406030204" pitchFamily="18" charset="0"/>
              <a:ea typeface="Cambria" panose="02040503050406030204" pitchFamily="18" charset="0"/>
              <a:cs typeface="+mn-cs"/>
            </a:endParaRPr>
          </a:p>
          <a:p>
            <a:pPr marL="342900" indent="-342900" defTabSz="342900">
              <a:spcBef>
                <a:spcPts val="450"/>
              </a:spcBef>
              <a:spcAft>
                <a:spcPts val="450"/>
              </a:spcAft>
              <a:buClrTx/>
              <a:buFont typeface="Arial" panose="020B0604020202020204" pitchFamily="34" charset="0"/>
              <a:buChar char="•"/>
              <a:defRPr/>
            </a:pPr>
            <a:br>
              <a:rPr lang="vi-VN" sz="2100" kern="1200" dirty="0">
                <a:solidFill>
                  <a:prstClr val="white"/>
                </a:solidFill>
                <a:latin typeface="Cambria" panose="02040503050406030204" pitchFamily="18" charset="0"/>
                <a:ea typeface="Cambria" panose="02040503050406030204" pitchFamily="18" charset="0"/>
                <a:cs typeface="+mn-cs"/>
              </a:rPr>
            </a:br>
            <a:endParaRPr lang="en-US" sz="2100" kern="1200" dirty="0">
              <a:solidFill>
                <a:prstClr val="white"/>
              </a:solidFill>
              <a:latin typeface="Cambria" panose="02040503050406030204" pitchFamily="18" charset="0"/>
              <a:ea typeface="Cambria" panose="02040503050406030204" pitchFamily="18" charset="0"/>
              <a:cs typeface="+mn-cs"/>
            </a:endParaRPr>
          </a:p>
        </p:txBody>
      </p:sp>
      <p:sp>
        <p:nvSpPr>
          <p:cNvPr id="22" name="TextBox 21"/>
          <p:cNvSpPr txBox="1"/>
          <p:nvPr/>
        </p:nvSpPr>
        <p:spPr>
          <a:xfrm>
            <a:off x="1064817" y="435600"/>
            <a:ext cx="4672013" cy="461665"/>
          </a:xfrm>
          <a:prstGeom prst="rect">
            <a:avLst/>
          </a:prstGeom>
          <a:noFill/>
        </p:spPr>
        <p:txBody>
          <a:bodyPr wrap="square">
            <a:spAutoFit/>
          </a:bodyPr>
          <a:lstStyle/>
          <a:p>
            <a:pPr defTabSz="342900">
              <a:spcBef>
                <a:spcPts val="450"/>
              </a:spcBef>
              <a:spcAft>
                <a:spcPts val="450"/>
              </a:spcAft>
              <a:buClrTx/>
              <a:defRPr/>
            </a:pPr>
            <a:r>
              <a:rPr lang="vi-VN" sz="2400" b="1" kern="1200" dirty="0">
                <a:solidFill>
                  <a:prstClr val="white"/>
                </a:solidFill>
                <a:latin typeface="Cambria" panose="02040503050406030204" pitchFamily="18" charset="0"/>
                <a:ea typeface="Cambria" panose="02040503050406030204" pitchFamily="18" charset="0"/>
                <a:cs typeface="+mn-cs"/>
              </a:rPr>
              <a:t> </a:t>
            </a:r>
            <a:r>
              <a:rPr lang="vi-VN" sz="2400" b="1" kern="1200" dirty="0">
                <a:solidFill>
                  <a:prstClr val="white"/>
                </a:solidFill>
                <a:latin typeface="Times New Roman" panose="02020603050405020304" pitchFamily="18" charset="0"/>
                <a:ea typeface="Cambria" panose="02040503050406030204" pitchFamily="18" charset="0"/>
                <a:cs typeface="+mn-cs"/>
              </a:rPr>
              <a:t>1. Tác giả</a:t>
            </a:r>
            <a:endParaRPr lang="vi-VN" sz="2400" kern="1200" dirty="0">
              <a:solidFill>
                <a:prstClr val="white"/>
              </a:solidFill>
              <a:latin typeface="Times New Roman" panose="02020603050405020304" pitchFamily="18" charset="0"/>
              <a:ea typeface="Cambria" panose="02040503050406030204" pitchFamily="18" charset="0"/>
              <a:cs typeface="+mn-cs"/>
            </a:endParaRPr>
          </a:p>
        </p:txBody>
      </p:sp>
      <p:pic>
        <p:nvPicPr>
          <p:cNvPr id="23" name="Picture 2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H="1">
            <a:off x="5183881" y="563103"/>
            <a:ext cx="4559300" cy="3880897"/>
          </a:xfrm>
          <a:custGeom>
            <a:avLst/>
            <a:gdLst>
              <a:gd name="connsiteX0" fmla="*/ 1676400 w 5427130"/>
              <a:gd name="connsiteY0" fmla="*/ 0 h 5239517"/>
              <a:gd name="connsiteX1" fmla="*/ 2615514 w 5427130"/>
              <a:gd name="connsiteY1" fmla="*/ 61784 h 5239517"/>
              <a:gd name="connsiteX2" fmla="*/ 3529914 w 5427130"/>
              <a:gd name="connsiteY2" fmla="*/ 234778 h 5239517"/>
              <a:gd name="connsiteX3" fmla="*/ 4184822 w 5427130"/>
              <a:gd name="connsiteY3" fmla="*/ 654908 h 5239517"/>
              <a:gd name="connsiteX4" fmla="*/ 4716162 w 5427130"/>
              <a:gd name="connsiteY4" fmla="*/ 1186248 h 5239517"/>
              <a:gd name="connsiteX5" fmla="*/ 4666735 w 5427130"/>
              <a:gd name="connsiteY5" fmla="*/ 1952367 h 5239517"/>
              <a:gd name="connsiteX6" fmla="*/ 4716162 w 5427130"/>
              <a:gd name="connsiteY6" fmla="*/ 2780270 h 5239517"/>
              <a:gd name="connsiteX7" fmla="*/ 4654378 w 5427130"/>
              <a:gd name="connsiteY7" fmla="*/ 3299254 h 5239517"/>
              <a:gd name="connsiteX8" fmla="*/ 4481384 w 5427130"/>
              <a:gd name="connsiteY8" fmla="*/ 3830594 h 5239517"/>
              <a:gd name="connsiteX9" fmla="*/ 4024184 w 5427130"/>
              <a:gd name="connsiteY9" fmla="*/ 3818238 h 5239517"/>
              <a:gd name="connsiteX10" fmla="*/ 4975654 w 5427130"/>
              <a:gd name="connsiteY10" fmla="*/ 4151870 h 5239517"/>
              <a:gd name="connsiteX11" fmla="*/ 5427130 w 5427130"/>
              <a:gd name="connsiteY11" fmla="*/ 5239517 h 5239517"/>
              <a:gd name="connsiteX12" fmla="*/ 0 w 5427130"/>
              <a:gd name="connsiteY12" fmla="*/ 5239517 h 5239517"/>
              <a:gd name="connsiteX13" fmla="*/ 0 w 5427130"/>
              <a:gd name="connsiteY13" fmla="*/ 4986199 h 5239517"/>
              <a:gd name="connsiteX14" fmla="*/ 712573 w 5427130"/>
              <a:gd name="connsiteY14" fmla="*/ 4473146 h 5239517"/>
              <a:gd name="connsiteX15" fmla="*/ 1033849 w 5427130"/>
              <a:gd name="connsiteY15" fmla="*/ 4028302 h 5239517"/>
              <a:gd name="connsiteX16" fmla="*/ 799070 w 5427130"/>
              <a:gd name="connsiteY16" fmla="*/ 3249827 h 5239517"/>
              <a:gd name="connsiteX17" fmla="*/ 378941 w 5427130"/>
              <a:gd name="connsiteY17" fmla="*/ 2631989 h 5239517"/>
              <a:gd name="connsiteX18" fmla="*/ 70022 w 5427130"/>
              <a:gd name="connsiteY18" fmla="*/ 1964724 h 5239517"/>
              <a:gd name="connsiteX19" fmla="*/ 168876 w 5427130"/>
              <a:gd name="connsiteY19" fmla="*/ 1396313 h 5239517"/>
              <a:gd name="connsiteX20" fmla="*/ 205946 w 5427130"/>
              <a:gd name="connsiteY20" fmla="*/ 704335 h 5239517"/>
              <a:gd name="connsiteX21" fmla="*/ 626076 w 5427130"/>
              <a:gd name="connsiteY21" fmla="*/ 383059 h 5239517"/>
              <a:gd name="connsiteX22" fmla="*/ 1676400 w 5427130"/>
              <a:gd name="connsiteY22" fmla="*/ 0 h 52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27130" h="5239517">
                <a:moveTo>
                  <a:pt x="1676400" y="0"/>
                </a:moveTo>
                <a:lnTo>
                  <a:pt x="2615514" y="61784"/>
                </a:lnTo>
                <a:lnTo>
                  <a:pt x="3529914" y="234778"/>
                </a:lnTo>
                <a:lnTo>
                  <a:pt x="4184822" y="654908"/>
                </a:lnTo>
                <a:lnTo>
                  <a:pt x="4716162" y="1186248"/>
                </a:lnTo>
                <a:lnTo>
                  <a:pt x="4666735" y="1952367"/>
                </a:lnTo>
                <a:lnTo>
                  <a:pt x="4716162" y="2780270"/>
                </a:lnTo>
                <a:lnTo>
                  <a:pt x="4654378" y="3299254"/>
                </a:lnTo>
                <a:lnTo>
                  <a:pt x="4481384" y="3830594"/>
                </a:lnTo>
                <a:lnTo>
                  <a:pt x="4024184" y="3818238"/>
                </a:lnTo>
                <a:lnTo>
                  <a:pt x="4975654" y="4151870"/>
                </a:lnTo>
                <a:lnTo>
                  <a:pt x="5427130" y="5239517"/>
                </a:lnTo>
                <a:lnTo>
                  <a:pt x="0" y="5239517"/>
                </a:lnTo>
                <a:lnTo>
                  <a:pt x="0" y="4986199"/>
                </a:lnTo>
                <a:lnTo>
                  <a:pt x="712573" y="4473146"/>
                </a:lnTo>
                <a:lnTo>
                  <a:pt x="1033849" y="4028302"/>
                </a:lnTo>
                <a:lnTo>
                  <a:pt x="799070" y="3249827"/>
                </a:lnTo>
                <a:lnTo>
                  <a:pt x="378941" y="2631989"/>
                </a:lnTo>
                <a:lnTo>
                  <a:pt x="70022" y="1964724"/>
                </a:lnTo>
                <a:lnTo>
                  <a:pt x="168876" y="1396313"/>
                </a:lnTo>
                <a:lnTo>
                  <a:pt x="205946" y="704335"/>
                </a:lnTo>
                <a:lnTo>
                  <a:pt x="626076" y="383059"/>
                </a:lnTo>
                <a:lnTo>
                  <a:pt x="1676400" y="0"/>
                </a:lnTo>
                <a:close/>
              </a:path>
            </a:pathLst>
          </a:custGeom>
          <a:noFill/>
          <a:effectLst>
            <a:softEdge rad="317500"/>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9811" y="0"/>
            <a:ext cx="4672013" cy="461665"/>
          </a:xfrm>
          <a:prstGeom prst="rect">
            <a:avLst/>
          </a:prstGeom>
          <a:noFill/>
        </p:spPr>
        <p:txBody>
          <a:bodyPr wrap="square">
            <a:spAutoFit/>
          </a:bodyPr>
          <a:lstStyle/>
          <a:p>
            <a:pPr defTabSz="342900">
              <a:spcBef>
                <a:spcPts val="450"/>
              </a:spcBef>
              <a:spcAft>
                <a:spcPts val="450"/>
              </a:spcAft>
              <a:buClrTx/>
              <a:defRPr/>
            </a:pPr>
            <a:r>
              <a:rPr lang="vi-VN" sz="2400" b="1" kern="1200" dirty="0">
                <a:solidFill>
                  <a:prstClr val="white"/>
                </a:solidFill>
                <a:latin typeface="Cambria" panose="02040503050406030204" pitchFamily="18" charset="0"/>
                <a:ea typeface="Cambria" panose="02040503050406030204" pitchFamily="18" charset="0"/>
                <a:cs typeface="+mn-cs"/>
              </a:rPr>
              <a:t> </a:t>
            </a:r>
            <a:r>
              <a:rPr lang="en-US" sz="2400" b="1" kern="1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I</a:t>
            </a:r>
            <a:r>
              <a:rPr lang="vi-VN" sz="2400" b="1" kern="1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TÌM HIỂU CHUNG</a:t>
            </a:r>
            <a:endParaRPr lang="vi-VN" sz="2400" kern="1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餐桌&#10;&#10;描述已自动生成"/>
          <p:cNvPicPr>
            <a:picLocks noChangeAspect="1"/>
          </p:cNvPicPr>
          <p:nvPr/>
        </p:nvPicPr>
        <p:blipFill rotWithShape="1">
          <a:blip r:embed="rId2" cstate="email"/>
          <a:srcRect/>
          <a:stretch>
            <a:fillRect/>
          </a:stretch>
        </p:blipFill>
        <p:spPr>
          <a:xfrm flipH="1">
            <a:off x="-489497" y="-107723"/>
            <a:ext cx="2350046" cy="2430605"/>
          </a:xfrm>
          <a:prstGeom prst="rect">
            <a:avLst/>
          </a:prstGeom>
        </p:spPr>
      </p:pic>
      <p:sp>
        <p:nvSpPr>
          <p:cNvPr id="10" name="TextBox 9"/>
          <p:cNvSpPr txBox="1"/>
          <p:nvPr/>
        </p:nvSpPr>
        <p:spPr>
          <a:xfrm>
            <a:off x="1529484" y="515113"/>
            <a:ext cx="7379566" cy="1730858"/>
          </a:xfrm>
          <a:prstGeom prst="rect">
            <a:avLst/>
          </a:prstGeom>
          <a:noFill/>
        </p:spPr>
        <p:txBody>
          <a:bodyPr wrap="square">
            <a:spAutoFit/>
          </a:bodyPr>
          <a:lstStyle/>
          <a:p>
            <a:pPr algn="just" defTabSz="685800">
              <a:lnSpc>
                <a:spcPct val="130000"/>
              </a:lnSpc>
              <a:spcAft>
                <a:spcPts val="600"/>
              </a:spcAft>
              <a:buClrTx/>
              <a:defRPr/>
            </a:pP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Tác</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tiêu</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Tướng</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về</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hưu</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Tập</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ngắn</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1987);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ngọn</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gió</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đồi</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Hua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Tát</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Tập</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ngắn</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1989);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ngọn</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gió</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Tuyển</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tập</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ngắn</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kịch</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1995);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Giăng</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lưới</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bắt</a:t>
            </a:r>
            <a:r>
              <a:rPr lang="en-US" sz="2100" i="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i="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chim</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Tập</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100"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2006); …</a:t>
            </a:r>
          </a:p>
        </p:txBody>
      </p:sp>
      <p:sp>
        <p:nvSpPr>
          <p:cNvPr id="11" name="TextBox 10"/>
          <p:cNvSpPr txBox="1"/>
          <p:nvPr/>
        </p:nvSpPr>
        <p:spPr>
          <a:xfrm>
            <a:off x="1976530" y="99614"/>
            <a:ext cx="4672013" cy="438582"/>
          </a:xfrm>
          <a:prstGeom prst="rect">
            <a:avLst/>
          </a:prstGeom>
          <a:noFill/>
        </p:spPr>
        <p:txBody>
          <a:bodyPr wrap="square">
            <a:spAutoFit/>
          </a:bodyPr>
          <a:lstStyle/>
          <a:p>
            <a:pPr defTabSz="342900">
              <a:spcBef>
                <a:spcPts val="450"/>
              </a:spcBef>
              <a:spcAft>
                <a:spcPts val="450"/>
              </a:spcAft>
              <a:buClrTx/>
              <a:defRPr/>
            </a:pPr>
            <a:r>
              <a:rPr lang="vi-VN" sz="2250" b="1" kern="1200" dirty="0">
                <a:solidFill>
                  <a:prstClr val="white"/>
                </a:solidFill>
                <a:latin typeface="Times New Roman" panose="02020603050405020304" pitchFamily="18" charset="0"/>
                <a:ea typeface="Cambria" panose="02040503050406030204" pitchFamily="18" charset="0"/>
                <a:cs typeface="+mn-cs"/>
              </a:rPr>
              <a:t> 1. Tác giả</a:t>
            </a:r>
            <a:endParaRPr lang="vi-VN" sz="2250" kern="1200" dirty="0">
              <a:solidFill>
                <a:prstClr val="white"/>
              </a:solidFill>
              <a:latin typeface="Times New Roman" panose="02020603050405020304" pitchFamily="18" charset="0"/>
              <a:ea typeface="Cambria" panose="02040503050406030204" pitchFamily="18" charset="0"/>
              <a:cs typeface="+mn-cs"/>
            </a:endParaRPr>
          </a:p>
        </p:txBody>
      </p:sp>
      <p:pic>
        <p:nvPicPr>
          <p:cNvPr id="2" name="Picture 1"/>
          <p:cNvPicPr>
            <a:picLocks noChangeAspect="1"/>
          </p:cNvPicPr>
          <p:nvPr/>
        </p:nvPicPr>
        <p:blipFill>
          <a:blip r:embed="rId3"/>
          <a:stretch>
            <a:fillRect/>
          </a:stretch>
        </p:blipFill>
        <p:spPr>
          <a:xfrm>
            <a:off x="348792" y="2380943"/>
            <a:ext cx="1891151" cy="2551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6891" y="2395036"/>
            <a:ext cx="1897624" cy="2495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193" y="2409638"/>
            <a:ext cx="1897625" cy="2436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6900" y="2394532"/>
            <a:ext cx="1803401" cy="2425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email"/>
          <a:srcRect l="-74"/>
          <a:stretch>
            <a:fillRect/>
          </a:stretch>
        </p:blipFill>
        <p:spPr>
          <a:xfrm>
            <a:off x="0" y="2489200"/>
            <a:ext cx="2579077" cy="2654300"/>
          </a:xfrm>
          <a:prstGeom prst="rect">
            <a:avLst/>
          </a:prstGeom>
        </p:spPr>
      </p:pic>
      <p:sp>
        <p:nvSpPr>
          <p:cNvPr id="10" name="TextBox 9"/>
          <p:cNvSpPr txBox="1"/>
          <p:nvPr/>
        </p:nvSpPr>
        <p:spPr>
          <a:xfrm>
            <a:off x="1603376" y="986724"/>
            <a:ext cx="6734174" cy="1050290"/>
          </a:xfrm>
          <a:prstGeom prst="rect">
            <a:avLst/>
          </a:prstGeom>
          <a:noFill/>
        </p:spPr>
        <p:txBody>
          <a:bodyPr wrap="square">
            <a:spAutoFit/>
          </a:bodyPr>
          <a:lstStyle/>
          <a:p>
            <a:pPr algn="ctr" defTabSz="685800">
              <a:lnSpc>
                <a:spcPct val="130000"/>
              </a:lnSpc>
              <a:spcAft>
                <a:spcPts val="600"/>
              </a:spcAft>
              <a:buClrTx/>
              <a:defRPr/>
            </a:pP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Huy</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Thiệp</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nhìn</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bút</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sắc</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nền</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học Việt Nam</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矩形 6"/>
          <p:cNvSpPr/>
          <p:nvPr/>
        </p:nvSpPr>
        <p:spPr>
          <a:xfrm>
            <a:off x="535781" y="838999"/>
            <a:ext cx="8072438" cy="384730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spcBef>
                <a:spcPct val="0"/>
              </a:spcBef>
              <a:spcAft>
                <a:spcPct val="0"/>
              </a:spcAft>
              <a:buClrTx/>
              <a:defRPr/>
            </a:pPr>
            <a:endParaRPr lang="zh-CN" altLang="en-US" sz="1350" kern="1200" noProof="1">
              <a:solidFill>
                <a:prstClr val="white"/>
              </a:solidFill>
              <a:latin typeface="Cambria" panose="02040503050406030204" pitchFamily="18" charset="0"/>
              <a:ea typeface="SimSun" panose="02010600030101010101" pitchFamily="2" charset="-122"/>
            </a:endParaRPr>
          </a:p>
        </p:txBody>
      </p:sp>
      <p:sp>
        <p:nvSpPr>
          <p:cNvPr id="13" name="TextBox 12"/>
          <p:cNvSpPr txBox="1"/>
          <p:nvPr/>
        </p:nvSpPr>
        <p:spPr>
          <a:xfrm>
            <a:off x="1035775" y="165893"/>
            <a:ext cx="4672013" cy="553998"/>
          </a:xfrm>
          <a:prstGeom prst="rect">
            <a:avLst/>
          </a:prstGeom>
          <a:noFill/>
        </p:spPr>
        <p:txBody>
          <a:bodyPr wrap="square">
            <a:spAutoFit/>
          </a:bodyPr>
          <a:lstStyle/>
          <a:p>
            <a:pPr defTabSz="342900">
              <a:spcBef>
                <a:spcPts val="450"/>
              </a:spcBef>
              <a:spcAft>
                <a:spcPts val="450"/>
              </a:spcAft>
              <a:buClrTx/>
              <a:defRPr/>
            </a:pPr>
            <a:r>
              <a:rPr lang="vi-VN" sz="3000" b="1" kern="1200" dirty="0">
                <a:solidFill>
                  <a:prstClr val="white"/>
                </a:solidFill>
                <a:latin typeface="Times New Roman" panose="02020603050405020304" pitchFamily="18" charset="0"/>
                <a:ea typeface="Cambria" panose="02040503050406030204" pitchFamily="18" charset="0"/>
                <a:cs typeface="+mn-cs"/>
              </a:rPr>
              <a:t> 1. Tác giả</a:t>
            </a:r>
            <a:endParaRPr lang="vi-VN" sz="3000" kern="1200" dirty="0">
              <a:solidFill>
                <a:prstClr val="white"/>
              </a:solidFill>
              <a:latin typeface="Times New Roman" panose="02020603050405020304" pitchFamily="18" charset="0"/>
              <a:ea typeface="Cambria" panose="02040503050406030204" pitchFamily="18" charset="0"/>
              <a:cs typeface="+mn-cs"/>
            </a:endParaRPr>
          </a:p>
        </p:txBody>
      </p:sp>
      <p:sp>
        <p:nvSpPr>
          <p:cNvPr id="14" name="Arrow: Right 13"/>
          <p:cNvSpPr/>
          <p:nvPr/>
        </p:nvSpPr>
        <p:spPr>
          <a:xfrm>
            <a:off x="772250" y="1141920"/>
            <a:ext cx="527050" cy="413433"/>
          </a:xfrm>
          <a:prstGeom prst="rightArrow">
            <a:avLst/>
          </a:prstGeom>
          <a:gradFill flip="none" rotWithShape="1">
            <a:gsLst>
              <a:gs pos="0">
                <a:srgbClr val="CDBF97">
                  <a:shade val="30000"/>
                  <a:satMod val="115000"/>
                </a:srgbClr>
              </a:gs>
              <a:gs pos="50000">
                <a:srgbClr val="CDBF97">
                  <a:shade val="67500"/>
                  <a:satMod val="115000"/>
                </a:srgbClr>
              </a:gs>
              <a:gs pos="100000">
                <a:srgbClr val="CDBF97">
                  <a:shade val="100000"/>
                  <a:satMod val="115000"/>
                </a:srgbClr>
              </a:gs>
            </a:gsLst>
            <a:lin ang="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defTabSz="342900">
              <a:buClrTx/>
              <a:defRPr/>
            </a:pPr>
            <a:endParaRPr lang="en-US" sz="1350" kern="1200">
              <a:solidFill>
                <a:prstClr val="black"/>
              </a:solidFill>
              <a:latin typeface="Calibri" panose="020F0502020204030204"/>
            </a:endParaRPr>
          </a:p>
        </p:txBody>
      </p:sp>
      <p:sp>
        <p:nvSpPr>
          <p:cNvPr id="2" name="Rectangle 1"/>
          <p:cNvSpPr/>
          <p:nvPr/>
        </p:nvSpPr>
        <p:spPr>
          <a:xfrm>
            <a:off x="2230835" y="2016236"/>
            <a:ext cx="6242050" cy="2114297"/>
          </a:xfrm>
          <a:prstGeom prst="rect">
            <a:avLst/>
          </a:prstGeom>
        </p:spPr>
        <p:txBody>
          <a:bodyPr wrap="square">
            <a:spAutoFit/>
          </a:bodyPr>
          <a:lstStyle/>
          <a:p>
            <a:pPr algn="just" defTabSz="685800">
              <a:lnSpc>
                <a:spcPct val="150000"/>
              </a:lnSpc>
              <a:buClrTx/>
              <a:defRPr/>
            </a:pPr>
            <a:r>
              <a:rPr lang="vi-VN" sz="2250" b="1" i="1" kern="1200" dirty="0">
                <a:solidFill>
                  <a:srgbClr val="FFC000"/>
                </a:solidFill>
                <a:latin typeface="Times New Roman" panose="02020603050405020304" pitchFamily="18" charset="0"/>
                <a:ea typeface="+mn-ea"/>
                <a:cs typeface="+mn-cs"/>
              </a:rPr>
              <a:t>“Nguyễn Huy Thiệp mất đi là một thiệt thòi lớn cho văn đàn Việt Nam, một thiệt thòi không thể bù đắp được. Chúng ta không thể có một Nguyễn Huy Thiệp thứ hai…”</a:t>
            </a:r>
            <a:r>
              <a:rPr lang="en-US" sz="2250" b="1" i="1" kern="1200" dirty="0">
                <a:solidFill>
                  <a:srgbClr val="FFC000"/>
                </a:solidFill>
                <a:latin typeface="Calibri Light" panose="020F0302020204030204"/>
                <a:ea typeface="+mn-ea"/>
                <a:cs typeface="+mn-cs"/>
              </a:rPr>
              <a:t> </a:t>
            </a:r>
            <a:r>
              <a:rPr lang="en-US" sz="2250" b="1" kern="1200" dirty="0">
                <a:solidFill>
                  <a:srgbClr val="FFC000"/>
                </a:solidFill>
                <a:latin typeface="Times New Roman" panose="02020603050405020304" pitchFamily="18" charset="0"/>
                <a:ea typeface="+mn-ea"/>
                <a:cs typeface="Times New Roman" panose="02020603050405020304" pitchFamily="18" charset="0"/>
              </a:rPr>
              <a:t>– </a:t>
            </a:r>
            <a:r>
              <a:rPr lang="en-US" sz="2250" b="1" kern="1200" dirty="0" err="1">
                <a:solidFill>
                  <a:srgbClr val="FFC000"/>
                </a:solidFill>
                <a:latin typeface="Times New Roman" panose="02020603050405020304" pitchFamily="18" charset="0"/>
                <a:ea typeface="+mn-ea"/>
                <a:cs typeface="Times New Roman" panose="02020603050405020304" pitchFamily="18" charset="0"/>
              </a:rPr>
              <a:t>Nhà</a:t>
            </a:r>
            <a:r>
              <a:rPr lang="en-US" sz="2250" b="1" kern="1200" dirty="0">
                <a:solidFill>
                  <a:srgbClr val="FFC000"/>
                </a:solidFill>
                <a:latin typeface="Times New Roman" panose="02020603050405020304" pitchFamily="18" charset="0"/>
                <a:ea typeface="+mn-ea"/>
                <a:cs typeface="Times New Roman" panose="02020603050405020304" pitchFamily="18" charset="0"/>
              </a:rPr>
              <a:t> </a:t>
            </a:r>
            <a:r>
              <a:rPr lang="en-US" sz="2250" b="1" kern="1200" dirty="0" err="1">
                <a:solidFill>
                  <a:srgbClr val="FFC000"/>
                </a:solidFill>
                <a:latin typeface="Times New Roman" panose="02020603050405020304" pitchFamily="18" charset="0"/>
                <a:ea typeface="+mn-ea"/>
                <a:cs typeface="Times New Roman" panose="02020603050405020304" pitchFamily="18" charset="0"/>
              </a:rPr>
              <a:t>văn</a:t>
            </a:r>
            <a:r>
              <a:rPr lang="en-US" sz="2250" b="1" kern="1200" dirty="0">
                <a:solidFill>
                  <a:srgbClr val="FFC000"/>
                </a:solidFill>
                <a:latin typeface="Times New Roman" panose="02020603050405020304" pitchFamily="18" charset="0"/>
                <a:ea typeface="+mn-ea"/>
                <a:cs typeface="Times New Roman" panose="02020603050405020304" pitchFamily="18" charset="0"/>
              </a:rPr>
              <a:t> </a:t>
            </a:r>
            <a:r>
              <a:rPr lang="en-US" sz="2250" b="1" kern="1200" dirty="0" err="1">
                <a:solidFill>
                  <a:srgbClr val="FFC000"/>
                </a:solidFill>
                <a:latin typeface="Times New Roman" panose="02020603050405020304" pitchFamily="18" charset="0"/>
                <a:ea typeface="+mn-ea"/>
                <a:cs typeface="Times New Roman" panose="02020603050405020304" pitchFamily="18" charset="0"/>
              </a:rPr>
              <a:t>Nguyễn</a:t>
            </a:r>
            <a:r>
              <a:rPr lang="en-US" sz="2250" b="1" kern="1200" dirty="0">
                <a:solidFill>
                  <a:srgbClr val="FFC000"/>
                </a:solidFill>
                <a:latin typeface="Times New Roman" panose="02020603050405020304" pitchFamily="18" charset="0"/>
                <a:ea typeface="+mn-ea"/>
                <a:cs typeface="Times New Roman" panose="02020603050405020304" pitchFamily="18" charset="0"/>
              </a:rPr>
              <a:t> </a:t>
            </a:r>
            <a:r>
              <a:rPr lang="en-US" sz="2250" b="1" kern="1200" dirty="0" err="1">
                <a:solidFill>
                  <a:srgbClr val="FFC000"/>
                </a:solidFill>
                <a:latin typeface="Times New Roman" panose="02020603050405020304" pitchFamily="18" charset="0"/>
                <a:ea typeface="+mn-ea"/>
                <a:cs typeface="Times New Roman" panose="02020603050405020304" pitchFamily="18" charset="0"/>
              </a:rPr>
              <a:t>Văn</a:t>
            </a:r>
            <a:r>
              <a:rPr lang="en-US" sz="2250" b="1" kern="1200" dirty="0">
                <a:solidFill>
                  <a:srgbClr val="FFC000"/>
                </a:solidFill>
                <a:latin typeface="Times New Roman" panose="02020603050405020304" pitchFamily="18" charset="0"/>
                <a:ea typeface="+mn-ea"/>
                <a:cs typeface="Times New Roman" panose="02020603050405020304" pitchFamily="18" charset="0"/>
              </a:rPr>
              <a:t> </a:t>
            </a:r>
            <a:r>
              <a:rPr lang="en-US" sz="2250" b="1" kern="1200" dirty="0" err="1">
                <a:solidFill>
                  <a:srgbClr val="FFC000"/>
                </a:solidFill>
                <a:latin typeface="Times New Roman" panose="02020603050405020304" pitchFamily="18" charset="0"/>
                <a:ea typeface="+mn-ea"/>
                <a:cs typeface="Times New Roman" panose="02020603050405020304" pitchFamily="18" charset="0"/>
              </a:rPr>
              <a:t>Thọ</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bldLvl="0" animBg="1"/>
      <p:bldP spid="2" grpId="0"/>
    </p:bldLst>
  </p:timing>
</p:sld>
</file>

<file path=ppt/theme/theme1.xml><?xml version="1.0" encoding="utf-8"?>
<a:theme xmlns:a="http://schemas.openxmlformats.org/drawingml/2006/main" name="All About Volcanoes Minitheme by Slidesgo">
  <a:themeElements>
    <a:clrScheme name="Simple Light">
      <a:dk1>
        <a:srgbClr val="093261"/>
      </a:dk1>
      <a:lt1>
        <a:srgbClr val="61D1F1"/>
      </a:lt1>
      <a:dk2>
        <a:srgbClr val="BAF0FF"/>
      </a:dk2>
      <a:lt2>
        <a:srgbClr val="42A6B7"/>
      </a:lt2>
      <a:accent1>
        <a:srgbClr val="4A8BBA"/>
      </a:accent1>
      <a:accent2>
        <a:srgbClr val="008857"/>
      </a:accent2>
      <a:accent3>
        <a:srgbClr val="4FA787"/>
      </a:accent3>
      <a:accent4>
        <a:srgbClr val="8ECE74"/>
      </a:accent4>
      <a:accent5>
        <a:srgbClr val="FD9961"/>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2669</Words>
  <Application>Microsoft Macintosh PowerPoint</Application>
  <PresentationFormat>On-screen Show (16:9)</PresentationFormat>
  <Paragraphs>207</Paragraphs>
  <Slides>39</Slides>
  <Notes>27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Times New Roman</vt:lpstr>
      <vt:lpstr>SVN-Blow Brush</vt:lpstr>
      <vt:lpstr>Arial</vt:lpstr>
      <vt:lpstr>#9Slide03 AmpleSoft Bold</vt:lpstr>
      <vt:lpstr>Darker Grotesque SemiBold</vt:lpstr>
      <vt:lpstr>Albert Sans Medium</vt:lpstr>
      <vt:lpstr>Symbol</vt:lpstr>
      <vt:lpstr>Albert Sans</vt:lpstr>
      <vt:lpstr>Calibri Light</vt:lpstr>
      <vt:lpstr>Concert One</vt:lpstr>
      <vt:lpstr>Calibri</vt:lpstr>
      <vt:lpstr>Cambria</vt:lpstr>
      <vt:lpstr>All About Volcanoes Minitheme by Slidesgo</vt:lpstr>
      <vt:lpstr>2_Office Theme</vt:lpstr>
      <vt:lpstr>5_Office Theme</vt:lpstr>
      <vt:lpstr>PowerPoint Presentation</vt:lpstr>
      <vt:lpstr>KHỞI ĐỘNG</vt:lpstr>
      <vt:lpstr>PowerPoint Presentation</vt:lpstr>
      <vt:lpstr>MỤC TIÊU BÀI HỌC</vt:lpstr>
      <vt:lpstr>TÌM HIỂU CHUNG</vt:lpstr>
      <vt:lpstr> </vt:lpstr>
      <vt:lpstr>PowerPoint Presentation</vt:lpstr>
      <vt:lpstr>PowerPoint Presentation</vt:lpstr>
      <vt:lpstr>PowerPoint Presentation</vt:lpstr>
      <vt:lpstr>PowerPoint Presentation</vt:lpstr>
      <vt:lpstr>PowerPoint Presentation</vt:lpstr>
      <vt:lpstr>ĐỌC - HIỂU VĂN BẢN</vt:lpstr>
      <vt:lpstr>NHIỆM VỤ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VẬN DỤNG – LIÊN HỆ</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Nguyệt Lục</cp:lastModifiedBy>
  <cp:revision>56</cp:revision>
  <dcterms:created xsi:type="dcterms:W3CDTF">2025-11-11T13:24:00Z</dcterms:created>
  <dcterms:modified xsi:type="dcterms:W3CDTF">2025-11-26T15:00:10Z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C663DE88C7134D61AB5292B89ECE0B0D_12</vt:lpwstr>
  </property>
  <property fmtid="{D5CDD505-2E9C-101B-9397-08002B2CF9AE}" pid="3" name="KSOProductBuildVer">
    <vt:lpwstr>1033-12.2.0.23155</vt:lpwstr>
  </property>
</Properties>
</file>