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Lst>
  <p:notesMasterIdLst>
    <p:notesMasterId r:id="rId27"/>
  </p:notesMasterIdLst>
  <p:sldIdLst>
    <p:sldId id="294" r:id="rId3"/>
    <p:sldId id="261" r:id="rId4"/>
    <p:sldId id="256" r:id="rId5"/>
    <p:sldId id="258" r:id="rId6"/>
    <p:sldId id="257" r:id="rId7"/>
    <p:sldId id="295" r:id="rId8"/>
    <p:sldId id="279" r:id="rId9"/>
    <p:sldId id="271" r:id="rId10"/>
    <p:sldId id="268" r:id="rId11"/>
    <p:sldId id="277" r:id="rId12"/>
    <p:sldId id="259" r:id="rId13"/>
    <p:sldId id="269" r:id="rId14"/>
    <p:sldId id="281" r:id="rId15"/>
    <p:sldId id="284" r:id="rId16"/>
    <p:sldId id="262" r:id="rId17"/>
    <p:sldId id="260" r:id="rId18"/>
    <p:sldId id="280" r:id="rId19"/>
    <p:sldId id="286" r:id="rId20"/>
    <p:sldId id="273" r:id="rId21"/>
    <p:sldId id="272" r:id="rId22"/>
    <p:sldId id="267" r:id="rId23"/>
    <p:sldId id="274" r:id="rId24"/>
    <p:sldId id="278" r:id="rId25"/>
    <p:sldId id="275" r:id="rId26"/>
  </p:sldIdLst>
  <p:sldSz cx="9144000" cy="5143500" type="screen16x9"/>
  <p:notesSz cx="6858000" cy="9144000"/>
  <p:embeddedFontLst>
    <p:embeddedFont>
      <p:font typeface="Anton" panose="020B0604020202020204" charset="0"/>
      <p:regular r:id="rId28"/>
    </p:embeddedFont>
    <p:embeddedFont>
      <p:font typeface="Cambria Math" panose="02040503050406030204" pitchFamily="18" charset="0"/>
      <p:regular r:id="rId29"/>
    </p:embeddedFont>
    <p:embeddedFont>
      <p:font typeface="Calibri" panose="020F0502020204030204" pitchFamily="34" charset="0"/>
      <p:regular r:id="rId30"/>
      <p:bold r:id="rId31"/>
      <p:italic r:id="rId32"/>
      <p:boldItalic r:id="rId33"/>
    </p:embeddedFont>
    <p:embeddedFont>
      <p:font typeface="Anaheim" panose="020B0604020202020204" charset="0"/>
      <p:regular r:id="rId34"/>
    </p:embeddedFont>
    <p:embeddedFont>
      <p:font typeface="Hammersmith One" panose="020B0604020202020204" charset="0"/>
      <p:regular r:id="rId35"/>
    </p:embeddedFont>
    <p:embeddedFont>
      <p:font typeface="Advent Pro" panose="020B0604020202020204" charset="0"/>
      <p:regular r:id="rId36"/>
      <p:bold r:id="rId37"/>
    </p:embeddedFont>
    <p:embeddedFont>
      <p:font typeface="Fira Sans Extra Condensed" panose="020B0604020202020204" charset="0"/>
      <p:regular r:id="rId38"/>
      <p:bold r:id="rId39"/>
      <p:italic r:id="rId40"/>
      <p:boldItalic r:id="rId41"/>
    </p:embeddedFont>
    <p:embeddedFont>
      <p:font typeface="Abel" panose="020B0604020202020204" charset="0"/>
      <p:regular r:id="rId42"/>
    </p:embeddedFont>
    <p:embeddedFont>
      <p:font typeface="Bebas Neue" panose="020B0604020202020204" charset="0"/>
      <p:regular r:id="rId4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FC66DCC-3136-4DA0-86D7-8C65500EE303}">
  <a:tblStyle styleId="{BFC66DCC-3136-4DA0-86D7-8C65500EE30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3" d="100"/>
          <a:sy n="93" d="100"/>
        </p:scale>
        <p:origin x="22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12.fntdata"/><Relationship Id="rId21" Type="http://schemas.openxmlformats.org/officeDocument/2006/relationships/slide" Target="slides/slide19.xml"/><Relationship Id="rId34" Type="http://schemas.openxmlformats.org/officeDocument/2006/relationships/font" Target="fonts/font7.fntdata"/><Relationship Id="rId42" Type="http://schemas.openxmlformats.org/officeDocument/2006/relationships/font" Target="fonts/font15.fntdata"/><Relationship Id="rId47"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font" Target="fonts/font2.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font" Target="fonts/font5.fntdata"/><Relationship Id="rId37" Type="http://schemas.openxmlformats.org/officeDocument/2006/relationships/font" Target="fonts/font10.fntdata"/><Relationship Id="rId40" Type="http://schemas.openxmlformats.org/officeDocument/2006/relationships/font" Target="fonts/font13.fntdata"/><Relationship Id="rId45"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font" Target="fonts/font1.fntdata"/><Relationship Id="rId36" Type="http://schemas.openxmlformats.org/officeDocument/2006/relationships/font" Target="fonts/font9.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4.fntdata"/><Relationship Id="rId44"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notesMaster" Target="notesMasters/notesMaster1.xml"/><Relationship Id="rId30" Type="http://schemas.openxmlformats.org/officeDocument/2006/relationships/font" Target="fonts/font3.fntdata"/><Relationship Id="rId35" Type="http://schemas.openxmlformats.org/officeDocument/2006/relationships/font" Target="fonts/font8.fntdata"/><Relationship Id="rId43" Type="http://schemas.openxmlformats.org/officeDocument/2006/relationships/font" Target="fonts/font16.fntdata"/><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6.fntdata"/><Relationship Id="rId38" Type="http://schemas.openxmlformats.org/officeDocument/2006/relationships/font" Target="fonts/font11.fntdata"/><Relationship Id="rId46" Type="http://schemas.openxmlformats.org/officeDocument/2006/relationships/theme" Target="theme/theme1.xml"/><Relationship Id="rId20" Type="http://schemas.openxmlformats.org/officeDocument/2006/relationships/slide" Target="slides/slide18.xml"/><Relationship Id="rId41"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4224899199"/>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
        <p:cNvGrpSpPr/>
        <p:nvPr/>
      </p:nvGrpSpPr>
      <p:grpSpPr>
        <a:xfrm>
          <a:off x="0" y="0"/>
          <a:ext cx="0" cy="0"/>
          <a:chOff x="0" y="0"/>
          <a:chExt cx="0" cy="0"/>
        </a:xfrm>
      </p:grpSpPr>
      <p:sp>
        <p:nvSpPr>
          <p:cNvPr id="54" name="Google Shape;54;gb233e76c4d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 name="Google Shape;55;gb233e76c4d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887815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35"/>
        <p:cNvGrpSpPr/>
        <p:nvPr/>
      </p:nvGrpSpPr>
      <p:grpSpPr>
        <a:xfrm>
          <a:off x="0" y="0"/>
          <a:ext cx="0" cy="0"/>
          <a:chOff x="0" y="0"/>
          <a:chExt cx="0" cy="0"/>
        </a:xfrm>
      </p:grpSpPr>
      <p:sp>
        <p:nvSpPr>
          <p:cNvPr id="15936" name="Google Shape;15936;gd362d286f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37" name="Google Shape;15937;gd362d286f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920343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29"/>
        <p:cNvGrpSpPr/>
        <p:nvPr/>
      </p:nvGrpSpPr>
      <p:grpSpPr>
        <a:xfrm>
          <a:off x="0" y="0"/>
          <a:ext cx="0" cy="0"/>
          <a:chOff x="0" y="0"/>
          <a:chExt cx="0" cy="0"/>
        </a:xfrm>
      </p:grpSpPr>
      <p:sp>
        <p:nvSpPr>
          <p:cNvPr id="14630" name="Google Shape;14630;gd362d286f3_1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31" name="Google Shape;14631;gd362d286f3_1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27380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42"/>
        <p:cNvGrpSpPr/>
        <p:nvPr/>
      </p:nvGrpSpPr>
      <p:grpSpPr>
        <a:xfrm>
          <a:off x="0" y="0"/>
          <a:ext cx="0" cy="0"/>
          <a:chOff x="0" y="0"/>
          <a:chExt cx="0" cy="0"/>
        </a:xfrm>
      </p:grpSpPr>
      <p:sp>
        <p:nvSpPr>
          <p:cNvPr id="15143" name="Google Shape;15143;gd362d286f3_1_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44" name="Google Shape;15144;gd362d286f3_1_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981833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41"/>
        <p:cNvGrpSpPr/>
        <p:nvPr/>
      </p:nvGrpSpPr>
      <p:grpSpPr>
        <a:xfrm>
          <a:off x="0" y="0"/>
          <a:ext cx="0" cy="0"/>
          <a:chOff x="0" y="0"/>
          <a:chExt cx="0" cy="0"/>
        </a:xfrm>
      </p:grpSpPr>
      <p:sp>
        <p:nvSpPr>
          <p:cNvPr id="17642" name="Google Shape;17642;gd362d286f3_1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43" name="Google Shape;17643;gd362d286f3_1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19623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79"/>
        <p:cNvGrpSpPr/>
        <p:nvPr/>
      </p:nvGrpSpPr>
      <p:grpSpPr>
        <a:xfrm>
          <a:off x="0" y="0"/>
          <a:ext cx="0" cy="0"/>
          <a:chOff x="0" y="0"/>
          <a:chExt cx="0" cy="0"/>
        </a:xfrm>
      </p:grpSpPr>
      <p:sp>
        <p:nvSpPr>
          <p:cNvPr id="17780" name="Google Shape;17780;gd362d286f3_1_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81" name="Google Shape;17781;gd362d286f3_1_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667064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01"/>
        <p:cNvGrpSpPr/>
        <p:nvPr/>
      </p:nvGrpSpPr>
      <p:grpSpPr>
        <a:xfrm>
          <a:off x="0" y="0"/>
          <a:ext cx="0" cy="0"/>
          <a:chOff x="0" y="0"/>
          <a:chExt cx="0" cy="0"/>
        </a:xfrm>
      </p:grpSpPr>
      <p:sp>
        <p:nvSpPr>
          <p:cNvPr id="14702" name="Google Shape;14702;gd362d286f3_1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03" name="Google Shape;14703;gd362d286f3_1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343312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5"/>
        <p:cNvGrpSpPr/>
        <p:nvPr/>
      </p:nvGrpSpPr>
      <p:grpSpPr>
        <a:xfrm>
          <a:off x="0" y="0"/>
          <a:ext cx="0" cy="0"/>
          <a:chOff x="0" y="0"/>
          <a:chExt cx="0" cy="0"/>
        </a:xfrm>
      </p:grpSpPr>
      <p:sp>
        <p:nvSpPr>
          <p:cNvPr id="14656" name="Google Shape;14656;gd362d286f3_1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7" name="Google Shape;14657;gd362d286f3_1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55430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19"/>
        <p:cNvGrpSpPr/>
        <p:nvPr/>
      </p:nvGrpSpPr>
      <p:grpSpPr>
        <a:xfrm>
          <a:off x="0" y="0"/>
          <a:ext cx="0" cy="0"/>
          <a:chOff x="0" y="0"/>
          <a:chExt cx="0" cy="0"/>
        </a:xfrm>
      </p:grpSpPr>
      <p:sp>
        <p:nvSpPr>
          <p:cNvPr id="17620" name="Google Shape;17620;gd362d286f3_1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21" name="Google Shape;17621;gd362d286f3_1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298284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74"/>
        <p:cNvGrpSpPr/>
        <p:nvPr/>
      </p:nvGrpSpPr>
      <p:grpSpPr>
        <a:xfrm>
          <a:off x="0" y="0"/>
          <a:ext cx="0" cy="0"/>
          <a:chOff x="0" y="0"/>
          <a:chExt cx="0" cy="0"/>
        </a:xfrm>
      </p:grpSpPr>
      <p:sp>
        <p:nvSpPr>
          <p:cNvPr id="18175" name="Google Shape;18175;gd362d286f3_1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76" name="Google Shape;18176;gd362d286f3_1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614331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54"/>
        <p:cNvGrpSpPr/>
        <p:nvPr/>
      </p:nvGrpSpPr>
      <p:grpSpPr>
        <a:xfrm>
          <a:off x="0" y="0"/>
          <a:ext cx="0" cy="0"/>
          <a:chOff x="0" y="0"/>
          <a:chExt cx="0" cy="0"/>
        </a:xfrm>
      </p:grpSpPr>
      <p:sp>
        <p:nvSpPr>
          <p:cNvPr id="15255" name="Google Shape;15255;gecc7082a34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56" name="Google Shape;15256;gecc7082a34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35075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82"/>
        <p:cNvGrpSpPr/>
        <p:nvPr/>
      </p:nvGrpSpPr>
      <p:grpSpPr>
        <a:xfrm>
          <a:off x="0" y="0"/>
          <a:ext cx="0" cy="0"/>
          <a:chOff x="0" y="0"/>
          <a:chExt cx="0" cy="0"/>
        </a:xfrm>
      </p:grpSpPr>
      <p:sp>
        <p:nvSpPr>
          <p:cNvPr id="14683" name="Google Shape;14683;gd362d286f3_1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84" name="Google Shape;14684;gd362d286f3_1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0666784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35"/>
        <p:cNvGrpSpPr/>
        <p:nvPr/>
      </p:nvGrpSpPr>
      <p:grpSpPr>
        <a:xfrm>
          <a:off x="0" y="0"/>
          <a:ext cx="0" cy="0"/>
          <a:chOff x="0" y="0"/>
          <a:chExt cx="0" cy="0"/>
        </a:xfrm>
      </p:grpSpPr>
      <p:sp>
        <p:nvSpPr>
          <p:cNvPr id="15236" name="Google Shape;15236;gecc7082a34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37" name="Google Shape;15237;gecc7082a34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764002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89"/>
        <p:cNvGrpSpPr/>
        <p:nvPr/>
      </p:nvGrpSpPr>
      <p:grpSpPr>
        <a:xfrm>
          <a:off x="0" y="0"/>
          <a:ext cx="0" cy="0"/>
          <a:chOff x="0" y="0"/>
          <a:chExt cx="0" cy="0"/>
        </a:xfrm>
      </p:grpSpPr>
      <p:sp>
        <p:nvSpPr>
          <p:cNvPr id="14990" name="Google Shape;14990;gecc7082a34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1" name="Google Shape;14991;gecc7082a34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813797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73"/>
        <p:cNvGrpSpPr/>
        <p:nvPr/>
      </p:nvGrpSpPr>
      <p:grpSpPr>
        <a:xfrm>
          <a:off x="0" y="0"/>
          <a:ext cx="0" cy="0"/>
          <a:chOff x="0" y="0"/>
          <a:chExt cx="0" cy="0"/>
        </a:xfrm>
      </p:grpSpPr>
      <p:sp>
        <p:nvSpPr>
          <p:cNvPr id="15274" name="Google Shape;15274;gd362d286f3_1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75" name="Google Shape;15275;gd362d286f3_1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637087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44"/>
        <p:cNvGrpSpPr/>
        <p:nvPr/>
      </p:nvGrpSpPr>
      <p:grpSpPr>
        <a:xfrm>
          <a:off x="0" y="0"/>
          <a:ext cx="0" cy="0"/>
          <a:chOff x="0" y="0"/>
          <a:chExt cx="0" cy="0"/>
        </a:xfrm>
      </p:grpSpPr>
      <p:sp>
        <p:nvSpPr>
          <p:cNvPr id="16745" name="Google Shape;16745;gd362d286f3_1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46" name="Google Shape;16746;gd362d286f3_1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113791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0"/>
        <p:cNvGrpSpPr/>
        <p:nvPr/>
      </p:nvGrpSpPr>
      <p:grpSpPr>
        <a:xfrm>
          <a:off x="0" y="0"/>
          <a:ext cx="0" cy="0"/>
          <a:chOff x="0" y="0"/>
          <a:chExt cx="0" cy="0"/>
        </a:xfrm>
      </p:grpSpPr>
      <p:sp>
        <p:nvSpPr>
          <p:cNvPr id="15581" name="Google Shape;15581;gecc7082a34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82" name="Google Shape;15582;gecc7082a34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330798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5"/>
        <p:cNvGrpSpPr/>
        <p:nvPr/>
      </p:nvGrpSpPr>
      <p:grpSpPr>
        <a:xfrm>
          <a:off x="0" y="0"/>
          <a:ext cx="0" cy="0"/>
          <a:chOff x="0" y="0"/>
          <a:chExt cx="0" cy="0"/>
        </a:xfrm>
      </p:grpSpPr>
      <p:sp>
        <p:nvSpPr>
          <p:cNvPr id="14506" name="Google Shape;14506;gd362d286f3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07" name="Google Shape;14507;gd362d286f3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72019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0"/>
        <p:cNvGrpSpPr/>
        <p:nvPr/>
      </p:nvGrpSpPr>
      <p:grpSpPr>
        <a:xfrm>
          <a:off x="0" y="0"/>
          <a:ext cx="0" cy="0"/>
          <a:chOff x="0" y="0"/>
          <a:chExt cx="0" cy="0"/>
        </a:xfrm>
      </p:grpSpPr>
      <p:sp>
        <p:nvSpPr>
          <p:cNvPr id="14601" name="Google Shape;14601;gd362d286f3_1_1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02" name="Google Shape;14602;gd362d286f3_1_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040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82"/>
        <p:cNvGrpSpPr/>
        <p:nvPr/>
      </p:nvGrpSpPr>
      <p:grpSpPr>
        <a:xfrm>
          <a:off x="0" y="0"/>
          <a:ext cx="0" cy="0"/>
          <a:chOff x="0" y="0"/>
          <a:chExt cx="0" cy="0"/>
        </a:xfrm>
      </p:grpSpPr>
      <p:sp>
        <p:nvSpPr>
          <p:cNvPr id="14583" name="Google Shape;14583;g102058231d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84" name="Google Shape;14584;g102058231d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64104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7"/>
        <p:cNvGrpSpPr/>
        <p:nvPr/>
      </p:nvGrpSpPr>
      <p:grpSpPr>
        <a:xfrm>
          <a:off x="0" y="0"/>
          <a:ext cx="0" cy="0"/>
          <a:chOff x="0" y="0"/>
          <a:chExt cx="0" cy="0"/>
        </a:xfrm>
      </p:grpSpPr>
      <p:sp>
        <p:nvSpPr>
          <p:cNvPr id="2088" name="Google Shape;2088;gb9b27a0587_0_6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9" name="Google Shape;2089;gb9b27a0587_0_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8957844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95"/>
        <p:cNvGrpSpPr/>
        <p:nvPr/>
      </p:nvGrpSpPr>
      <p:grpSpPr>
        <a:xfrm>
          <a:off x="0" y="0"/>
          <a:ext cx="0" cy="0"/>
          <a:chOff x="0" y="0"/>
          <a:chExt cx="0" cy="0"/>
        </a:xfrm>
      </p:grpSpPr>
      <p:sp>
        <p:nvSpPr>
          <p:cNvPr id="17596" name="Google Shape;17596;gd362d286f3_1_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97" name="Google Shape;17597;gd362d286f3_1_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466829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16"/>
        <p:cNvGrpSpPr/>
        <p:nvPr/>
      </p:nvGrpSpPr>
      <p:grpSpPr>
        <a:xfrm>
          <a:off x="0" y="0"/>
          <a:ext cx="0" cy="0"/>
          <a:chOff x="0" y="0"/>
          <a:chExt cx="0" cy="0"/>
        </a:xfrm>
      </p:grpSpPr>
      <p:sp>
        <p:nvSpPr>
          <p:cNvPr id="15217" name="Google Shape;15217;gd362d286f3_1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18" name="Google Shape;15218;gd362d286f3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263729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16"/>
        <p:cNvGrpSpPr/>
        <p:nvPr/>
      </p:nvGrpSpPr>
      <p:grpSpPr>
        <a:xfrm>
          <a:off x="0" y="0"/>
          <a:ext cx="0" cy="0"/>
          <a:chOff x="0" y="0"/>
          <a:chExt cx="0" cy="0"/>
        </a:xfrm>
      </p:grpSpPr>
      <p:sp>
        <p:nvSpPr>
          <p:cNvPr id="15017" name="Google Shape;15017;gd362d286f3_1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18" name="Google Shape;15018;gd362d286f3_1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535389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1"/>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2540241" y="539995"/>
            <a:ext cx="4063478" cy="4063513"/>
            <a:chOff x="2540241" y="539995"/>
            <a:chExt cx="4063478" cy="4063513"/>
          </a:xfrm>
        </p:grpSpPr>
        <p:grpSp>
          <p:nvGrpSpPr>
            <p:cNvPr id="10" name="Google Shape;10;p2"/>
            <p:cNvGrpSpPr/>
            <p:nvPr/>
          </p:nvGrpSpPr>
          <p:grpSpPr>
            <a:xfrm>
              <a:off x="2693235" y="703668"/>
              <a:ext cx="885398" cy="893069"/>
              <a:chOff x="2781975" y="3951500"/>
              <a:chExt cx="640525" cy="646075"/>
            </a:xfrm>
          </p:grpSpPr>
          <p:sp>
            <p:nvSpPr>
              <p:cNvPr id="11" name="Google Shape;11;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 name="Google Shape;267;p2"/>
            <p:cNvGrpSpPr/>
            <p:nvPr/>
          </p:nvGrpSpPr>
          <p:grpSpPr>
            <a:xfrm>
              <a:off x="5652643" y="1012843"/>
              <a:ext cx="885398" cy="893069"/>
              <a:chOff x="2781975" y="3951500"/>
              <a:chExt cx="640525" cy="646075"/>
            </a:xfrm>
          </p:grpSpPr>
          <p:sp>
            <p:nvSpPr>
              <p:cNvPr id="268" name="Google Shape;268;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2"/>
            <p:cNvGrpSpPr/>
            <p:nvPr/>
          </p:nvGrpSpPr>
          <p:grpSpPr>
            <a:xfrm>
              <a:off x="5673099" y="3256281"/>
              <a:ext cx="885398" cy="893069"/>
              <a:chOff x="2781975" y="3951500"/>
              <a:chExt cx="640525" cy="646075"/>
            </a:xfrm>
          </p:grpSpPr>
          <p:sp>
            <p:nvSpPr>
              <p:cNvPr id="525" name="Google Shape;525;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2"/>
            <p:cNvGrpSpPr/>
            <p:nvPr/>
          </p:nvGrpSpPr>
          <p:grpSpPr>
            <a:xfrm>
              <a:off x="2672770" y="3466944"/>
              <a:ext cx="885398" cy="893069"/>
              <a:chOff x="2781975" y="3951500"/>
              <a:chExt cx="640525" cy="646075"/>
            </a:xfrm>
          </p:grpSpPr>
          <p:sp>
            <p:nvSpPr>
              <p:cNvPr id="782" name="Google Shape;782;p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 name="Google Shape;1038;p2"/>
            <p:cNvGrpSpPr/>
            <p:nvPr/>
          </p:nvGrpSpPr>
          <p:grpSpPr>
            <a:xfrm>
              <a:off x="2540241" y="539995"/>
              <a:ext cx="4063478" cy="4063513"/>
              <a:chOff x="3218850" y="1285900"/>
              <a:chExt cx="2939650" cy="2939675"/>
            </a:xfrm>
          </p:grpSpPr>
          <p:sp>
            <p:nvSpPr>
              <p:cNvPr id="1039" name="Google Shape;1039;p2"/>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 name="Google Shape;1043;p2"/>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 name="Google Shape;1051;p2"/>
          <p:cNvSpPr txBox="1">
            <a:spLocks noGrp="1"/>
          </p:cNvSpPr>
          <p:nvPr>
            <p:ph type="ctrTitle"/>
          </p:nvPr>
        </p:nvSpPr>
        <p:spPr>
          <a:xfrm>
            <a:off x="339125" y="1902300"/>
            <a:ext cx="8470500" cy="1255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lnSpc>
                <a:spcPct val="90000"/>
              </a:lnSpc>
              <a:spcBef>
                <a:spcPts val="0"/>
              </a:spcBef>
              <a:spcAft>
                <a:spcPts val="0"/>
              </a:spcAft>
              <a:buClr>
                <a:srgbClr val="191919"/>
              </a:buClr>
              <a:buSzPts val="5200"/>
              <a:buNone/>
              <a:defRPr sz="32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52" name="Google Shape;1052;p2"/>
          <p:cNvSpPr txBox="1">
            <a:spLocks noGrp="1"/>
          </p:cNvSpPr>
          <p:nvPr>
            <p:ph type="subTitle" idx="1"/>
          </p:nvPr>
        </p:nvSpPr>
        <p:spPr>
          <a:xfrm>
            <a:off x="2471850" y="3158100"/>
            <a:ext cx="4200300" cy="409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Section header 1">
  <p:cSld name="SECTION_HEADER_1">
    <p:bg>
      <p:bgPr>
        <a:solidFill>
          <a:schemeClr val="lt1"/>
        </a:solidFill>
        <a:effectLst/>
      </p:bgPr>
    </p:bg>
    <p:spTree>
      <p:nvGrpSpPr>
        <p:cNvPr id="1" name="Shape 5766"/>
        <p:cNvGrpSpPr/>
        <p:nvPr/>
      </p:nvGrpSpPr>
      <p:grpSpPr>
        <a:xfrm>
          <a:off x="0" y="0"/>
          <a:ext cx="0" cy="0"/>
          <a:chOff x="0" y="0"/>
          <a:chExt cx="0" cy="0"/>
        </a:xfrm>
      </p:grpSpPr>
      <p:grpSp>
        <p:nvGrpSpPr>
          <p:cNvPr id="5767" name="Google Shape;5767;p15"/>
          <p:cNvGrpSpPr/>
          <p:nvPr/>
        </p:nvGrpSpPr>
        <p:grpSpPr>
          <a:xfrm rot="10800000" flipH="1">
            <a:off x="355191" y="539995"/>
            <a:ext cx="4063478" cy="4063513"/>
            <a:chOff x="2540241" y="539995"/>
            <a:chExt cx="4063478" cy="4063513"/>
          </a:xfrm>
        </p:grpSpPr>
        <p:grpSp>
          <p:nvGrpSpPr>
            <p:cNvPr id="5768" name="Google Shape;5768;p15"/>
            <p:cNvGrpSpPr/>
            <p:nvPr/>
          </p:nvGrpSpPr>
          <p:grpSpPr>
            <a:xfrm>
              <a:off x="2693235" y="703668"/>
              <a:ext cx="885398" cy="893069"/>
              <a:chOff x="2781975" y="3951500"/>
              <a:chExt cx="640525" cy="646075"/>
            </a:xfrm>
          </p:grpSpPr>
          <p:sp>
            <p:nvSpPr>
              <p:cNvPr id="5769" name="Google Shape;5769;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15"/>
            <p:cNvGrpSpPr/>
            <p:nvPr/>
          </p:nvGrpSpPr>
          <p:grpSpPr>
            <a:xfrm>
              <a:off x="5652643" y="1012843"/>
              <a:ext cx="885398" cy="893069"/>
              <a:chOff x="2781975" y="3951500"/>
              <a:chExt cx="640525" cy="646075"/>
            </a:xfrm>
          </p:grpSpPr>
          <p:sp>
            <p:nvSpPr>
              <p:cNvPr id="6026" name="Google Shape;6026;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15"/>
            <p:cNvGrpSpPr/>
            <p:nvPr/>
          </p:nvGrpSpPr>
          <p:grpSpPr>
            <a:xfrm>
              <a:off x="5673099" y="3256281"/>
              <a:ext cx="885398" cy="893069"/>
              <a:chOff x="2781975" y="3951500"/>
              <a:chExt cx="640525" cy="646075"/>
            </a:xfrm>
          </p:grpSpPr>
          <p:sp>
            <p:nvSpPr>
              <p:cNvPr id="6283" name="Google Shape;6283;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15"/>
            <p:cNvGrpSpPr/>
            <p:nvPr/>
          </p:nvGrpSpPr>
          <p:grpSpPr>
            <a:xfrm>
              <a:off x="2672770" y="3466944"/>
              <a:ext cx="885398" cy="893069"/>
              <a:chOff x="2781975" y="3951500"/>
              <a:chExt cx="640525" cy="646075"/>
            </a:xfrm>
          </p:grpSpPr>
          <p:sp>
            <p:nvSpPr>
              <p:cNvPr id="6540" name="Google Shape;6540;p1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15"/>
            <p:cNvGrpSpPr/>
            <p:nvPr/>
          </p:nvGrpSpPr>
          <p:grpSpPr>
            <a:xfrm>
              <a:off x="2540241" y="539995"/>
              <a:ext cx="4063478" cy="4063513"/>
              <a:chOff x="3218850" y="1285900"/>
              <a:chExt cx="2939650" cy="2939675"/>
            </a:xfrm>
          </p:grpSpPr>
          <p:sp>
            <p:nvSpPr>
              <p:cNvPr id="6797" name="Google Shape;6797;p15"/>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5"/>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5"/>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5"/>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1" name="Google Shape;6801;p15"/>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5"/>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5"/>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5"/>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5"/>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5"/>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5"/>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5"/>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9" name="Google Shape;6809;p15"/>
          <p:cNvSpPr txBox="1">
            <a:spLocks noGrp="1"/>
          </p:cNvSpPr>
          <p:nvPr>
            <p:ph type="title"/>
          </p:nvPr>
        </p:nvSpPr>
        <p:spPr>
          <a:xfrm>
            <a:off x="1737300" y="1794450"/>
            <a:ext cx="5669400" cy="91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6810" name="Google Shape;6810;p15"/>
          <p:cNvSpPr txBox="1">
            <a:spLocks noGrp="1"/>
          </p:cNvSpPr>
          <p:nvPr>
            <p:ph type="title" idx="2" hasCustomPrompt="1"/>
          </p:nvPr>
        </p:nvSpPr>
        <p:spPr>
          <a:xfrm>
            <a:off x="6026090" y="917000"/>
            <a:ext cx="2651700" cy="1389900"/>
          </a:xfrm>
          <a:prstGeom prst="rect">
            <a:avLst/>
          </a:prstGeom>
        </p:spPr>
        <p:txBody>
          <a:bodyPr spcFirstLastPara="1" wrap="square" lIns="91425" tIns="45700" rIns="91425" bIns="91425" anchor="ctr" anchorCtr="0">
            <a:noAutofit/>
          </a:bodyPr>
          <a:lstStyle>
            <a:lvl1pPr lvl="0" algn="ctr" rtl="0">
              <a:spcBef>
                <a:spcPts val="0"/>
              </a:spcBef>
              <a:spcAft>
                <a:spcPts val="0"/>
              </a:spcAft>
              <a:buSzPts val="6000"/>
              <a:buNone/>
              <a:defRPr sz="15000">
                <a:solidFill>
                  <a:schemeClr val="accent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811" name="Google Shape;6811;p15"/>
          <p:cNvSpPr txBox="1">
            <a:spLocks noGrp="1"/>
          </p:cNvSpPr>
          <p:nvPr>
            <p:ph type="subTitle" idx="1"/>
          </p:nvPr>
        </p:nvSpPr>
        <p:spPr>
          <a:xfrm>
            <a:off x="1737300" y="2708850"/>
            <a:ext cx="5669400" cy="640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2">
  <p:cSld name="SECTION_HEADER_2">
    <p:bg>
      <p:bgPr>
        <a:solidFill>
          <a:schemeClr val="lt1"/>
        </a:solidFill>
        <a:effectLst/>
      </p:bgPr>
    </p:bg>
    <p:spTree>
      <p:nvGrpSpPr>
        <p:cNvPr id="1" name="Shape 6812"/>
        <p:cNvGrpSpPr/>
        <p:nvPr/>
      </p:nvGrpSpPr>
      <p:grpSpPr>
        <a:xfrm>
          <a:off x="0" y="0"/>
          <a:ext cx="0" cy="0"/>
          <a:chOff x="0" y="0"/>
          <a:chExt cx="0" cy="0"/>
        </a:xfrm>
      </p:grpSpPr>
      <p:grpSp>
        <p:nvGrpSpPr>
          <p:cNvPr id="6813" name="Google Shape;6813;p16"/>
          <p:cNvGrpSpPr/>
          <p:nvPr/>
        </p:nvGrpSpPr>
        <p:grpSpPr>
          <a:xfrm>
            <a:off x="2540241" y="808815"/>
            <a:ext cx="4063478" cy="4063513"/>
            <a:chOff x="2540241" y="539995"/>
            <a:chExt cx="4063478" cy="4063513"/>
          </a:xfrm>
        </p:grpSpPr>
        <p:grpSp>
          <p:nvGrpSpPr>
            <p:cNvPr id="6814" name="Google Shape;6814;p16"/>
            <p:cNvGrpSpPr/>
            <p:nvPr/>
          </p:nvGrpSpPr>
          <p:grpSpPr>
            <a:xfrm>
              <a:off x="2693235" y="703668"/>
              <a:ext cx="885398" cy="893069"/>
              <a:chOff x="2781975" y="3951500"/>
              <a:chExt cx="640525" cy="646075"/>
            </a:xfrm>
          </p:grpSpPr>
          <p:sp>
            <p:nvSpPr>
              <p:cNvPr id="6815" name="Google Shape;6815;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16"/>
            <p:cNvGrpSpPr/>
            <p:nvPr/>
          </p:nvGrpSpPr>
          <p:grpSpPr>
            <a:xfrm>
              <a:off x="5652643" y="1012843"/>
              <a:ext cx="885398" cy="893069"/>
              <a:chOff x="2781975" y="3951500"/>
              <a:chExt cx="640525" cy="646075"/>
            </a:xfrm>
          </p:grpSpPr>
          <p:sp>
            <p:nvSpPr>
              <p:cNvPr id="7072" name="Google Shape;7072;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16"/>
            <p:cNvGrpSpPr/>
            <p:nvPr/>
          </p:nvGrpSpPr>
          <p:grpSpPr>
            <a:xfrm>
              <a:off x="5673099" y="3256281"/>
              <a:ext cx="885398" cy="893069"/>
              <a:chOff x="2781975" y="3951500"/>
              <a:chExt cx="640525" cy="646075"/>
            </a:xfrm>
          </p:grpSpPr>
          <p:sp>
            <p:nvSpPr>
              <p:cNvPr id="7329" name="Google Shape;7329;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16"/>
            <p:cNvGrpSpPr/>
            <p:nvPr/>
          </p:nvGrpSpPr>
          <p:grpSpPr>
            <a:xfrm>
              <a:off x="2672770" y="3466944"/>
              <a:ext cx="885398" cy="893069"/>
              <a:chOff x="2781975" y="3951500"/>
              <a:chExt cx="640525" cy="646075"/>
            </a:xfrm>
          </p:grpSpPr>
          <p:sp>
            <p:nvSpPr>
              <p:cNvPr id="7586" name="Google Shape;7586;p1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2" name="Google Shape;7842;p16"/>
            <p:cNvGrpSpPr/>
            <p:nvPr/>
          </p:nvGrpSpPr>
          <p:grpSpPr>
            <a:xfrm>
              <a:off x="2540241" y="539995"/>
              <a:ext cx="4063478" cy="4063513"/>
              <a:chOff x="3218850" y="1285900"/>
              <a:chExt cx="2939650" cy="2939675"/>
            </a:xfrm>
          </p:grpSpPr>
          <p:sp>
            <p:nvSpPr>
              <p:cNvPr id="7843" name="Google Shape;7843;p16"/>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6"/>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6"/>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6"/>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7" name="Google Shape;7847;p16"/>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6"/>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6"/>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6"/>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6"/>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6"/>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6"/>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6"/>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5" name="Google Shape;7855;p16"/>
          <p:cNvSpPr txBox="1">
            <a:spLocks noGrp="1"/>
          </p:cNvSpPr>
          <p:nvPr>
            <p:ph type="title" hasCustomPrompt="1"/>
          </p:nvPr>
        </p:nvSpPr>
        <p:spPr>
          <a:xfrm>
            <a:off x="1737375" y="781768"/>
            <a:ext cx="5669400" cy="1371600"/>
          </a:xfrm>
          <a:prstGeom prst="rect">
            <a:avLst/>
          </a:prstGeom>
          <a:solidFill>
            <a:schemeClr val="lt1"/>
          </a:solidFill>
        </p:spPr>
        <p:txBody>
          <a:bodyPr spcFirstLastPara="1" wrap="square" lIns="91425" tIns="45700" rIns="91425" bIns="91425" anchor="ctr" anchorCtr="0">
            <a:noAutofit/>
          </a:bodyPr>
          <a:lstStyle>
            <a:lvl1pPr lvl="0" algn="ctr" rtl="0">
              <a:spcBef>
                <a:spcPts val="0"/>
              </a:spcBef>
              <a:spcAft>
                <a:spcPts val="0"/>
              </a:spcAft>
              <a:buSzPts val="6000"/>
              <a:buNone/>
              <a:defRPr sz="15000">
                <a:solidFill>
                  <a:schemeClr val="accent6"/>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856" name="Google Shape;7856;p16"/>
          <p:cNvSpPr txBox="1">
            <a:spLocks noGrp="1"/>
          </p:cNvSpPr>
          <p:nvPr>
            <p:ph type="subTitle" idx="1"/>
          </p:nvPr>
        </p:nvSpPr>
        <p:spPr>
          <a:xfrm>
            <a:off x="1737300" y="2708850"/>
            <a:ext cx="5669400" cy="6402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857" name="Google Shape;7857;p16"/>
          <p:cNvSpPr txBox="1">
            <a:spLocks noGrp="1"/>
          </p:cNvSpPr>
          <p:nvPr>
            <p:ph type="title" idx="2"/>
          </p:nvPr>
        </p:nvSpPr>
        <p:spPr>
          <a:xfrm>
            <a:off x="1737300" y="1794450"/>
            <a:ext cx="5669400" cy="914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3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lt1"/>
        </a:solidFill>
        <a:effectLst/>
      </p:bgPr>
    </p:bg>
    <p:spTree>
      <p:nvGrpSpPr>
        <p:cNvPr id="1" name="Shape 7858"/>
        <p:cNvGrpSpPr/>
        <p:nvPr/>
      </p:nvGrpSpPr>
      <p:grpSpPr>
        <a:xfrm>
          <a:off x="0" y="0"/>
          <a:ext cx="0" cy="0"/>
          <a:chOff x="0" y="0"/>
          <a:chExt cx="0" cy="0"/>
        </a:xfrm>
      </p:grpSpPr>
      <p:grpSp>
        <p:nvGrpSpPr>
          <p:cNvPr id="7859" name="Google Shape;7859;p17"/>
          <p:cNvGrpSpPr/>
          <p:nvPr/>
        </p:nvGrpSpPr>
        <p:grpSpPr>
          <a:xfrm>
            <a:off x="70051" y="76201"/>
            <a:ext cx="640525" cy="646075"/>
            <a:chOff x="2781975" y="3951500"/>
            <a:chExt cx="640525" cy="646075"/>
          </a:xfrm>
        </p:grpSpPr>
        <p:sp>
          <p:nvSpPr>
            <p:cNvPr id="7860" name="Google Shape;7860;p17"/>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7"/>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7"/>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7"/>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7"/>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7"/>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7"/>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7"/>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7"/>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7"/>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7"/>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7"/>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7"/>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7"/>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7"/>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7"/>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7"/>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7"/>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7"/>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7"/>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7"/>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7"/>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7"/>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7"/>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7"/>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7"/>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7"/>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7"/>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7"/>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7"/>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7"/>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7"/>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7"/>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7"/>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7"/>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7"/>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7"/>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7"/>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7"/>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7"/>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7"/>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7"/>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7"/>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7"/>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7"/>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7"/>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7"/>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7"/>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7"/>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7"/>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7"/>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7"/>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7"/>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7"/>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7"/>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7"/>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7"/>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7"/>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7"/>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7"/>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7"/>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7"/>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7"/>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7"/>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7"/>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7"/>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7"/>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7"/>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7"/>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7"/>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7"/>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7"/>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7"/>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7"/>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7"/>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7"/>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7"/>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7"/>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7"/>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7"/>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7"/>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7"/>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7"/>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7"/>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7"/>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7"/>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7"/>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7"/>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7"/>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7"/>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7"/>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7"/>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7"/>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7"/>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7"/>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7"/>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7"/>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7"/>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7"/>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7"/>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7"/>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7"/>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7"/>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7"/>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7"/>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7"/>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7"/>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7"/>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7"/>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7"/>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7"/>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7"/>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7"/>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7"/>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7"/>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7"/>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7"/>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7"/>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7"/>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7"/>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7"/>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7"/>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7"/>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7"/>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7"/>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7"/>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7"/>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7"/>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7"/>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7"/>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7"/>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7"/>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7"/>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7"/>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7"/>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7"/>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7"/>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7"/>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7"/>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7"/>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7"/>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7"/>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7"/>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7"/>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7"/>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7"/>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7"/>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7"/>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7"/>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7"/>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7"/>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7"/>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7"/>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7"/>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7"/>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7"/>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7"/>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7"/>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7"/>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7"/>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7"/>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7"/>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7"/>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7"/>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7"/>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7"/>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7"/>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7"/>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7"/>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7"/>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7"/>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7"/>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7"/>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7"/>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7"/>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7"/>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7"/>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7"/>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7"/>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7"/>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7"/>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7"/>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7"/>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7"/>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7"/>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7"/>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7"/>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7"/>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7"/>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7"/>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7"/>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7"/>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7"/>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7"/>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7"/>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7"/>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7"/>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7"/>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7"/>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7"/>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7"/>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7"/>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7"/>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7"/>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7"/>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7"/>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7"/>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7"/>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7"/>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7"/>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7"/>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7"/>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7"/>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7"/>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7"/>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7"/>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7"/>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7"/>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7"/>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7"/>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7"/>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7"/>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7"/>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7"/>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7"/>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7"/>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7"/>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7"/>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7"/>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7"/>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7"/>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7"/>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7"/>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7"/>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7"/>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7"/>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7"/>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7"/>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7"/>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7"/>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7"/>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7"/>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7"/>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7"/>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7"/>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7"/>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7"/>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7"/>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7"/>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7"/>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7"/>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7"/>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7"/>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7"/>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7"/>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7"/>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16" name="Google Shape;8116;p17"/>
          <p:cNvSpPr txBox="1">
            <a:spLocks noGrp="1"/>
          </p:cNvSpPr>
          <p:nvPr>
            <p:ph type="title"/>
          </p:nvPr>
        </p:nvSpPr>
        <p:spPr>
          <a:xfrm>
            <a:off x="720000" y="1742775"/>
            <a:ext cx="3657600" cy="527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117" name="Google Shape;8117;p17"/>
          <p:cNvSpPr txBox="1">
            <a:spLocks noGrp="1"/>
          </p:cNvSpPr>
          <p:nvPr>
            <p:ph type="title" idx="2" hasCustomPrompt="1"/>
          </p:nvPr>
        </p:nvSpPr>
        <p:spPr>
          <a:xfrm>
            <a:off x="567600" y="1225575"/>
            <a:ext cx="1098300" cy="5934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59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18" name="Google Shape;8118;p17"/>
          <p:cNvSpPr txBox="1">
            <a:spLocks noGrp="1"/>
          </p:cNvSpPr>
          <p:nvPr>
            <p:ph type="subTitle" idx="1"/>
          </p:nvPr>
        </p:nvSpPr>
        <p:spPr>
          <a:xfrm>
            <a:off x="720000" y="2270475"/>
            <a:ext cx="3657600" cy="48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19" name="Google Shape;8119;p17"/>
          <p:cNvSpPr txBox="1">
            <a:spLocks noGrp="1"/>
          </p:cNvSpPr>
          <p:nvPr>
            <p:ph type="title" idx="3"/>
          </p:nvPr>
        </p:nvSpPr>
        <p:spPr>
          <a:xfrm>
            <a:off x="4766400" y="1742775"/>
            <a:ext cx="3657600" cy="527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120" name="Google Shape;8120;p17"/>
          <p:cNvSpPr txBox="1">
            <a:spLocks noGrp="1"/>
          </p:cNvSpPr>
          <p:nvPr>
            <p:ph type="title" idx="4" hasCustomPrompt="1"/>
          </p:nvPr>
        </p:nvSpPr>
        <p:spPr>
          <a:xfrm>
            <a:off x="4614000" y="1225575"/>
            <a:ext cx="1098300" cy="5934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59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21" name="Google Shape;8121;p17"/>
          <p:cNvSpPr txBox="1">
            <a:spLocks noGrp="1"/>
          </p:cNvSpPr>
          <p:nvPr>
            <p:ph type="subTitle" idx="5"/>
          </p:nvPr>
        </p:nvSpPr>
        <p:spPr>
          <a:xfrm>
            <a:off x="4766400" y="2270475"/>
            <a:ext cx="3657600" cy="48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2" name="Google Shape;8122;p17"/>
          <p:cNvSpPr txBox="1">
            <a:spLocks noGrp="1"/>
          </p:cNvSpPr>
          <p:nvPr>
            <p:ph type="title" idx="6"/>
          </p:nvPr>
        </p:nvSpPr>
        <p:spPr>
          <a:xfrm>
            <a:off x="720000" y="3588700"/>
            <a:ext cx="3657600" cy="527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123" name="Google Shape;8123;p17"/>
          <p:cNvSpPr txBox="1">
            <a:spLocks noGrp="1"/>
          </p:cNvSpPr>
          <p:nvPr>
            <p:ph type="title" idx="7" hasCustomPrompt="1"/>
          </p:nvPr>
        </p:nvSpPr>
        <p:spPr>
          <a:xfrm>
            <a:off x="567600" y="3071725"/>
            <a:ext cx="1098300" cy="5934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59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24" name="Google Shape;8124;p17"/>
          <p:cNvSpPr txBox="1">
            <a:spLocks noGrp="1"/>
          </p:cNvSpPr>
          <p:nvPr>
            <p:ph type="subTitle" idx="8"/>
          </p:nvPr>
        </p:nvSpPr>
        <p:spPr>
          <a:xfrm>
            <a:off x="720000" y="4116400"/>
            <a:ext cx="3657600" cy="48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5" name="Google Shape;8125;p17"/>
          <p:cNvSpPr txBox="1">
            <a:spLocks noGrp="1"/>
          </p:cNvSpPr>
          <p:nvPr>
            <p:ph type="title" idx="9"/>
          </p:nvPr>
        </p:nvSpPr>
        <p:spPr>
          <a:xfrm>
            <a:off x="4766400" y="3588700"/>
            <a:ext cx="3657600" cy="527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rtl="0">
              <a:spcBef>
                <a:spcPts val="0"/>
              </a:spcBef>
              <a:spcAft>
                <a:spcPts val="0"/>
              </a:spcAft>
              <a:buSzPts val="2400"/>
              <a:buNone/>
              <a:defRPr sz="20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8126" name="Google Shape;8126;p17"/>
          <p:cNvSpPr txBox="1">
            <a:spLocks noGrp="1"/>
          </p:cNvSpPr>
          <p:nvPr>
            <p:ph type="title" idx="13" hasCustomPrompt="1"/>
          </p:nvPr>
        </p:nvSpPr>
        <p:spPr>
          <a:xfrm>
            <a:off x="4614000" y="3071725"/>
            <a:ext cx="1098300" cy="593400"/>
          </a:xfrm>
          <a:prstGeom prst="rect">
            <a:avLst/>
          </a:prstGeom>
        </p:spPr>
        <p:txBody>
          <a:bodyPr spcFirstLastPara="1" wrap="square" lIns="91425" tIns="45700" rIns="91425" bIns="91425" anchor="ctr" anchorCtr="0">
            <a:noAutofit/>
          </a:bodyPr>
          <a:lstStyle>
            <a:lvl1pPr lvl="0" rtl="0">
              <a:spcBef>
                <a:spcPts val="0"/>
              </a:spcBef>
              <a:spcAft>
                <a:spcPts val="0"/>
              </a:spcAft>
              <a:buSzPts val="3000"/>
              <a:buNone/>
              <a:defRPr sz="5900">
                <a:solidFill>
                  <a:schemeClr val="dk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8127" name="Google Shape;8127;p17"/>
          <p:cNvSpPr txBox="1">
            <a:spLocks noGrp="1"/>
          </p:cNvSpPr>
          <p:nvPr>
            <p:ph type="subTitle" idx="14"/>
          </p:nvPr>
        </p:nvSpPr>
        <p:spPr>
          <a:xfrm>
            <a:off x="4766400" y="4116400"/>
            <a:ext cx="3657600" cy="4848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128" name="Google Shape;8128;p17"/>
          <p:cNvSpPr txBox="1">
            <a:spLocks noGrp="1"/>
          </p:cNvSpPr>
          <p:nvPr>
            <p:ph type="title" idx="15"/>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lt1"/>
        </a:solidFill>
        <a:effectLst/>
      </p:bgPr>
    </p:bg>
    <p:spTree>
      <p:nvGrpSpPr>
        <p:cNvPr id="1" name="Shape 8129"/>
        <p:cNvGrpSpPr/>
        <p:nvPr/>
      </p:nvGrpSpPr>
      <p:grpSpPr>
        <a:xfrm>
          <a:off x="0" y="0"/>
          <a:ext cx="0" cy="0"/>
          <a:chOff x="0" y="0"/>
          <a:chExt cx="0" cy="0"/>
        </a:xfrm>
      </p:grpSpPr>
      <p:grpSp>
        <p:nvGrpSpPr>
          <p:cNvPr id="8130" name="Google Shape;8130;p18"/>
          <p:cNvGrpSpPr/>
          <p:nvPr/>
        </p:nvGrpSpPr>
        <p:grpSpPr>
          <a:xfrm rot="-8100000" flipH="1">
            <a:off x="2540232" y="540001"/>
            <a:ext cx="4063439" cy="4063474"/>
            <a:chOff x="2540241" y="539995"/>
            <a:chExt cx="4063478" cy="4063513"/>
          </a:xfrm>
        </p:grpSpPr>
        <p:grpSp>
          <p:nvGrpSpPr>
            <p:cNvPr id="8131" name="Google Shape;8131;p18"/>
            <p:cNvGrpSpPr/>
            <p:nvPr/>
          </p:nvGrpSpPr>
          <p:grpSpPr>
            <a:xfrm>
              <a:off x="2693235" y="703668"/>
              <a:ext cx="885398" cy="893069"/>
              <a:chOff x="2781975" y="3951500"/>
              <a:chExt cx="640525" cy="646075"/>
            </a:xfrm>
          </p:grpSpPr>
          <p:sp>
            <p:nvSpPr>
              <p:cNvPr id="8132" name="Google Shape;8132;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18"/>
            <p:cNvGrpSpPr/>
            <p:nvPr/>
          </p:nvGrpSpPr>
          <p:grpSpPr>
            <a:xfrm>
              <a:off x="5652643" y="1012843"/>
              <a:ext cx="885398" cy="893069"/>
              <a:chOff x="2781975" y="3951500"/>
              <a:chExt cx="640525" cy="646075"/>
            </a:xfrm>
          </p:grpSpPr>
          <p:sp>
            <p:nvSpPr>
              <p:cNvPr id="8389" name="Google Shape;8389;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18"/>
            <p:cNvGrpSpPr/>
            <p:nvPr/>
          </p:nvGrpSpPr>
          <p:grpSpPr>
            <a:xfrm>
              <a:off x="5673099" y="3256281"/>
              <a:ext cx="885398" cy="893069"/>
              <a:chOff x="2781975" y="3951500"/>
              <a:chExt cx="640525" cy="646075"/>
            </a:xfrm>
          </p:grpSpPr>
          <p:sp>
            <p:nvSpPr>
              <p:cNvPr id="8646" name="Google Shape;8646;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18"/>
            <p:cNvGrpSpPr/>
            <p:nvPr/>
          </p:nvGrpSpPr>
          <p:grpSpPr>
            <a:xfrm>
              <a:off x="2672770" y="3466944"/>
              <a:ext cx="885398" cy="893069"/>
              <a:chOff x="2781975" y="3951500"/>
              <a:chExt cx="640525" cy="646075"/>
            </a:xfrm>
          </p:grpSpPr>
          <p:sp>
            <p:nvSpPr>
              <p:cNvPr id="8903" name="Google Shape;8903;p1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18"/>
            <p:cNvGrpSpPr/>
            <p:nvPr/>
          </p:nvGrpSpPr>
          <p:grpSpPr>
            <a:xfrm>
              <a:off x="2540241" y="539995"/>
              <a:ext cx="4063478" cy="4063513"/>
              <a:chOff x="3218850" y="1285900"/>
              <a:chExt cx="2939650" cy="2939675"/>
            </a:xfrm>
          </p:grpSpPr>
          <p:sp>
            <p:nvSpPr>
              <p:cNvPr id="9160" name="Google Shape;9160;p18"/>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8"/>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8"/>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8"/>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4" name="Google Shape;9164;p18"/>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8"/>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8"/>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8"/>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8"/>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8"/>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8"/>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8"/>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2" name="Google Shape;9172;p18"/>
          <p:cNvSpPr txBox="1">
            <a:spLocks noGrp="1"/>
          </p:cNvSpPr>
          <p:nvPr>
            <p:ph type="title"/>
          </p:nvPr>
        </p:nvSpPr>
        <p:spPr>
          <a:xfrm>
            <a:off x="3121950" y="3175950"/>
            <a:ext cx="4563900" cy="531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r" rtl="0">
              <a:spcBef>
                <a:spcPts val="0"/>
              </a:spcBef>
              <a:spcAft>
                <a:spcPts val="0"/>
              </a:spcAft>
              <a:buSzPts val="3000"/>
              <a:buNone/>
              <a:defRPr sz="2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9173" name="Google Shape;9173;p18"/>
          <p:cNvSpPr txBox="1">
            <a:spLocks noGrp="1"/>
          </p:cNvSpPr>
          <p:nvPr>
            <p:ph type="subTitle" idx="1"/>
          </p:nvPr>
        </p:nvSpPr>
        <p:spPr>
          <a:xfrm>
            <a:off x="1458150" y="1435650"/>
            <a:ext cx="6227700" cy="17403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lnSpc>
                <a:spcPct val="100000"/>
              </a:lnSpc>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bg>
      <p:bgPr>
        <a:solidFill>
          <a:schemeClr val="lt1"/>
        </a:solidFill>
        <a:effectLst/>
      </p:bgPr>
    </p:bg>
    <p:spTree>
      <p:nvGrpSpPr>
        <p:cNvPr id="1" name="Shape 9174"/>
        <p:cNvGrpSpPr/>
        <p:nvPr/>
      </p:nvGrpSpPr>
      <p:grpSpPr>
        <a:xfrm>
          <a:off x="0" y="0"/>
          <a:ext cx="0" cy="0"/>
          <a:chOff x="0" y="0"/>
          <a:chExt cx="0" cy="0"/>
        </a:xfrm>
      </p:grpSpPr>
      <p:grpSp>
        <p:nvGrpSpPr>
          <p:cNvPr id="9175" name="Google Shape;9175;p19"/>
          <p:cNvGrpSpPr/>
          <p:nvPr/>
        </p:nvGrpSpPr>
        <p:grpSpPr>
          <a:xfrm>
            <a:off x="70051" y="76201"/>
            <a:ext cx="640525" cy="646075"/>
            <a:chOff x="2781975" y="3951500"/>
            <a:chExt cx="640525" cy="646075"/>
          </a:xfrm>
        </p:grpSpPr>
        <p:sp>
          <p:nvSpPr>
            <p:cNvPr id="9176" name="Google Shape;9176;p1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1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1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1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2" name="Google Shape;9432;p19"/>
          <p:cNvSpPr/>
          <p:nvPr/>
        </p:nvSpPr>
        <p:spPr>
          <a:xfrm>
            <a:off x="334200" y="949675"/>
            <a:ext cx="34032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9"/>
          <p:cNvSpPr txBox="1">
            <a:spLocks noGrp="1"/>
          </p:cNvSpPr>
          <p:nvPr>
            <p:ph type="subTitle" idx="1"/>
          </p:nvPr>
        </p:nvSpPr>
        <p:spPr>
          <a:xfrm>
            <a:off x="720000" y="2247025"/>
            <a:ext cx="2560200" cy="1280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434" name="Google Shape;9434;p19"/>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435" name="Google Shape;9435;p19"/>
          <p:cNvSpPr/>
          <p:nvPr/>
        </p:nvSpPr>
        <p:spPr>
          <a:xfrm>
            <a:off x="3737400" y="949675"/>
            <a:ext cx="50724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4">
  <p:cSld name="CUSTOM_2">
    <p:bg>
      <p:bgPr>
        <a:solidFill>
          <a:schemeClr val="lt1"/>
        </a:solidFill>
        <a:effectLst/>
      </p:bgPr>
    </p:bg>
    <p:spTree>
      <p:nvGrpSpPr>
        <p:cNvPr id="1" name="Shape 9436"/>
        <p:cNvGrpSpPr/>
        <p:nvPr/>
      </p:nvGrpSpPr>
      <p:grpSpPr>
        <a:xfrm>
          <a:off x="0" y="0"/>
          <a:ext cx="0" cy="0"/>
          <a:chOff x="0" y="0"/>
          <a:chExt cx="0" cy="0"/>
        </a:xfrm>
      </p:grpSpPr>
      <p:sp>
        <p:nvSpPr>
          <p:cNvPr id="9437" name="Google Shape;9437;p20"/>
          <p:cNvSpPr/>
          <p:nvPr/>
        </p:nvSpPr>
        <p:spPr>
          <a:xfrm flipH="1">
            <a:off x="5406600" y="949675"/>
            <a:ext cx="34032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20"/>
          <p:cNvSpPr/>
          <p:nvPr/>
        </p:nvSpPr>
        <p:spPr>
          <a:xfrm flipH="1">
            <a:off x="334200" y="949675"/>
            <a:ext cx="50724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9" name="Google Shape;9439;p20"/>
          <p:cNvGrpSpPr/>
          <p:nvPr/>
        </p:nvGrpSpPr>
        <p:grpSpPr>
          <a:xfrm>
            <a:off x="70051" y="76201"/>
            <a:ext cx="640525" cy="646075"/>
            <a:chOff x="2781975" y="3951500"/>
            <a:chExt cx="640525" cy="646075"/>
          </a:xfrm>
        </p:grpSpPr>
        <p:sp>
          <p:nvSpPr>
            <p:cNvPr id="9440" name="Google Shape;9440;p20"/>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20"/>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0"/>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0"/>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0"/>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0"/>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0"/>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0"/>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0"/>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0"/>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0"/>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0"/>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0"/>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0"/>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0"/>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0"/>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0"/>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0"/>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0"/>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0"/>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0"/>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0"/>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0"/>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0"/>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0"/>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0"/>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0"/>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0"/>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0"/>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0"/>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0"/>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0"/>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0"/>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0"/>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0"/>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0"/>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0"/>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0"/>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0"/>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0"/>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0"/>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0"/>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0"/>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0"/>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0"/>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0"/>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0"/>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0"/>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0"/>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0"/>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0"/>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0"/>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0"/>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0"/>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0"/>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0"/>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0"/>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0"/>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0"/>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0"/>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0"/>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0"/>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0"/>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0"/>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0"/>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0"/>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0"/>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0"/>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0"/>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0"/>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0"/>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0"/>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0"/>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0"/>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0"/>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0"/>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0"/>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0"/>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0"/>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0"/>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0"/>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0"/>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0"/>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0"/>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0"/>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0"/>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0"/>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0"/>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0"/>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0"/>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0"/>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0"/>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0"/>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0"/>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0"/>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0"/>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0"/>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0"/>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0"/>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0"/>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0"/>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0"/>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0"/>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0"/>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0"/>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0"/>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20"/>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0"/>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20"/>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20"/>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0"/>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20"/>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20"/>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20"/>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20"/>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20"/>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20"/>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20"/>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20"/>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20"/>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20"/>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20"/>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20"/>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20"/>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20"/>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20"/>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20"/>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20"/>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20"/>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20"/>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20"/>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20"/>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20"/>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20"/>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20"/>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20"/>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20"/>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20"/>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20"/>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20"/>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20"/>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20"/>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20"/>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20"/>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20"/>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20"/>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20"/>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20"/>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20"/>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20"/>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20"/>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20"/>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20"/>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20"/>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20"/>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20"/>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20"/>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20"/>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20"/>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20"/>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20"/>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20"/>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0"/>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0"/>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0"/>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0"/>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0"/>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0"/>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0"/>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0"/>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0"/>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0"/>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0"/>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0"/>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0"/>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0"/>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0"/>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0"/>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0"/>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0"/>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0"/>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0"/>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0"/>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0"/>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0"/>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0"/>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0"/>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0"/>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0"/>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0"/>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0"/>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0"/>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0"/>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0"/>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0"/>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0"/>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0"/>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0"/>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0"/>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0"/>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0"/>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0"/>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0"/>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0"/>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0"/>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0"/>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0"/>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0"/>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0"/>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0"/>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0"/>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0"/>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0"/>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0"/>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0"/>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0"/>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0"/>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0"/>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0"/>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0"/>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0"/>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0"/>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0"/>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0"/>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0"/>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0"/>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0"/>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0"/>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0"/>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0"/>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0"/>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0"/>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0"/>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0"/>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0"/>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0"/>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0"/>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0"/>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0"/>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0"/>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0"/>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0"/>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0"/>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0"/>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0"/>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0"/>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0"/>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0"/>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0"/>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0"/>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0"/>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0"/>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0"/>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0"/>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0"/>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0"/>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6" name="Google Shape;9696;p20"/>
          <p:cNvSpPr txBox="1">
            <a:spLocks noGrp="1"/>
          </p:cNvSpPr>
          <p:nvPr>
            <p:ph type="subTitle" idx="1"/>
          </p:nvPr>
        </p:nvSpPr>
        <p:spPr>
          <a:xfrm>
            <a:off x="5863800" y="2245475"/>
            <a:ext cx="2560200" cy="12801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697" name="Google Shape;9697;p20"/>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algn="r" rtl="0">
              <a:spcBef>
                <a:spcPts val="0"/>
              </a:spcBef>
              <a:spcAft>
                <a:spcPts val="0"/>
              </a:spcAft>
              <a:buSzPts val="2500"/>
              <a:buNone/>
              <a:defRPr sz="2500"/>
            </a:lvl1pPr>
            <a:lvl2pPr lvl="1" algn="r" rtl="0">
              <a:spcBef>
                <a:spcPts val="0"/>
              </a:spcBef>
              <a:spcAft>
                <a:spcPts val="0"/>
              </a:spcAft>
              <a:buSzPts val="2500"/>
              <a:buNone/>
              <a:defRPr/>
            </a:lvl2pPr>
            <a:lvl3pPr lvl="2" algn="r" rtl="0">
              <a:spcBef>
                <a:spcPts val="0"/>
              </a:spcBef>
              <a:spcAft>
                <a:spcPts val="0"/>
              </a:spcAft>
              <a:buSzPts val="2500"/>
              <a:buNone/>
              <a:defRPr/>
            </a:lvl3pPr>
            <a:lvl4pPr lvl="3" algn="r" rtl="0">
              <a:spcBef>
                <a:spcPts val="0"/>
              </a:spcBef>
              <a:spcAft>
                <a:spcPts val="0"/>
              </a:spcAft>
              <a:buSzPts val="2500"/>
              <a:buNone/>
              <a:defRPr/>
            </a:lvl4pPr>
            <a:lvl5pPr lvl="4" algn="r" rtl="0">
              <a:spcBef>
                <a:spcPts val="0"/>
              </a:spcBef>
              <a:spcAft>
                <a:spcPts val="0"/>
              </a:spcAft>
              <a:buSzPts val="2500"/>
              <a:buNone/>
              <a:defRPr/>
            </a:lvl5pPr>
            <a:lvl6pPr lvl="5" algn="r" rtl="0">
              <a:spcBef>
                <a:spcPts val="0"/>
              </a:spcBef>
              <a:spcAft>
                <a:spcPts val="0"/>
              </a:spcAft>
              <a:buSzPts val="2500"/>
              <a:buNone/>
              <a:defRPr/>
            </a:lvl6pPr>
            <a:lvl7pPr lvl="6" algn="r" rtl="0">
              <a:spcBef>
                <a:spcPts val="0"/>
              </a:spcBef>
              <a:spcAft>
                <a:spcPts val="0"/>
              </a:spcAft>
              <a:buSzPts val="2500"/>
              <a:buNone/>
              <a:defRPr/>
            </a:lvl7pPr>
            <a:lvl8pPr lvl="7" algn="r" rtl="0">
              <a:spcBef>
                <a:spcPts val="0"/>
              </a:spcBef>
              <a:spcAft>
                <a:spcPts val="0"/>
              </a:spcAft>
              <a:buSzPts val="2500"/>
              <a:buNone/>
              <a:defRPr/>
            </a:lvl8pPr>
            <a:lvl9pPr lvl="8" algn="r" rtl="0">
              <a:spcBef>
                <a:spcPts val="0"/>
              </a:spcBef>
              <a:spcAft>
                <a:spcPts val="0"/>
              </a:spcAft>
              <a:buSzPts val="2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5">
  <p:cSld name="CUSTOM_2_1">
    <p:bg>
      <p:bgPr>
        <a:solidFill>
          <a:schemeClr val="lt1"/>
        </a:solidFill>
        <a:effectLst/>
      </p:bgPr>
    </p:bg>
    <p:spTree>
      <p:nvGrpSpPr>
        <p:cNvPr id="1" name="Shape 9698"/>
        <p:cNvGrpSpPr/>
        <p:nvPr/>
      </p:nvGrpSpPr>
      <p:grpSpPr>
        <a:xfrm>
          <a:off x="0" y="0"/>
          <a:ext cx="0" cy="0"/>
          <a:chOff x="0" y="0"/>
          <a:chExt cx="0" cy="0"/>
        </a:xfrm>
      </p:grpSpPr>
      <p:grpSp>
        <p:nvGrpSpPr>
          <p:cNvPr id="9699" name="Google Shape;9699;p21"/>
          <p:cNvGrpSpPr/>
          <p:nvPr/>
        </p:nvGrpSpPr>
        <p:grpSpPr>
          <a:xfrm>
            <a:off x="70051" y="76201"/>
            <a:ext cx="640525" cy="646075"/>
            <a:chOff x="2781975" y="3951500"/>
            <a:chExt cx="640525" cy="646075"/>
          </a:xfrm>
        </p:grpSpPr>
        <p:sp>
          <p:nvSpPr>
            <p:cNvPr id="9700" name="Google Shape;9700;p21"/>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1"/>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1"/>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1"/>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1"/>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1"/>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21"/>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1"/>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21"/>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21"/>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1"/>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21"/>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21"/>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21"/>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21"/>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21"/>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21"/>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21"/>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21"/>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21"/>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21"/>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21"/>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21"/>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21"/>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21"/>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21"/>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21"/>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21"/>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21"/>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21"/>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21"/>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21"/>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21"/>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21"/>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21"/>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21"/>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21"/>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21"/>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21"/>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21"/>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21"/>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21"/>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21"/>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21"/>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21"/>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21"/>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21"/>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21"/>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21"/>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21"/>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21"/>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21"/>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21"/>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21"/>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21"/>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21"/>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21"/>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21"/>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21"/>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21"/>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21"/>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21"/>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21"/>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1"/>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1"/>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1"/>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1"/>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1"/>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1"/>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1"/>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1"/>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1"/>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1"/>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1"/>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1"/>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1"/>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1"/>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1"/>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1"/>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1"/>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1"/>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1"/>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1"/>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1"/>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1"/>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1"/>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1"/>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1"/>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1"/>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1"/>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1"/>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1"/>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1"/>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1"/>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1"/>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1"/>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1"/>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1"/>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1"/>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1"/>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1"/>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1"/>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1"/>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1"/>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1"/>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1"/>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1"/>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1"/>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1"/>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1"/>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1"/>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21"/>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21"/>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1"/>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1"/>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1"/>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1"/>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21"/>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1"/>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1"/>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1"/>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1"/>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1"/>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1"/>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1"/>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1"/>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1"/>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1"/>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1"/>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1"/>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1"/>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1"/>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1"/>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1"/>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1"/>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1"/>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1"/>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1"/>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1"/>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1"/>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1"/>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1"/>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1"/>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1"/>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1"/>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1"/>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1"/>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1"/>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1"/>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1"/>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21"/>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1"/>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1"/>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1"/>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21"/>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1"/>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1"/>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1"/>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1"/>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21"/>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1"/>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1"/>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1"/>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1"/>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1"/>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1"/>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1"/>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1"/>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1"/>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1"/>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1"/>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21"/>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1"/>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21"/>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21"/>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1"/>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1"/>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1"/>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1"/>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1"/>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1"/>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1"/>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21"/>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21"/>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21"/>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1"/>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1"/>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1"/>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1"/>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21"/>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21"/>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21"/>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21"/>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1"/>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1"/>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1"/>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1"/>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1"/>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1"/>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1"/>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1"/>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1"/>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1"/>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1"/>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1"/>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1"/>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1"/>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1"/>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1"/>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1"/>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1"/>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1"/>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1"/>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1"/>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1"/>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1"/>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1"/>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1"/>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1"/>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1"/>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1"/>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1"/>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1"/>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21"/>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21"/>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1"/>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1"/>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1"/>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1"/>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1"/>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1"/>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1"/>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1"/>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1"/>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1"/>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1"/>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1"/>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1"/>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1"/>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1"/>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21"/>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21"/>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1"/>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1"/>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1"/>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1"/>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1"/>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1"/>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1"/>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1"/>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1"/>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1"/>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1"/>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1"/>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1"/>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1"/>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6" name="Google Shape;9956;p21"/>
          <p:cNvSpPr/>
          <p:nvPr/>
        </p:nvSpPr>
        <p:spPr>
          <a:xfrm>
            <a:off x="334200" y="3738875"/>
            <a:ext cx="8475600" cy="1115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1"/>
          <p:cNvSpPr txBox="1">
            <a:spLocks noGrp="1"/>
          </p:cNvSpPr>
          <p:nvPr>
            <p:ph type="subTitle" idx="1"/>
          </p:nvPr>
        </p:nvSpPr>
        <p:spPr>
          <a:xfrm>
            <a:off x="1969100" y="3872100"/>
            <a:ext cx="5205900" cy="731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958" name="Google Shape;9958;p21"/>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
        <p:nvSpPr>
          <p:cNvPr id="9959" name="Google Shape;9959;p21"/>
          <p:cNvSpPr/>
          <p:nvPr/>
        </p:nvSpPr>
        <p:spPr>
          <a:xfrm>
            <a:off x="334200" y="949675"/>
            <a:ext cx="8475600" cy="2789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CUSTOM_1">
    <p:bg>
      <p:bgPr>
        <a:solidFill>
          <a:schemeClr val="lt1"/>
        </a:solidFill>
        <a:effectLst/>
      </p:bgPr>
    </p:bg>
    <p:spTree>
      <p:nvGrpSpPr>
        <p:cNvPr id="1" name="Shape 9960"/>
        <p:cNvGrpSpPr/>
        <p:nvPr/>
      </p:nvGrpSpPr>
      <p:grpSpPr>
        <a:xfrm>
          <a:off x="0" y="0"/>
          <a:ext cx="0" cy="0"/>
          <a:chOff x="0" y="0"/>
          <a:chExt cx="0" cy="0"/>
        </a:xfrm>
      </p:grpSpPr>
      <p:grpSp>
        <p:nvGrpSpPr>
          <p:cNvPr id="9961" name="Google Shape;9961;p22"/>
          <p:cNvGrpSpPr/>
          <p:nvPr/>
        </p:nvGrpSpPr>
        <p:grpSpPr>
          <a:xfrm>
            <a:off x="70051" y="76201"/>
            <a:ext cx="640525" cy="646075"/>
            <a:chOff x="2781975" y="3951500"/>
            <a:chExt cx="640525" cy="646075"/>
          </a:xfrm>
        </p:grpSpPr>
        <p:sp>
          <p:nvSpPr>
            <p:cNvPr id="9962" name="Google Shape;9962;p22"/>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2"/>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2"/>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2"/>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2"/>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2"/>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2"/>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2"/>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2"/>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2"/>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22"/>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2"/>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2"/>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2"/>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2"/>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2"/>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2"/>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2"/>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2"/>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2"/>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2"/>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2"/>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2"/>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2"/>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2"/>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2"/>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2"/>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2"/>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2"/>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2"/>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2"/>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2"/>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2"/>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2"/>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2"/>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22"/>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2"/>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2"/>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2"/>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2"/>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2"/>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2"/>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2"/>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2"/>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2"/>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2"/>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2"/>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2"/>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2"/>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2"/>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2"/>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2"/>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2"/>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2"/>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2"/>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2"/>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2"/>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2"/>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2"/>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2"/>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2"/>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2"/>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2"/>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2"/>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2"/>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22"/>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2"/>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2"/>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22"/>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22"/>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2"/>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2"/>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2"/>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2"/>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2"/>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2"/>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22"/>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22"/>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22"/>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2"/>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2"/>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2"/>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22"/>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22"/>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2"/>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2"/>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2"/>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2"/>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2"/>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2"/>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2"/>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2"/>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22"/>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22"/>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2"/>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2"/>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2"/>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2"/>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22"/>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22"/>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2"/>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2"/>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2"/>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22"/>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2"/>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2"/>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2"/>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2"/>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22"/>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2"/>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2"/>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2"/>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2"/>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2"/>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2"/>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2"/>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2"/>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2"/>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2"/>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2"/>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2"/>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2"/>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2"/>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2"/>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22"/>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22"/>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2"/>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2"/>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22"/>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22"/>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2"/>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2"/>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2"/>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2"/>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2"/>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2"/>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2"/>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2"/>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2"/>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2"/>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2"/>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22"/>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22"/>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22"/>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2"/>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22"/>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22"/>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2"/>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2"/>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2"/>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2"/>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2"/>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2"/>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2"/>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2"/>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2"/>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2"/>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2"/>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22"/>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22"/>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2"/>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2"/>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2"/>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22"/>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22"/>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2"/>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22"/>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22"/>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2"/>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2"/>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2"/>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22"/>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22"/>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22"/>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22"/>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22"/>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22"/>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2"/>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2"/>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2"/>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2"/>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2"/>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2"/>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2"/>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2"/>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22"/>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22"/>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22"/>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2"/>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2"/>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2"/>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22"/>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22"/>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22"/>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22"/>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2"/>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2"/>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22"/>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22"/>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22"/>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22"/>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2"/>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2"/>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2"/>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2"/>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2"/>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2"/>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22"/>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22"/>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2"/>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2"/>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2"/>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2"/>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2"/>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2"/>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2"/>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2"/>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2"/>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2"/>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2"/>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2"/>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2"/>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22"/>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22"/>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22"/>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22"/>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2"/>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2"/>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2"/>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2"/>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2"/>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2"/>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2"/>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2"/>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22"/>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22"/>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22"/>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22"/>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22"/>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22"/>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22"/>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22"/>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22"/>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22"/>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22"/>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22"/>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22"/>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22"/>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22"/>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22"/>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22"/>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22"/>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22"/>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22"/>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22"/>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22"/>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8" name="Google Shape;10218;p22"/>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22"/>
          <p:cNvSpPr txBox="1">
            <a:spLocks noGrp="1"/>
          </p:cNvSpPr>
          <p:nvPr>
            <p:ph type="subTitle" idx="1"/>
          </p:nvPr>
        </p:nvSpPr>
        <p:spPr>
          <a:xfrm>
            <a:off x="720000" y="2114550"/>
            <a:ext cx="1280100" cy="1554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20" name="Google Shape;10220;p22"/>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1_1">
    <p:bg>
      <p:bgPr>
        <a:solidFill>
          <a:schemeClr val="lt1"/>
        </a:solidFill>
        <a:effectLst/>
      </p:bgPr>
    </p:bg>
    <p:spTree>
      <p:nvGrpSpPr>
        <p:cNvPr id="1" name="Shape 10221"/>
        <p:cNvGrpSpPr/>
        <p:nvPr/>
      </p:nvGrpSpPr>
      <p:grpSpPr>
        <a:xfrm>
          <a:off x="0" y="0"/>
          <a:ext cx="0" cy="0"/>
          <a:chOff x="0" y="0"/>
          <a:chExt cx="0" cy="0"/>
        </a:xfrm>
      </p:grpSpPr>
      <p:grpSp>
        <p:nvGrpSpPr>
          <p:cNvPr id="10222" name="Google Shape;10222;p23"/>
          <p:cNvGrpSpPr/>
          <p:nvPr/>
        </p:nvGrpSpPr>
        <p:grpSpPr>
          <a:xfrm>
            <a:off x="70051" y="76201"/>
            <a:ext cx="640525" cy="646075"/>
            <a:chOff x="2781975" y="3951500"/>
            <a:chExt cx="640525" cy="646075"/>
          </a:xfrm>
        </p:grpSpPr>
        <p:sp>
          <p:nvSpPr>
            <p:cNvPr id="10223" name="Google Shape;10223;p2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2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2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2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2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2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2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2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2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2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2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2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2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2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2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2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2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2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2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2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2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2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2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2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2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2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2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2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2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2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2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2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2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2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2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2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2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2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2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2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2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2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2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2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2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2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2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2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2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2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2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2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2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2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2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2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2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2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2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2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2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2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2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2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2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2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2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2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2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2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2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2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2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2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2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2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2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2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2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2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2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2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2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2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2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2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2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2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2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2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2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2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2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2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2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2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2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2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2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2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2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2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2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2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2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2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2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2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2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2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2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2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2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2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2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2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2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2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2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2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2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2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2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2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2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2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2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2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2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2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2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2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2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2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2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2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2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2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2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2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2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2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2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2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2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2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2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2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2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2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2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2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2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2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2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2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2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2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2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2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2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2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2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2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2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2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2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2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2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2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2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2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2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2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2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2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2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2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2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2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2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2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2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2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9" name="Google Shape;10479;p23"/>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3"/>
          <p:cNvSpPr txBox="1">
            <a:spLocks noGrp="1"/>
          </p:cNvSpPr>
          <p:nvPr>
            <p:ph type="subTitle" idx="1"/>
          </p:nvPr>
        </p:nvSpPr>
        <p:spPr>
          <a:xfrm>
            <a:off x="5223600" y="2395575"/>
            <a:ext cx="3200400" cy="822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481" name="Google Shape;10481;p23"/>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CUSTOM_1_1_1">
    <p:bg>
      <p:bgPr>
        <a:solidFill>
          <a:schemeClr val="lt1"/>
        </a:solidFill>
        <a:effectLst/>
      </p:bgPr>
    </p:bg>
    <p:spTree>
      <p:nvGrpSpPr>
        <p:cNvPr id="1" name="Shape 10482"/>
        <p:cNvGrpSpPr/>
        <p:nvPr/>
      </p:nvGrpSpPr>
      <p:grpSpPr>
        <a:xfrm>
          <a:off x="0" y="0"/>
          <a:ext cx="0" cy="0"/>
          <a:chOff x="0" y="0"/>
          <a:chExt cx="0" cy="0"/>
        </a:xfrm>
      </p:grpSpPr>
      <p:grpSp>
        <p:nvGrpSpPr>
          <p:cNvPr id="10483" name="Google Shape;10483;p24"/>
          <p:cNvGrpSpPr/>
          <p:nvPr/>
        </p:nvGrpSpPr>
        <p:grpSpPr>
          <a:xfrm>
            <a:off x="70051" y="76201"/>
            <a:ext cx="640525" cy="646075"/>
            <a:chOff x="2781975" y="3951500"/>
            <a:chExt cx="640525" cy="646075"/>
          </a:xfrm>
        </p:grpSpPr>
        <p:sp>
          <p:nvSpPr>
            <p:cNvPr id="10484" name="Google Shape;10484;p2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2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2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2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2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2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2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2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2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2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2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2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2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2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2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2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0" name="Google Shape;10740;p24"/>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4"/>
          <p:cNvSpPr txBox="1">
            <a:spLocks noGrp="1"/>
          </p:cNvSpPr>
          <p:nvPr>
            <p:ph type="subTitle" idx="1"/>
          </p:nvPr>
        </p:nvSpPr>
        <p:spPr>
          <a:xfrm>
            <a:off x="720000" y="2395575"/>
            <a:ext cx="3200400" cy="822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42" name="Google Shape;10742;p24"/>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lt1"/>
        </a:solidFill>
        <a:effectLst/>
      </p:bgPr>
    </p:bg>
    <p:spTree>
      <p:nvGrpSpPr>
        <p:cNvPr id="1" name="Shape 1053"/>
        <p:cNvGrpSpPr/>
        <p:nvPr/>
      </p:nvGrpSpPr>
      <p:grpSpPr>
        <a:xfrm>
          <a:off x="0" y="0"/>
          <a:ext cx="0" cy="0"/>
          <a:chOff x="0" y="0"/>
          <a:chExt cx="0" cy="0"/>
        </a:xfrm>
      </p:grpSpPr>
      <p:grpSp>
        <p:nvGrpSpPr>
          <p:cNvPr id="1054" name="Google Shape;1054;p3"/>
          <p:cNvGrpSpPr/>
          <p:nvPr/>
        </p:nvGrpSpPr>
        <p:grpSpPr>
          <a:xfrm>
            <a:off x="4746291" y="539995"/>
            <a:ext cx="4063478" cy="4063513"/>
            <a:chOff x="2540241" y="539995"/>
            <a:chExt cx="4063478" cy="4063513"/>
          </a:xfrm>
        </p:grpSpPr>
        <p:grpSp>
          <p:nvGrpSpPr>
            <p:cNvPr id="1055" name="Google Shape;1055;p3"/>
            <p:cNvGrpSpPr/>
            <p:nvPr/>
          </p:nvGrpSpPr>
          <p:grpSpPr>
            <a:xfrm>
              <a:off x="2693235" y="703668"/>
              <a:ext cx="885398" cy="893069"/>
              <a:chOff x="2781975" y="3951500"/>
              <a:chExt cx="640525" cy="646075"/>
            </a:xfrm>
          </p:grpSpPr>
          <p:sp>
            <p:nvSpPr>
              <p:cNvPr id="1056" name="Google Shape;1056;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 name="Google Shape;1312;p3"/>
            <p:cNvGrpSpPr/>
            <p:nvPr/>
          </p:nvGrpSpPr>
          <p:grpSpPr>
            <a:xfrm>
              <a:off x="5652643" y="1012843"/>
              <a:ext cx="885398" cy="893069"/>
              <a:chOff x="2781975" y="3951500"/>
              <a:chExt cx="640525" cy="646075"/>
            </a:xfrm>
          </p:grpSpPr>
          <p:sp>
            <p:nvSpPr>
              <p:cNvPr id="1313" name="Google Shape;1313;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3"/>
            <p:cNvGrpSpPr/>
            <p:nvPr/>
          </p:nvGrpSpPr>
          <p:grpSpPr>
            <a:xfrm>
              <a:off x="5673099" y="3256281"/>
              <a:ext cx="885398" cy="893069"/>
              <a:chOff x="2781975" y="3951500"/>
              <a:chExt cx="640525" cy="646075"/>
            </a:xfrm>
          </p:grpSpPr>
          <p:sp>
            <p:nvSpPr>
              <p:cNvPr id="1570" name="Google Shape;1570;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6" name="Google Shape;1826;p3"/>
            <p:cNvGrpSpPr/>
            <p:nvPr/>
          </p:nvGrpSpPr>
          <p:grpSpPr>
            <a:xfrm>
              <a:off x="2672770" y="3466944"/>
              <a:ext cx="885398" cy="893069"/>
              <a:chOff x="2781975" y="3951500"/>
              <a:chExt cx="640525" cy="646075"/>
            </a:xfrm>
          </p:grpSpPr>
          <p:sp>
            <p:nvSpPr>
              <p:cNvPr id="1827" name="Google Shape;1827;p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 name="Google Shape;2083;p3"/>
            <p:cNvGrpSpPr/>
            <p:nvPr/>
          </p:nvGrpSpPr>
          <p:grpSpPr>
            <a:xfrm>
              <a:off x="2540241" y="539995"/>
              <a:ext cx="4063478" cy="4063513"/>
              <a:chOff x="3218850" y="1285900"/>
              <a:chExt cx="2939650" cy="2939675"/>
            </a:xfrm>
          </p:grpSpPr>
          <p:sp>
            <p:nvSpPr>
              <p:cNvPr id="2084" name="Google Shape;2084;p3"/>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8" name="Google Shape;2088;p3"/>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6" name="Google Shape;2096;p3"/>
          <p:cNvSpPr txBox="1">
            <a:spLocks noGrp="1"/>
          </p:cNvSpPr>
          <p:nvPr>
            <p:ph type="title"/>
          </p:nvPr>
        </p:nvSpPr>
        <p:spPr>
          <a:xfrm>
            <a:off x="1737425" y="1840200"/>
            <a:ext cx="5669100" cy="9144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spcBef>
                <a:spcPts val="0"/>
              </a:spcBef>
              <a:spcAft>
                <a:spcPts val="0"/>
              </a:spcAft>
              <a:buSzPts val="3600"/>
              <a:buNone/>
              <a:defRPr sz="3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097" name="Google Shape;2097;p3"/>
          <p:cNvSpPr txBox="1">
            <a:spLocks noGrp="1"/>
          </p:cNvSpPr>
          <p:nvPr>
            <p:ph type="title" idx="2" hasCustomPrompt="1"/>
          </p:nvPr>
        </p:nvSpPr>
        <p:spPr>
          <a:xfrm>
            <a:off x="1116229" y="916561"/>
            <a:ext cx="2286000" cy="1390800"/>
          </a:xfrm>
          <a:prstGeom prst="rect">
            <a:avLst/>
          </a:prstGeom>
          <a:noFill/>
          <a:ln>
            <a:noFill/>
          </a:ln>
        </p:spPr>
        <p:txBody>
          <a:bodyPr spcFirstLastPara="1" wrap="square" lIns="91425" tIns="45700" rIns="91425" bIns="91425" anchor="ctr" anchorCtr="0">
            <a:noAutofit/>
          </a:bodyPr>
          <a:lstStyle>
            <a:lvl1pPr lvl="0" rtl="0">
              <a:spcBef>
                <a:spcPts val="0"/>
              </a:spcBef>
              <a:spcAft>
                <a:spcPts val="0"/>
              </a:spcAft>
              <a:buSzPts val="6000"/>
              <a:buNone/>
              <a:defRPr sz="150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98" name="Google Shape;2098;p3"/>
          <p:cNvSpPr txBox="1">
            <a:spLocks noGrp="1"/>
          </p:cNvSpPr>
          <p:nvPr>
            <p:ph type="subTitle" idx="1"/>
          </p:nvPr>
        </p:nvSpPr>
        <p:spPr>
          <a:xfrm>
            <a:off x="1737475" y="2754600"/>
            <a:ext cx="5669100" cy="548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BLANK_1_1_1_2">
    <p:bg>
      <p:bgPr>
        <a:solidFill>
          <a:schemeClr val="lt1"/>
        </a:solidFill>
        <a:effectLst/>
      </p:bgPr>
    </p:bg>
    <p:spTree>
      <p:nvGrpSpPr>
        <p:cNvPr id="1" name="Shape 10743"/>
        <p:cNvGrpSpPr/>
        <p:nvPr/>
      </p:nvGrpSpPr>
      <p:grpSpPr>
        <a:xfrm>
          <a:off x="0" y="0"/>
          <a:ext cx="0" cy="0"/>
          <a:chOff x="0" y="0"/>
          <a:chExt cx="0" cy="0"/>
        </a:xfrm>
      </p:grpSpPr>
      <p:grpSp>
        <p:nvGrpSpPr>
          <p:cNvPr id="10744" name="Google Shape;10744;p25"/>
          <p:cNvGrpSpPr/>
          <p:nvPr/>
        </p:nvGrpSpPr>
        <p:grpSpPr>
          <a:xfrm>
            <a:off x="70051" y="76201"/>
            <a:ext cx="640525" cy="646075"/>
            <a:chOff x="2781975" y="3951500"/>
            <a:chExt cx="640525" cy="646075"/>
          </a:xfrm>
        </p:grpSpPr>
        <p:sp>
          <p:nvSpPr>
            <p:cNvPr id="10745" name="Google Shape;10745;p2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2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2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2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2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2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2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2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2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2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2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2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2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2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2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2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2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2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2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2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2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2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2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2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2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2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2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2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2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2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2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2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2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2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2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2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2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2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2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2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2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2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2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2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2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2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2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2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2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2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2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2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2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2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2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2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2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2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1" name="Google Shape;11001;p25"/>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5"/>
          <p:cNvSpPr txBox="1">
            <a:spLocks noGrp="1"/>
          </p:cNvSpPr>
          <p:nvPr>
            <p:ph type="title"/>
          </p:nvPr>
        </p:nvSpPr>
        <p:spPr>
          <a:xfrm>
            <a:off x="1060500" y="1115988"/>
            <a:ext cx="1645800" cy="4572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003" name="Google Shape;11003;p25"/>
          <p:cNvSpPr txBox="1">
            <a:spLocks noGrp="1"/>
          </p:cNvSpPr>
          <p:nvPr>
            <p:ph type="subTitle" idx="1"/>
          </p:nvPr>
        </p:nvSpPr>
        <p:spPr>
          <a:xfrm>
            <a:off x="1060500" y="1573188"/>
            <a:ext cx="1645800" cy="45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4" name="Google Shape;11004;p25"/>
          <p:cNvSpPr txBox="1">
            <a:spLocks noGrp="1"/>
          </p:cNvSpPr>
          <p:nvPr>
            <p:ph type="title" idx="2"/>
          </p:nvPr>
        </p:nvSpPr>
        <p:spPr>
          <a:xfrm>
            <a:off x="1060500" y="2438588"/>
            <a:ext cx="1645800" cy="4572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005" name="Google Shape;11005;p25"/>
          <p:cNvSpPr txBox="1">
            <a:spLocks noGrp="1"/>
          </p:cNvSpPr>
          <p:nvPr>
            <p:ph type="subTitle" idx="3"/>
          </p:nvPr>
        </p:nvSpPr>
        <p:spPr>
          <a:xfrm>
            <a:off x="1060500" y="2895788"/>
            <a:ext cx="1645800" cy="45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6" name="Google Shape;11006;p25"/>
          <p:cNvSpPr txBox="1">
            <a:spLocks noGrp="1"/>
          </p:cNvSpPr>
          <p:nvPr>
            <p:ph type="title" idx="4"/>
          </p:nvPr>
        </p:nvSpPr>
        <p:spPr>
          <a:xfrm>
            <a:off x="1060500" y="3745738"/>
            <a:ext cx="1645800" cy="457200"/>
          </a:xfrm>
          <a:prstGeom prst="rect">
            <a:avLst/>
          </a:prstGeom>
        </p:spPr>
        <p:txBody>
          <a:bodyPr spcFirstLastPara="1" wrap="square" lIns="91425" tIns="45700" rIns="91425" bIns="91425" anchor="ctr" anchorCtr="0">
            <a:noAutofit/>
          </a:bodyPr>
          <a:lstStyle>
            <a:lvl1pPr lvl="0" algn="r" rtl="0">
              <a:spcBef>
                <a:spcPts val="0"/>
              </a:spcBef>
              <a:spcAft>
                <a:spcPts val="0"/>
              </a:spcAft>
              <a:buSzPts val="2500"/>
              <a:buNone/>
              <a:defRPr sz="20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007" name="Google Shape;11007;p25"/>
          <p:cNvSpPr txBox="1">
            <a:spLocks noGrp="1"/>
          </p:cNvSpPr>
          <p:nvPr>
            <p:ph type="subTitle" idx="5"/>
          </p:nvPr>
        </p:nvSpPr>
        <p:spPr>
          <a:xfrm>
            <a:off x="1060500" y="4202938"/>
            <a:ext cx="1645800" cy="45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08" name="Google Shape;11008;p25"/>
          <p:cNvSpPr txBox="1">
            <a:spLocks noGrp="1"/>
          </p:cNvSpPr>
          <p:nvPr>
            <p:ph type="title" idx="6"/>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11009" name="Google Shape;11009;p25"/>
          <p:cNvCxnSpPr/>
          <p:nvPr/>
        </p:nvCxnSpPr>
        <p:spPr>
          <a:xfrm>
            <a:off x="3428975" y="949675"/>
            <a:ext cx="0" cy="3907500"/>
          </a:xfrm>
          <a:prstGeom prst="straightConnector1">
            <a:avLst/>
          </a:prstGeom>
          <a:noFill/>
          <a:ln w="19050" cap="flat" cmpd="sng">
            <a:solidFill>
              <a:schemeClr val="dk1"/>
            </a:solidFill>
            <a:prstDash val="solid"/>
            <a:round/>
            <a:headEnd type="none" w="med" len="med"/>
            <a:tailEnd type="none" w="med" len="med"/>
          </a:ln>
        </p:spPr>
      </p:cxnSp>
      <p:cxnSp>
        <p:nvCxnSpPr>
          <p:cNvPr id="11010" name="Google Shape;11010;p25"/>
          <p:cNvCxnSpPr/>
          <p:nvPr/>
        </p:nvCxnSpPr>
        <p:spPr>
          <a:xfrm>
            <a:off x="338100" y="3547000"/>
            <a:ext cx="3090600" cy="0"/>
          </a:xfrm>
          <a:prstGeom prst="straightConnector1">
            <a:avLst/>
          </a:prstGeom>
          <a:noFill/>
          <a:ln w="19050" cap="flat" cmpd="sng">
            <a:solidFill>
              <a:schemeClr val="dk1"/>
            </a:solidFill>
            <a:prstDash val="solid"/>
            <a:round/>
            <a:headEnd type="none" w="med" len="med"/>
            <a:tailEnd type="none" w="med" len="med"/>
          </a:ln>
        </p:spPr>
      </p:cxnSp>
      <p:cxnSp>
        <p:nvCxnSpPr>
          <p:cNvPr id="11011" name="Google Shape;11011;p25"/>
          <p:cNvCxnSpPr/>
          <p:nvPr/>
        </p:nvCxnSpPr>
        <p:spPr>
          <a:xfrm>
            <a:off x="338100" y="2244600"/>
            <a:ext cx="3090600" cy="0"/>
          </a:xfrm>
          <a:prstGeom prst="straightConnector1">
            <a:avLst/>
          </a:prstGeom>
          <a:noFill/>
          <a:ln w="19050" cap="flat" cmpd="sng">
            <a:solidFill>
              <a:schemeClr val="dk1"/>
            </a:solidFill>
            <a:prstDash val="solid"/>
            <a:round/>
            <a:headEnd type="none" w="med" len="med"/>
            <a:tailEnd type="none" w="med" len="med"/>
          </a:ln>
        </p:spPr>
      </p:cxnSp>
      <p:sp>
        <p:nvSpPr>
          <p:cNvPr id="11012" name="Google Shape;11012;p25"/>
          <p:cNvSpPr txBox="1">
            <a:spLocks noGrp="1"/>
          </p:cNvSpPr>
          <p:nvPr>
            <p:ph type="subTitle" idx="7"/>
          </p:nvPr>
        </p:nvSpPr>
        <p:spPr>
          <a:xfrm>
            <a:off x="7509600" y="2445588"/>
            <a:ext cx="914400" cy="8229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lt1"/>
        </a:solidFill>
        <a:effectLst/>
      </p:bgPr>
    </p:bg>
    <p:spTree>
      <p:nvGrpSpPr>
        <p:cNvPr id="1" name="Shape 12099"/>
        <p:cNvGrpSpPr/>
        <p:nvPr/>
      </p:nvGrpSpPr>
      <p:grpSpPr>
        <a:xfrm>
          <a:off x="0" y="0"/>
          <a:ext cx="0" cy="0"/>
          <a:chOff x="0" y="0"/>
          <a:chExt cx="0" cy="0"/>
        </a:xfrm>
      </p:grpSpPr>
      <p:sp>
        <p:nvSpPr>
          <p:cNvPr id="12100" name="Google Shape;12100;p30"/>
          <p:cNvSpPr txBox="1">
            <a:spLocks noGrp="1"/>
          </p:cNvSpPr>
          <p:nvPr>
            <p:ph type="title" hasCustomPrompt="1"/>
          </p:nvPr>
        </p:nvSpPr>
        <p:spPr>
          <a:xfrm>
            <a:off x="2468850" y="540000"/>
            <a:ext cx="4206300" cy="8283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01" name="Google Shape;12101;p30"/>
          <p:cNvSpPr txBox="1">
            <a:spLocks noGrp="1"/>
          </p:cNvSpPr>
          <p:nvPr>
            <p:ph type="subTitle" idx="1"/>
          </p:nvPr>
        </p:nvSpPr>
        <p:spPr>
          <a:xfrm>
            <a:off x="2468850" y="1368303"/>
            <a:ext cx="4206300" cy="365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2" name="Google Shape;12102;p30"/>
          <p:cNvSpPr txBox="1">
            <a:spLocks noGrp="1"/>
          </p:cNvSpPr>
          <p:nvPr>
            <p:ph type="title" idx="2" hasCustomPrompt="1"/>
          </p:nvPr>
        </p:nvSpPr>
        <p:spPr>
          <a:xfrm>
            <a:off x="2468850" y="1974742"/>
            <a:ext cx="4206300" cy="8283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03" name="Google Shape;12103;p30"/>
          <p:cNvSpPr txBox="1">
            <a:spLocks noGrp="1"/>
          </p:cNvSpPr>
          <p:nvPr>
            <p:ph type="subTitle" idx="3"/>
          </p:nvPr>
        </p:nvSpPr>
        <p:spPr>
          <a:xfrm>
            <a:off x="2468850" y="2803045"/>
            <a:ext cx="4206300" cy="365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4" name="Google Shape;12104;p30"/>
          <p:cNvSpPr txBox="1">
            <a:spLocks noGrp="1"/>
          </p:cNvSpPr>
          <p:nvPr>
            <p:ph type="title" idx="4" hasCustomPrompt="1"/>
          </p:nvPr>
        </p:nvSpPr>
        <p:spPr>
          <a:xfrm>
            <a:off x="2468850" y="3409497"/>
            <a:ext cx="4206300" cy="8283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05" name="Google Shape;12105;p30"/>
          <p:cNvSpPr txBox="1">
            <a:spLocks noGrp="1"/>
          </p:cNvSpPr>
          <p:nvPr>
            <p:ph type="subTitle" idx="5"/>
          </p:nvPr>
        </p:nvSpPr>
        <p:spPr>
          <a:xfrm>
            <a:off x="2468850" y="4237800"/>
            <a:ext cx="4206300" cy="3657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1">
  <p:cSld name="BLANK_1_1_1_1_1_1_3">
    <p:bg>
      <p:bgPr>
        <a:solidFill>
          <a:schemeClr val="lt1"/>
        </a:solidFill>
        <a:effectLst/>
      </p:bgPr>
    </p:bg>
    <p:spTree>
      <p:nvGrpSpPr>
        <p:cNvPr id="1" name="Shape 12106"/>
        <p:cNvGrpSpPr/>
        <p:nvPr/>
      </p:nvGrpSpPr>
      <p:grpSpPr>
        <a:xfrm>
          <a:off x="0" y="0"/>
          <a:ext cx="0" cy="0"/>
          <a:chOff x="0" y="0"/>
          <a:chExt cx="0" cy="0"/>
        </a:xfrm>
      </p:grpSpPr>
      <p:sp>
        <p:nvSpPr>
          <p:cNvPr id="12107" name="Google Shape;12107;p31"/>
          <p:cNvSpPr txBox="1">
            <a:spLocks noGrp="1"/>
          </p:cNvSpPr>
          <p:nvPr>
            <p:ph type="title" hasCustomPrompt="1"/>
          </p:nvPr>
        </p:nvSpPr>
        <p:spPr>
          <a:xfrm>
            <a:off x="720000" y="1568732"/>
            <a:ext cx="2286000" cy="1280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08" name="Google Shape;12108;p31"/>
          <p:cNvSpPr txBox="1">
            <a:spLocks noGrp="1"/>
          </p:cNvSpPr>
          <p:nvPr>
            <p:ph type="subTitle" idx="1"/>
          </p:nvPr>
        </p:nvSpPr>
        <p:spPr>
          <a:xfrm>
            <a:off x="720000" y="2848825"/>
            <a:ext cx="2286000" cy="822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09" name="Google Shape;12109;p31"/>
          <p:cNvSpPr txBox="1">
            <a:spLocks noGrp="1"/>
          </p:cNvSpPr>
          <p:nvPr>
            <p:ph type="title" idx="2" hasCustomPrompt="1"/>
          </p:nvPr>
        </p:nvSpPr>
        <p:spPr>
          <a:xfrm>
            <a:off x="3429000" y="1568713"/>
            <a:ext cx="2286000" cy="1280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10" name="Google Shape;12110;p31"/>
          <p:cNvSpPr txBox="1">
            <a:spLocks noGrp="1"/>
          </p:cNvSpPr>
          <p:nvPr>
            <p:ph type="subTitle" idx="3"/>
          </p:nvPr>
        </p:nvSpPr>
        <p:spPr>
          <a:xfrm>
            <a:off x="3429000" y="2848788"/>
            <a:ext cx="2286000" cy="822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11" name="Google Shape;12111;p31"/>
          <p:cNvSpPr txBox="1">
            <a:spLocks noGrp="1"/>
          </p:cNvSpPr>
          <p:nvPr>
            <p:ph type="title" idx="4" hasCustomPrompt="1"/>
          </p:nvPr>
        </p:nvSpPr>
        <p:spPr>
          <a:xfrm>
            <a:off x="6138000" y="1568713"/>
            <a:ext cx="2286000" cy="1280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45700" rIns="91425" bIns="91425" anchor="b" anchorCtr="0">
            <a:noAutofit/>
          </a:bodyPr>
          <a:lstStyle>
            <a:lvl1pPr lvl="0" algn="ctr" rtl="0">
              <a:spcBef>
                <a:spcPts val="0"/>
              </a:spcBef>
              <a:spcAft>
                <a:spcPts val="0"/>
              </a:spcAft>
              <a:buSzPts val="6200"/>
              <a:buNone/>
              <a:defRPr sz="60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112" name="Google Shape;12112;p31"/>
          <p:cNvSpPr txBox="1">
            <a:spLocks noGrp="1"/>
          </p:cNvSpPr>
          <p:nvPr>
            <p:ph type="subTitle" idx="5"/>
          </p:nvPr>
        </p:nvSpPr>
        <p:spPr>
          <a:xfrm>
            <a:off x="6138000" y="2848788"/>
            <a:ext cx="2286000" cy="822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chemeClr val="lt1"/>
        </a:solidFill>
        <a:effectLst/>
      </p:bgPr>
    </p:bg>
    <p:spTree>
      <p:nvGrpSpPr>
        <p:cNvPr id="1" name="Shape 14203"/>
        <p:cNvGrpSpPr/>
        <p:nvPr/>
      </p:nvGrpSpPr>
      <p:grpSpPr>
        <a:xfrm>
          <a:off x="0" y="0"/>
          <a:ext cx="0" cy="0"/>
          <a:chOff x="0" y="0"/>
          <a:chExt cx="0" cy="0"/>
        </a:xfrm>
      </p:grpSpPr>
      <p:grpSp>
        <p:nvGrpSpPr>
          <p:cNvPr id="14204" name="Google Shape;14204;p33"/>
          <p:cNvGrpSpPr/>
          <p:nvPr/>
        </p:nvGrpSpPr>
        <p:grpSpPr>
          <a:xfrm rot="10800000">
            <a:off x="8345954" y="157487"/>
            <a:ext cx="680119" cy="621701"/>
            <a:chOff x="6804422" y="-316297"/>
            <a:chExt cx="680119" cy="621701"/>
          </a:xfrm>
        </p:grpSpPr>
        <p:cxnSp>
          <p:nvCxnSpPr>
            <p:cNvPr id="14205" name="Google Shape;14205;p33"/>
            <p:cNvCxnSpPr>
              <a:stCxn id="14206" idx="5"/>
            </p:cNvCxnSpPr>
            <p:nvPr/>
          </p:nvCxnSpPr>
          <p:spPr>
            <a:xfrm>
              <a:off x="6966996" y="-100689"/>
              <a:ext cx="123000" cy="185100"/>
            </a:xfrm>
            <a:prstGeom prst="straightConnector1">
              <a:avLst/>
            </a:prstGeom>
            <a:noFill/>
            <a:ln w="19050" cap="flat" cmpd="sng">
              <a:solidFill>
                <a:schemeClr val="dk1"/>
              </a:solidFill>
              <a:prstDash val="solid"/>
              <a:round/>
              <a:headEnd type="none" w="med" len="med"/>
              <a:tailEnd type="none" w="med" len="med"/>
            </a:ln>
          </p:spPr>
        </p:cxnSp>
        <p:cxnSp>
          <p:nvCxnSpPr>
            <p:cNvPr id="14207" name="Google Shape;14207;p33"/>
            <p:cNvCxnSpPr>
              <a:stCxn id="14208" idx="6"/>
            </p:cNvCxnSpPr>
            <p:nvPr/>
          </p:nvCxnSpPr>
          <p:spPr>
            <a:xfrm>
              <a:off x="7184362" y="156731"/>
              <a:ext cx="174000" cy="52200"/>
            </a:xfrm>
            <a:prstGeom prst="straightConnector1">
              <a:avLst/>
            </a:prstGeom>
            <a:noFill/>
            <a:ln w="19050" cap="flat" cmpd="sng">
              <a:solidFill>
                <a:schemeClr val="dk1"/>
              </a:solidFill>
              <a:prstDash val="solid"/>
              <a:round/>
              <a:headEnd type="none" w="med" len="med"/>
              <a:tailEnd type="none" w="med" len="med"/>
            </a:ln>
          </p:spPr>
        </p:cxnSp>
        <p:grpSp>
          <p:nvGrpSpPr>
            <p:cNvPr id="14209" name="Google Shape;14209;p33"/>
            <p:cNvGrpSpPr/>
            <p:nvPr/>
          </p:nvGrpSpPr>
          <p:grpSpPr>
            <a:xfrm>
              <a:off x="6804422" y="-316297"/>
              <a:ext cx="252600" cy="252600"/>
              <a:chOff x="6804422" y="-316297"/>
              <a:chExt cx="252600" cy="252600"/>
            </a:xfrm>
          </p:grpSpPr>
          <p:sp>
            <p:nvSpPr>
              <p:cNvPr id="14206" name="Google Shape;14206;p33"/>
              <p:cNvSpPr/>
              <p:nvPr/>
            </p:nvSpPr>
            <p:spPr>
              <a:xfrm rot="1373652">
                <a:off x="6834328" y="-286390"/>
                <a:ext cx="192787" cy="192787"/>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3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1" name="Google Shape;14211;p33"/>
            <p:cNvGrpSpPr/>
            <p:nvPr/>
          </p:nvGrpSpPr>
          <p:grpSpPr>
            <a:xfrm>
              <a:off x="7291941" y="112804"/>
              <a:ext cx="192600" cy="192600"/>
              <a:chOff x="7291941" y="112804"/>
              <a:chExt cx="192600" cy="192600"/>
            </a:xfrm>
          </p:grpSpPr>
          <p:sp>
            <p:nvSpPr>
              <p:cNvPr id="14212" name="Google Shape;14212;p33"/>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3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4" name="Google Shape;14214;p33"/>
            <p:cNvGrpSpPr/>
            <p:nvPr/>
          </p:nvGrpSpPr>
          <p:grpSpPr>
            <a:xfrm>
              <a:off x="6969112" y="-17269"/>
              <a:ext cx="259500" cy="259500"/>
              <a:chOff x="6969112" y="-17269"/>
              <a:chExt cx="259500" cy="259500"/>
            </a:xfrm>
          </p:grpSpPr>
          <p:sp>
            <p:nvSpPr>
              <p:cNvPr id="14208" name="Google Shape;14208;p33"/>
              <p:cNvSpPr/>
              <p:nvPr/>
            </p:nvSpPr>
            <p:spPr>
              <a:xfrm rot="1641813">
                <a:off x="7002590" y="16208"/>
                <a:ext cx="192544" cy="192544"/>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3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216" name="Google Shape;14216;p33"/>
          <p:cNvGrpSpPr/>
          <p:nvPr/>
        </p:nvGrpSpPr>
        <p:grpSpPr>
          <a:xfrm rot="1800044">
            <a:off x="243446" y="4282080"/>
            <a:ext cx="680105" cy="621687"/>
            <a:chOff x="6804422" y="-316297"/>
            <a:chExt cx="680119" cy="621701"/>
          </a:xfrm>
        </p:grpSpPr>
        <p:cxnSp>
          <p:nvCxnSpPr>
            <p:cNvPr id="14217" name="Google Shape;14217;p33"/>
            <p:cNvCxnSpPr>
              <a:stCxn id="14218" idx="5"/>
            </p:cNvCxnSpPr>
            <p:nvPr/>
          </p:nvCxnSpPr>
          <p:spPr>
            <a:xfrm rot="-1793934">
              <a:off x="7021575" y="-119028"/>
              <a:ext cx="13842" cy="221777"/>
            </a:xfrm>
            <a:prstGeom prst="straightConnector1">
              <a:avLst/>
            </a:prstGeom>
            <a:noFill/>
            <a:ln w="19050" cap="flat" cmpd="sng">
              <a:solidFill>
                <a:schemeClr val="dk1"/>
              </a:solidFill>
              <a:prstDash val="solid"/>
              <a:round/>
              <a:headEnd type="none" w="med" len="med"/>
              <a:tailEnd type="none" w="med" len="med"/>
            </a:ln>
          </p:spPr>
        </p:cxnSp>
        <p:cxnSp>
          <p:nvCxnSpPr>
            <p:cNvPr id="14219" name="Google Shape;14219;p33"/>
            <p:cNvCxnSpPr>
              <a:stCxn id="14220" idx="6"/>
            </p:cNvCxnSpPr>
            <p:nvPr/>
          </p:nvCxnSpPr>
          <p:spPr>
            <a:xfrm rot="-1801102">
              <a:off x="7209147" y="116632"/>
              <a:ext cx="124731" cy="132397"/>
            </a:xfrm>
            <a:prstGeom prst="straightConnector1">
              <a:avLst/>
            </a:prstGeom>
            <a:noFill/>
            <a:ln w="19050" cap="flat" cmpd="sng">
              <a:solidFill>
                <a:schemeClr val="dk1"/>
              </a:solidFill>
              <a:prstDash val="solid"/>
              <a:round/>
              <a:headEnd type="none" w="med" len="med"/>
              <a:tailEnd type="none" w="med" len="med"/>
            </a:ln>
          </p:spPr>
        </p:cxnSp>
        <p:grpSp>
          <p:nvGrpSpPr>
            <p:cNvPr id="14221" name="Google Shape;14221;p33"/>
            <p:cNvGrpSpPr/>
            <p:nvPr/>
          </p:nvGrpSpPr>
          <p:grpSpPr>
            <a:xfrm>
              <a:off x="6804422" y="-316297"/>
              <a:ext cx="252600" cy="252600"/>
              <a:chOff x="6804422" y="-316297"/>
              <a:chExt cx="252600" cy="252600"/>
            </a:xfrm>
          </p:grpSpPr>
          <p:sp>
            <p:nvSpPr>
              <p:cNvPr id="14218" name="Google Shape;14218;p33"/>
              <p:cNvSpPr/>
              <p:nvPr/>
            </p:nvSpPr>
            <p:spPr>
              <a:xfrm rot="1373652">
                <a:off x="6834328" y="-286390"/>
                <a:ext cx="192787" cy="192787"/>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3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3" name="Google Shape;14223;p33"/>
            <p:cNvGrpSpPr/>
            <p:nvPr/>
          </p:nvGrpSpPr>
          <p:grpSpPr>
            <a:xfrm>
              <a:off x="7291941" y="112804"/>
              <a:ext cx="192600" cy="192600"/>
              <a:chOff x="7291941" y="112804"/>
              <a:chExt cx="192600" cy="192600"/>
            </a:xfrm>
          </p:grpSpPr>
          <p:sp>
            <p:nvSpPr>
              <p:cNvPr id="14224" name="Google Shape;14224;p33"/>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3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6" name="Google Shape;14226;p33"/>
            <p:cNvGrpSpPr/>
            <p:nvPr/>
          </p:nvGrpSpPr>
          <p:grpSpPr>
            <a:xfrm>
              <a:off x="6969112" y="-17269"/>
              <a:ext cx="259500" cy="259500"/>
              <a:chOff x="6969112" y="-17269"/>
              <a:chExt cx="259500" cy="259500"/>
            </a:xfrm>
          </p:grpSpPr>
          <p:sp>
            <p:nvSpPr>
              <p:cNvPr id="14220" name="Google Shape;14220;p33"/>
              <p:cNvSpPr/>
              <p:nvPr/>
            </p:nvSpPr>
            <p:spPr>
              <a:xfrm rot="1641813">
                <a:off x="7002590" y="16208"/>
                <a:ext cx="192544" cy="192544"/>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3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lt1"/>
        </a:solidFill>
        <a:effectLst/>
      </p:bgPr>
    </p:bg>
    <p:spTree>
      <p:nvGrpSpPr>
        <p:cNvPr id="1" name="Shape 14228"/>
        <p:cNvGrpSpPr/>
        <p:nvPr/>
      </p:nvGrpSpPr>
      <p:grpSpPr>
        <a:xfrm>
          <a:off x="0" y="0"/>
          <a:ext cx="0" cy="0"/>
          <a:chOff x="0" y="0"/>
          <a:chExt cx="0" cy="0"/>
        </a:xfrm>
      </p:grpSpPr>
      <p:grpSp>
        <p:nvGrpSpPr>
          <p:cNvPr id="14229" name="Google Shape;14229;p34"/>
          <p:cNvGrpSpPr/>
          <p:nvPr/>
        </p:nvGrpSpPr>
        <p:grpSpPr>
          <a:xfrm>
            <a:off x="70051" y="76201"/>
            <a:ext cx="640525" cy="646075"/>
            <a:chOff x="2781975" y="3951500"/>
            <a:chExt cx="640525" cy="646075"/>
          </a:xfrm>
        </p:grpSpPr>
        <p:sp>
          <p:nvSpPr>
            <p:cNvPr id="14230" name="Google Shape;14230;p3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3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3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3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3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3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3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3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3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3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3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3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3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3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3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3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3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3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3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3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3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3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3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3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3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3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3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3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3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3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3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3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3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3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3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3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3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3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3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3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3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3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3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3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3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3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3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3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3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3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3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3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3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3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3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3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3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3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3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3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3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3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3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3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3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3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3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3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3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3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3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3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3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3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3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3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3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3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3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3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3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3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3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3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3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3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3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3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3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3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3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3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3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3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3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3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3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3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3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3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3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3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3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3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3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3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3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3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3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3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3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3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3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3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3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3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3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3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3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3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3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3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3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3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3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3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3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3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3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3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3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3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3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3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3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3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3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3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3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3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3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3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3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3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3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3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3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3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3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3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3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3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3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3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3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3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3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3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3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3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3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3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3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3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3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3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3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3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3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3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3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3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3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3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3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3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3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3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3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3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3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3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3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3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3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3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3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3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3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3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3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3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3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3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3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3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3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3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3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3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3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3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3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3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3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3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3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3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3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3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3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3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3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3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3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3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3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3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3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3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3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3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3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3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3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3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3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3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3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3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3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3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3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3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3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3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3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3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3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3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3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3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3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3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3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3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3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3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3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3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3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3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3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3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3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3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6" name="Google Shape;14486;p34"/>
          <p:cNvSpPr/>
          <p:nvPr/>
        </p:nvSpPr>
        <p:spPr>
          <a:xfrm>
            <a:off x="334200" y="291775"/>
            <a:ext cx="8475600" cy="45624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87" name="Google Shape;14487;p34"/>
          <p:cNvGrpSpPr/>
          <p:nvPr/>
        </p:nvGrpSpPr>
        <p:grpSpPr>
          <a:xfrm>
            <a:off x="104720" y="357140"/>
            <a:ext cx="470274" cy="548630"/>
            <a:chOff x="9873" y="1240062"/>
            <a:chExt cx="545434" cy="640998"/>
          </a:xfrm>
        </p:grpSpPr>
        <p:cxnSp>
          <p:nvCxnSpPr>
            <p:cNvPr id="14488" name="Google Shape;14488;p34"/>
            <p:cNvCxnSpPr>
              <a:stCxn id="14489" idx="6"/>
              <a:endCxn id="14490"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4491" name="Google Shape;14491;p34"/>
            <p:cNvGrpSpPr/>
            <p:nvPr/>
          </p:nvGrpSpPr>
          <p:grpSpPr>
            <a:xfrm rot="10800000">
              <a:off x="9873" y="1628460"/>
              <a:ext cx="252600" cy="252600"/>
              <a:chOff x="6804422" y="-316297"/>
              <a:chExt cx="252600" cy="252600"/>
            </a:xfrm>
          </p:grpSpPr>
          <p:sp>
            <p:nvSpPr>
              <p:cNvPr id="14492" name="Google Shape;14492;p34"/>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34"/>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4" name="Google Shape;14494;p34"/>
            <p:cNvGrpSpPr/>
            <p:nvPr/>
          </p:nvGrpSpPr>
          <p:grpSpPr>
            <a:xfrm rot="10800000">
              <a:off x="39879" y="1240062"/>
              <a:ext cx="192600" cy="192600"/>
              <a:chOff x="7291941" y="112804"/>
              <a:chExt cx="192600" cy="192600"/>
            </a:xfrm>
          </p:grpSpPr>
          <p:sp>
            <p:nvSpPr>
              <p:cNvPr id="14490" name="Google Shape;14490;p34"/>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34"/>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6" name="Google Shape;14496;p34"/>
            <p:cNvGrpSpPr/>
            <p:nvPr/>
          </p:nvGrpSpPr>
          <p:grpSpPr>
            <a:xfrm rot="10800000">
              <a:off x="295808" y="1422120"/>
              <a:ext cx="259500" cy="259500"/>
              <a:chOff x="6969112" y="-17269"/>
              <a:chExt cx="259500" cy="259500"/>
            </a:xfrm>
          </p:grpSpPr>
          <p:sp>
            <p:nvSpPr>
              <p:cNvPr id="14489" name="Google Shape;14489;p34"/>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34"/>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498" name="Google Shape;14498;p34"/>
            <p:cNvCxnSpPr>
              <a:stCxn id="14492" idx="3"/>
              <a:endCxn id="14489"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268575" y="408925"/>
            <a:ext cx="3938700" cy="26001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4268575" y="3101300"/>
            <a:ext cx="3228300" cy="6669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800"/>
              <a:buNone/>
              <a:defRPr sz="2000">
                <a:solidFill>
                  <a:schemeClr val="dk1"/>
                </a:solidFill>
                <a:latin typeface="Advent Pro"/>
                <a:ea typeface="Advent Pro"/>
                <a:cs typeface="Advent Pro"/>
                <a:sym typeface="Advent Pro"/>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56123013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2"/>
        <p:cNvGrpSpPr/>
        <p:nvPr/>
      </p:nvGrpSpPr>
      <p:grpSpPr>
        <a:xfrm>
          <a:off x="0" y="0"/>
          <a:ext cx="0" cy="0"/>
          <a:chOff x="0" y="0"/>
          <a:chExt cx="0" cy="0"/>
        </a:xfrm>
      </p:grpSpPr>
      <p:sp>
        <p:nvSpPr>
          <p:cNvPr id="13" name="Google Shape;13;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4" name="Google Shape;14;p3"/>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269769437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457200" y="408925"/>
            <a:ext cx="8229600" cy="608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684975" y="1531950"/>
            <a:ext cx="7773900" cy="3036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Clr>
                <a:srgbClr val="000000"/>
              </a:buClr>
              <a:buSzPts val="1400"/>
              <a:buFont typeface="Arial"/>
              <a:buChar char="●"/>
              <a:defRPr sz="1450">
                <a:latin typeface="Anaheim"/>
                <a:ea typeface="Anaheim"/>
                <a:cs typeface="Anaheim"/>
                <a:sym typeface="Anaheim"/>
              </a:defRPr>
            </a:lvl1pPr>
            <a:lvl2pPr marL="914400" lvl="1" indent="-317500">
              <a:spcBef>
                <a:spcPts val="1600"/>
              </a:spcBef>
              <a:spcAft>
                <a:spcPts val="0"/>
              </a:spcAft>
              <a:buClr>
                <a:srgbClr val="000000"/>
              </a:buClr>
              <a:buSzPts val="1400"/>
              <a:buFont typeface="Arial"/>
              <a:buChar char="○"/>
              <a:defRPr sz="1450">
                <a:latin typeface="Anaheim"/>
                <a:ea typeface="Anaheim"/>
                <a:cs typeface="Anaheim"/>
                <a:sym typeface="Anaheim"/>
              </a:defRPr>
            </a:lvl2pPr>
            <a:lvl3pPr marL="1371600" lvl="2" indent="-317500">
              <a:spcBef>
                <a:spcPts val="1600"/>
              </a:spcBef>
              <a:spcAft>
                <a:spcPts val="0"/>
              </a:spcAft>
              <a:buClr>
                <a:srgbClr val="000000"/>
              </a:buClr>
              <a:buSzPts val="1400"/>
              <a:buFont typeface="Arial"/>
              <a:buChar char="■"/>
              <a:defRPr/>
            </a:lvl3pPr>
            <a:lvl4pPr marL="1828800" lvl="3" indent="-317500">
              <a:spcBef>
                <a:spcPts val="1600"/>
              </a:spcBef>
              <a:spcAft>
                <a:spcPts val="0"/>
              </a:spcAft>
              <a:buClr>
                <a:srgbClr val="000000"/>
              </a:buClr>
              <a:buSzPts val="1400"/>
              <a:buFont typeface="Arial"/>
              <a:buChar char="●"/>
              <a:defRPr/>
            </a:lvl4pPr>
            <a:lvl5pPr marL="2286000" lvl="4" indent="-317500">
              <a:spcBef>
                <a:spcPts val="1600"/>
              </a:spcBef>
              <a:spcAft>
                <a:spcPts val="0"/>
              </a:spcAft>
              <a:buClr>
                <a:srgbClr val="000000"/>
              </a:buClr>
              <a:buSzPts val="1400"/>
              <a:buFont typeface="Arial"/>
              <a:buChar char="○"/>
              <a:defRPr/>
            </a:lvl5pPr>
            <a:lvl6pPr marL="2743200" lvl="5" indent="-317500">
              <a:spcBef>
                <a:spcPts val="1600"/>
              </a:spcBef>
              <a:spcAft>
                <a:spcPts val="0"/>
              </a:spcAft>
              <a:buClr>
                <a:srgbClr val="000000"/>
              </a:buClr>
              <a:buSzPts val="1400"/>
              <a:buFont typeface="Arial"/>
              <a:buChar char="■"/>
              <a:defRPr/>
            </a:lvl6pPr>
            <a:lvl7pPr marL="3200400" lvl="6" indent="-317500">
              <a:spcBef>
                <a:spcPts val="1600"/>
              </a:spcBef>
              <a:spcAft>
                <a:spcPts val="0"/>
              </a:spcAft>
              <a:buClr>
                <a:srgbClr val="000000"/>
              </a:buClr>
              <a:buSzPts val="1400"/>
              <a:buFont typeface="Arial"/>
              <a:buChar char="●"/>
              <a:defRPr/>
            </a:lvl7pPr>
            <a:lvl8pPr marL="3657600" lvl="7" indent="-317500">
              <a:spcBef>
                <a:spcPts val="1600"/>
              </a:spcBef>
              <a:spcAft>
                <a:spcPts val="0"/>
              </a:spcAft>
              <a:buClr>
                <a:srgbClr val="000000"/>
              </a:buClr>
              <a:buSzPts val="1400"/>
              <a:buFont typeface="Arial"/>
              <a:buChar char="○"/>
              <a:defRPr/>
            </a:lvl8pPr>
            <a:lvl9pPr marL="4114800" lvl="8" indent="-317500">
              <a:spcBef>
                <a:spcPts val="1600"/>
              </a:spcBef>
              <a:spcAft>
                <a:spcPts val="1600"/>
              </a:spcAft>
              <a:buClr>
                <a:srgbClr val="000000"/>
              </a:buClr>
              <a:buSzPts val="1400"/>
              <a:buFont typeface="Arial"/>
              <a:buChar char="■"/>
              <a:defRPr/>
            </a:lvl9pPr>
          </a:lstStyle>
          <a:p>
            <a:endParaRPr/>
          </a:p>
        </p:txBody>
      </p:sp>
      <p:sp>
        <p:nvSpPr>
          <p:cNvPr id="18" name="Google Shape;18;p4"/>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263744775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9"/>
        <p:cNvGrpSpPr/>
        <p:nvPr/>
      </p:nvGrpSpPr>
      <p:grpSpPr>
        <a:xfrm>
          <a:off x="0" y="0"/>
          <a:ext cx="0" cy="0"/>
          <a:chOff x="0" y="0"/>
          <a:chExt cx="0" cy="0"/>
        </a:xfrm>
      </p:grpSpPr>
      <p:sp>
        <p:nvSpPr>
          <p:cNvPr id="20" name="Google Shape;20;p5"/>
          <p:cNvSpPr txBox="1">
            <a:spLocks noGrp="1"/>
          </p:cNvSpPr>
          <p:nvPr>
            <p:ph type="title"/>
          </p:nvPr>
        </p:nvSpPr>
        <p:spPr>
          <a:xfrm>
            <a:off x="457200" y="408925"/>
            <a:ext cx="8229600" cy="608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1" name="Google Shape;21;p5"/>
          <p:cNvSpPr txBox="1">
            <a:spLocks noGrp="1"/>
          </p:cNvSpPr>
          <p:nvPr>
            <p:ph type="body" idx="1"/>
          </p:nvPr>
        </p:nvSpPr>
        <p:spPr>
          <a:xfrm>
            <a:off x="3117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2" name="Google Shape;22;p5"/>
          <p:cNvSpPr txBox="1">
            <a:spLocks noGrp="1"/>
          </p:cNvSpPr>
          <p:nvPr>
            <p:ph type="body" idx="2"/>
          </p:nvPr>
        </p:nvSpPr>
        <p:spPr>
          <a:xfrm>
            <a:off x="4832400" y="1152475"/>
            <a:ext cx="3999900" cy="3416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23" name="Google Shape;23;p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17172477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4"/>
        <p:cNvGrpSpPr/>
        <p:nvPr/>
      </p:nvGrpSpPr>
      <p:grpSpPr>
        <a:xfrm>
          <a:off x="0" y="0"/>
          <a:ext cx="0" cy="0"/>
          <a:chOff x="0" y="0"/>
          <a:chExt cx="0" cy="0"/>
        </a:xfrm>
      </p:grpSpPr>
      <p:sp>
        <p:nvSpPr>
          <p:cNvPr id="25" name="Google Shape;25;p6"/>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
        <p:nvSpPr>
          <p:cNvPr id="26" name="Google Shape;26;p6"/>
          <p:cNvSpPr txBox="1">
            <a:spLocks noGrp="1"/>
          </p:cNvSpPr>
          <p:nvPr>
            <p:ph type="title"/>
          </p:nvPr>
        </p:nvSpPr>
        <p:spPr>
          <a:xfrm>
            <a:off x="2553825" y="409575"/>
            <a:ext cx="4036800" cy="389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35666738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lt1"/>
        </a:solidFill>
        <a:effectLst/>
      </p:bgPr>
    </p:bg>
    <p:spTree>
      <p:nvGrpSpPr>
        <p:cNvPr id="1" name="Shape 2099"/>
        <p:cNvGrpSpPr/>
        <p:nvPr/>
      </p:nvGrpSpPr>
      <p:grpSpPr>
        <a:xfrm>
          <a:off x="0" y="0"/>
          <a:ext cx="0" cy="0"/>
          <a:chOff x="0" y="0"/>
          <a:chExt cx="0" cy="0"/>
        </a:xfrm>
      </p:grpSpPr>
      <p:grpSp>
        <p:nvGrpSpPr>
          <p:cNvPr id="2100" name="Google Shape;2100;p4"/>
          <p:cNvGrpSpPr/>
          <p:nvPr/>
        </p:nvGrpSpPr>
        <p:grpSpPr>
          <a:xfrm>
            <a:off x="70051" y="76201"/>
            <a:ext cx="640525" cy="646075"/>
            <a:chOff x="2781975" y="3951500"/>
            <a:chExt cx="640525" cy="646075"/>
          </a:xfrm>
        </p:grpSpPr>
        <p:sp>
          <p:nvSpPr>
            <p:cNvPr id="2101" name="Google Shape;2101;p4"/>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7" name="Google Shape;2357;p4"/>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Clr>
                <a:schemeClr val="dk1"/>
              </a:buClr>
              <a:buSzPts val="2500"/>
              <a:buNone/>
              <a:defRPr sz="2500">
                <a:solidFill>
                  <a:schemeClr val="dk1"/>
                </a:solidFill>
              </a:defRPr>
            </a:lvl1pPr>
            <a:lvl2pPr lvl="1" rtl="0">
              <a:spcBef>
                <a:spcPts val="0"/>
              </a:spcBef>
              <a:spcAft>
                <a:spcPts val="0"/>
              </a:spcAft>
              <a:buClr>
                <a:schemeClr val="dk1"/>
              </a:buClr>
              <a:buSzPts val="2500"/>
              <a:buNone/>
              <a:defRPr>
                <a:solidFill>
                  <a:schemeClr val="dk1"/>
                </a:solidFill>
              </a:defRPr>
            </a:lvl2pPr>
            <a:lvl3pPr lvl="2" rtl="0">
              <a:spcBef>
                <a:spcPts val="0"/>
              </a:spcBef>
              <a:spcAft>
                <a:spcPts val="0"/>
              </a:spcAft>
              <a:buClr>
                <a:schemeClr val="dk1"/>
              </a:buClr>
              <a:buSzPts val="2500"/>
              <a:buNone/>
              <a:defRPr>
                <a:solidFill>
                  <a:schemeClr val="dk1"/>
                </a:solidFill>
              </a:defRPr>
            </a:lvl3pPr>
            <a:lvl4pPr lvl="3" rtl="0">
              <a:spcBef>
                <a:spcPts val="0"/>
              </a:spcBef>
              <a:spcAft>
                <a:spcPts val="0"/>
              </a:spcAft>
              <a:buClr>
                <a:schemeClr val="dk1"/>
              </a:buClr>
              <a:buSzPts val="2500"/>
              <a:buNone/>
              <a:defRPr>
                <a:solidFill>
                  <a:schemeClr val="dk1"/>
                </a:solidFill>
              </a:defRPr>
            </a:lvl4pPr>
            <a:lvl5pPr lvl="4" rtl="0">
              <a:spcBef>
                <a:spcPts val="0"/>
              </a:spcBef>
              <a:spcAft>
                <a:spcPts val="0"/>
              </a:spcAft>
              <a:buClr>
                <a:schemeClr val="dk1"/>
              </a:buClr>
              <a:buSzPts val="2500"/>
              <a:buNone/>
              <a:defRPr>
                <a:solidFill>
                  <a:schemeClr val="dk1"/>
                </a:solidFill>
              </a:defRPr>
            </a:lvl5pPr>
            <a:lvl6pPr lvl="5" rtl="0">
              <a:spcBef>
                <a:spcPts val="0"/>
              </a:spcBef>
              <a:spcAft>
                <a:spcPts val="0"/>
              </a:spcAft>
              <a:buClr>
                <a:schemeClr val="dk1"/>
              </a:buClr>
              <a:buSzPts val="2500"/>
              <a:buNone/>
              <a:defRPr>
                <a:solidFill>
                  <a:schemeClr val="dk1"/>
                </a:solidFill>
              </a:defRPr>
            </a:lvl6pPr>
            <a:lvl7pPr lvl="6" rtl="0">
              <a:spcBef>
                <a:spcPts val="0"/>
              </a:spcBef>
              <a:spcAft>
                <a:spcPts val="0"/>
              </a:spcAft>
              <a:buClr>
                <a:schemeClr val="dk1"/>
              </a:buClr>
              <a:buSzPts val="2500"/>
              <a:buNone/>
              <a:defRPr>
                <a:solidFill>
                  <a:schemeClr val="dk1"/>
                </a:solidFill>
              </a:defRPr>
            </a:lvl7pPr>
            <a:lvl8pPr lvl="7" rtl="0">
              <a:spcBef>
                <a:spcPts val="0"/>
              </a:spcBef>
              <a:spcAft>
                <a:spcPts val="0"/>
              </a:spcAft>
              <a:buClr>
                <a:schemeClr val="dk1"/>
              </a:buClr>
              <a:buSzPts val="2500"/>
              <a:buNone/>
              <a:defRPr>
                <a:solidFill>
                  <a:schemeClr val="dk1"/>
                </a:solidFill>
              </a:defRPr>
            </a:lvl8pPr>
            <a:lvl9pPr lvl="8" rtl="0">
              <a:spcBef>
                <a:spcPts val="0"/>
              </a:spcBef>
              <a:spcAft>
                <a:spcPts val="0"/>
              </a:spcAft>
              <a:buClr>
                <a:schemeClr val="dk1"/>
              </a:buClr>
              <a:buSzPts val="2500"/>
              <a:buNone/>
              <a:defRPr>
                <a:solidFill>
                  <a:schemeClr val="dk1"/>
                </a:solidFill>
              </a:defRPr>
            </a:lvl9pPr>
          </a:lstStyle>
          <a:p>
            <a:endParaRPr/>
          </a:p>
        </p:txBody>
      </p:sp>
      <p:sp>
        <p:nvSpPr>
          <p:cNvPr id="2358" name="Google Shape;2358;p4"/>
          <p:cNvSpPr txBox="1">
            <a:spLocks noGrp="1"/>
          </p:cNvSpPr>
          <p:nvPr>
            <p:ph type="body" idx="1"/>
          </p:nvPr>
        </p:nvSpPr>
        <p:spPr>
          <a:xfrm>
            <a:off x="334175" y="949625"/>
            <a:ext cx="8475600" cy="3902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marL="457200" lvl="0" indent="-304800" rtl="0">
              <a:spcBef>
                <a:spcPts val="0"/>
              </a:spcBef>
              <a:spcAft>
                <a:spcPts val="0"/>
              </a:spcAft>
              <a:buClr>
                <a:schemeClr val="dk1"/>
              </a:buClr>
              <a:buSzPts val="1200"/>
              <a:buAutoNum type="arabicPeriod"/>
              <a:defRPr sz="1250">
                <a:solidFill>
                  <a:schemeClr val="dk1"/>
                </a:solidFill>
              </a:defRPr>
            </a:lvl1pPr>
            <a:lvl2pPr marL="914400" lvl="1" indent="-304800" rtl="0">
              <a:lnSpc>
                <a:spcPct val="115000"/>
              </a:lnSpc>
              <a:spcBef>
                <a:spcPts val="0"/>
              </a:spcBef>
              <a:spcAft>
                <a:spcPts val="0"/>
              </a:spcAft>
              <a:buClr>
                <a:schemeClr val="dk1"/>
              </a:buClr>
              <a:buSzPts val="1200"/>
              <a:buFont typeface="Roboto Condensed Light"/>
              <a:buAutoNum type="alphaLcPeriod"/>
              <a:defRPr>
                <a:solidFill>
                  <a:schemeClr val="dk1"/>
                </a:solidFill>
              </a:defRPr>
            </a:lvl2pPr>
            <a:lvl3pPr marL="1371600" lvl="2" indent="-304800" rtl="0">
              <a:lnSpc>
                <a:spcPct val="115000"/>
              </a:lnSpc>
              <a:spcBef>
                <a:spcPts val="0"/>
              </a:spcBef>
              <a:spcAft>
                <a:spcPts val="0"/>
              </a:spcAft>
              <a:buClr>
                <a:schemeClr val="dk1"/>
              </a:buClr>
              <a:buSzPts val="1200"/>
              <a:buFont typeface="Roboto Condensed Light"/>
              <a:buAutoNum type="romanLcPeriod"/>
              <a:defRPr>
                <a:solidFill>
                  <a:schemeClr val="dk1"/>
                </a:solidFill>
              </a:defRPr>
            </a:lvl3pPr>
            <a:lvl4pPr marL="1828800" lvl="3" indent="-304800" rtl="0">
              <a:lnSpc>
                <a:spcPct val="115000"/>
              </a:lnSpc>
              <a:spcBef>
                <a:spcPts val="0"/>
              </a:spcBef>
              <a:spcAft>
                <a:spcPts val="0"/>
              </a:spcAft>
              <a:buClr>
                <a:schemeClr val="dk1"/>
              </a:buClr>
              <a:buSzPts val="1200"/>
              <a:buFont typeface="Roboto Condensed Light"/>
              <a:buAutoNum type="arabicPeriod"/>
              <a:defRPr>
                <a:solidFill>
                  <a:schemeClr val="dk1"/>
                </a:solidFill>
              </a:defRPr>
            </a:lvl4pPr>
            <a:lvl5pPr marL="2286000" lvl="4" indent="-304800" rtl="0">
              <a:lnSpc>
                <a:spcPct val="115000"/>
              </a:lnSpc>
              <a:spcBef>
                <a:spcPts val="0"/>
              </a:spcBef>
              <a:spcAft>
                <a:spcPts val="0"/>
              </a:spcAft>
              <a:buClr>
                <a:schemeClr val="dk1"/>
              </a:buClr>
              <a:buSzPts val="1200"/>
              <a:buFont typeface="Roboto Condensed Light"/>
              <a:buAutoNum type="alphaLcPeriod"/>
              <a:defRPr>
                <a:solidFill>
                  <a:schemeClr val="dk1"/>
                </a:solidFill>
              </a:defRPr>
            </a:lvl5pPr>
            <a:lvl6pPr marL="2743200" lvl="5" indent="-304800" rtl="0">
              <a:lnSpc>
                <a:spcPct val="115000"/>
              </a:lnSpc>
              <a:spcBef>
                <a:spcPts val="0"/>
              </a:spcBef>
              <a:spcAft>
                <a:spcPts val="0"/>
              </a:spcAft>
              <a:buClr>
                <a:schemeClr val="dk1"/>
              </a:buClr>
              <a:buSzPts val="1200"/>
              <a:buFont typeface="Roboto Condensed Light"/>
              <a:buAutoNum type="romanLcPeriod"/>
              <a:defRPr>
                <a:solidFill>
                  <a:schemeClr val="dk1"/>
                </a:solidFill>
              </a:defRPr>
            </a:lvl6pPr>
            <a:lvl7pPr marL="3200400" lvl="6" indent="-304800" rtl="0">
              <a:lnSpc>
                <a:spcPct val="115000"/>
              </a:lnSpc>
              <a:spcBef>
                <a:spcPts val="0"/>
              </a:spcBef>
              <a:spcAft>
                <a:spcPts val="0"/>
              </a:spcAft>
              <a:buClr>
                <a:schemeClr val="dk1"/>
              </a:buClr>
              <a:buSzPts val="1200"/>
              <a:buFont typeface="Roboto Condensed Light"/>
              <a:buAutoNum type="arabicPeriod"/>
              <a:defRPr>
                <a:solidFill>
                  <a:schemeClr val="dk1"/>
                </a:solidFill>
              </a:defRPr>
            </a:lvl7pPr>
            <a:lvl8pPr marL="3657600" lvl="7" indent="-304800" rtl="0">
              <a:lnSpc>
                <a:spcPct val="115000"/>
              </a:lnSpc>
              <a:spcBef>
                <a:spcPts val="0"/>
              </a:spcBef>
              <a:spcAft>
                <a:spcPts val="0"/>
              </a:spcAft>
              <a:buClr>
                <a:schemeClr val="dk1"/>
              </a:buClr>
              <a:buSzPts val="1200"/>
              <a:buFont typeface="Roboto Condensed Light"/>
              <a:buAutoNum type="alphaLcPeriod"/>
              <a:defRPr>
                <a:solidFill>
                  <a:schemeClr val="dk1"/>
                </a:solidFill>
              </a:defRPr>
            </a:lvl8pPr>
            <a:lvl9pPr marL="4114800" lvl="8" indent="-304800" rtl="0">
              <a:lnSpc>
                <a:spcPct val="115000"/>
              </a:lnSpc>
              <a:spcBef>
                <a:spcPts val="0"/>
              </a:spcBef>
              <a:spcAft>
                <a:spcPts val="0"/>
              </a:spcAft>
              <a:buClr>
                <a:schemeClr val="dk1"/>
              </a:buClr>
              <a:buSzPts val="1200"/>
              <a:buFont typeface="Roboto Condensed Light"/>
              <a:buAutoNum type="romanLcPeriod"/>
              <a:defRPr>
                <a:solidFill>
                  <a:schemeClr val="dk1"/>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7"/>
        <p:cNvGrpSpPr/>
        <p:nvPr/>
      </p:nvGrpSpPr>
      <p:grpSpPr>
        <a:xfrm>
          <a:off x="0" y="0"/>
          <a:ext cx="0" cy="0"/>
          <a:chOff x="0" y="0"/>
          <a:chExt cx="0" cy="0"/>
        </a:xfrm>
      </p:grpSpPr>
      <p:sp>
        <p:nvSpPr>
          <p:cNvPr id="28" name="Google Shape;28;p7"/>
          <p:cNvSpPr txBox="1">
            <a:spLocks noGrp="1"/>
          </p:cNvSpPr>
          <p:nvPr>
            <p:ph type="title"/>
          </p:nvPr>
        </p:nvSpPr>
        <p:spPr>
          <a:xfrm>
            <a:off x="311700" y="555600"/>
            <a:ext cx="2808000" cy="7557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29" name="Google Shape;29;p7"/>
          <p:cNvSpPr txBox="1">
            <a:spLocks noGrp="1"/>
          </p:cNvSpPr>
          <p:nvPr>
            <p:ph type="body" idx="1"/>
          </p:nvPr>
        </p:nvSpPr>
        <p:spPr>
          <a:xfrm>
            <a:off x="311700" y="1389600"/>
            <a:ext cx="2808000" cy="3179400"/>
          </a:xfrm>
          <a:prstGeom prst="rect">
            <a:avLst/>
          </a:prstGeom>
        </p:spPr>
        <p:txBody>
          <a:bodyPr spcFirstLastPara="1" wrap="square" lIns="91425" tIns="91425" rIns="91425" bIns="91425" anchor="t" anchorCtr="0">
            <a:noAutofit/>
          </a:bodyPr>
          <a:lstStyle>
            <a:lvl1pPr marL="457200" lvl="0" indent="-304800">
              <a:spcBef>
                <a:spcPts val="0"/>
              </a:spcBef>
              <a:spcAft>
                <a:spcPts val="0"/>
              </a:spcAft>
              <a:buSzPts val="1200"/>
              <a:buChar char="●"/>
              <a:defRPr sz="12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30" name="Google Shape;30;p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282828499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
        <p:cNvGrpSpPr/>
        <p:nvPr/>
      </p:nvGrpSpPr>
      <p:grpSpPr>
        <a:xfrm>
          <a:off x="0" y="0"/>
          <a:ext cx="0" cy="0"/>
          <a:chOff x="0" y="0"/>
          <a:chExt cx="0" cy="0"/>
        </a:xfrm>
      </p:grpSpPr>
      <p:sp>
        <p:nvSpPr>
          <p:cNvPr id="32" name="Google Shape;32;p8"/>
          <p:cNvSpPr txBox="1">
            <a:spLocks noGrp="1"/>
          </p:cNvSpPr>
          <p:nvPr>
            <p:ph type="title"/>
          </p:nvPr>
        </p:nvSpPr>
        <p:spPr>
          <a:xfrm>
            <a:off x="490250" y="450150"/>
            <a:ext cx="6367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33" name="Google Shape;33;p8"/>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338743313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4"/>
        <p:cNvGrpSpPr/>
        <p:nvPr/>
      </p:nvGrpSpPr>
      <p:grpSpPr>
        <a:xfrm>
          <a:off x="0" y="0"/>
          <a:ext cx="0" cy="0"/>
          <a:chOff x="0" y="0"/>
          <a:chExt cx="0" cy="0"/>
        </a:xfrm>
      </p:grpSpPr>
      <p:sp>
        <p:nvSpPr>
          <p:cNvPr id="35" name="Google Shape;35;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endParaRPr/>
          </a:p>
        </p:txBody>
      </p:sp>
      <p:sp>
        <p:nvSpPr>
          <p:cNvPr id="36" name="Google Shape;36;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7" name="Google Shape;37;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8" name="Google Shape;38;p9"/>
          <p:cNvSpPr txBox="1">
            <a:spLocks noGrp="1"/>
          </p:cNvSpPr>
          <p:nvPr>
            <p:ph type="body" idx="2"/>
          </p:nvPr>
        </p:nvSpPr>
        <p:spPr>
          <a:xfrm>
            <a:off x="4939500" y="724075"/>
            <a:ext cx="3837000" cy="3695100"/>
          </a:xfrm>
          <a:prstGeom prst="rect">
            <a:avLst/>
          </a:prstGeom>
        </p:spPr>
        <p:txBody>
          <a:bodyPr spcFirstLastPara="1" wrap="square" lIns="91425" tIns="91425" rIns="91425" bIns="91425" anchor="ctr" anchorCtr="0">
            <a:noAutofit/>
          </a:bodyPr>
          <a:lstStyle>
            <a:lvl1pPr marL="457200" lvl="0" indent="-342900">
              <a:spcBef>
                <a:spcPts val="0"/>
              </a:spcBef>
              <a:spcAft>
                <a:spcPts val="0"/>
              </a:spcAft>
              <a:buSzPts val="18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39" name="Google Shape;39;p9"/>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426381932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40"/>
        <p:cNvGrpSpPr/>
        <p:nvPr/>
      </p:nvGrpSpPr>
      <p:grpSpPr>
        <a:xfrm>
          <a:off x="0" y="0"/>
          <a:ext cx="0" cy="0"/>
          <a:chOff x="0" y="0"/>
          <a:chExt cx="0" cy="0"/>
        </a:xfrm>
      </p:grpSpPr>
      <p:sp>
        <p:nvSpPr>
          <p:cNvPr id="41" name="Google Shape;41;p10"/>
          <p:cNvSpPr txBox="1">
            <a:spLocks noGrp="1"/>
          </p:cNvSpPr>
          <p:nvPr>
            <p:ph type="body" idx="1"/>
          </p:nvPr>
        </p:nvSpPr>
        <p:spPr>
          <a:xfrm>
            <a:off x="311700" y="4230575"/>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
        <p:nvSpPr>
          <p:cNvPr id="42" name="Google Shape;42;p10"/>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167065691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3"/>
        <p:cNvGrpSpPr/>
        <p:nvPr/>
      </p:nvGrpSpPr>
      <p:grpSpPr>
        <a:xfrm>
          <a:off x="0" y="0"/>
          <a:ext cx="0" cy="0"/>
          <a:chOff x="0" y="0"/>
          <a:chExt cx="0" cy="0"/>
        </a:xfrm>
      </p:grpSpPr>
      <p:sp>
        <p:nvSpPr>
          <p:cNvPr id="44" name="Google Shape;44;p11"/>
          <p:cNvSpPr txBox="1">
            <a:spLocks noGrp="1"/>
          </p:cNvSpPr>
          <p:nvPr>
            <p:ph type="title" hasCustomPrompt="1"/>
          </p:nvPr>
        </p:nvSpPr>
        <p:spPr>
          <a:xfrm>
            <a:off x="311700" y="11061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5" name="Google Shape;45;p11"/>
          <p:cNvSpPr txBox="1">
            <a:spLocks noGrp="1"/>
          </p:cNvSpPr>
          <p:nvPr>
            <p:ph type="body" idx="1"/>
          </p:nvPr>
        </p:nvSpPr>
        <p:spPr>
          <a:xfrm>
            <a:off x="311700" y="3152225"/>
            <a:ext cx="85206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46" name="Google Shape;46;p1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5162357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7"/>
        <p:cNvGrpSpPr/>
        <p:nvPr/>
      </p:nvGrpSpPr>
      <p:grpSpPr>
        <a:xfrm>
          <a:off x="0" y="0"/>
          <a:ext cx="0" cy="0"/>
          <a:chOff x="0" y="0"/>
          <a:chExt cx="0" cy="0"/>
        </a:xfrm>
      </p:grpSpPr>
      <p:sp>
        <p:nvSpPr>
          <p:cNvPr id="48" name="Google Shape;48;p12"/>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pPr/>
              <a:t>‹#›</a:t>
            </a:fld>
            <a:endParaRPr/>
          </a:p>
        </p:txBody>
      </p:sp>
    </p:spTree>
    <p:extLst>
      <p:ext uri="{BB962C8B-B14F-4D97-AF65-F5344CB8AC3E}">
        <p14:creationId xmlns:p14="http://schemas.microsoft.com/office/powerpoint/2010/main" val="40906976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2359"/>
        <p:cNvGrpSpPr/>
        <p:nvPr/>
      </p:nvGrpSpPr>
      <p:grpSpPr>
        <a:xfrm>
          <a:off x="0" y="0"/>
          <a:ext cx="0" cy="0"/>
          <a:chOff x="0" y="0"/>
          <a:chExt cx="0" cy="0"/>
        </a:xfrm>
      </p:grpSpPr>
      <p:grpSp>
        <p:nvGrpSpPr>
          <p:cNvPr id="2360" name="Google Shape;2360;p5"/>
          <p:cNvGrpSpPr/>
          <p:nvPr/>
        </p:nvGrpSpPr>
        <p:grpSpPr>
          <a:xfrm>
            <a:off x="70051" y="76201"/>
            <a:ext cx="640525" cy="646075"/>
            <a:chOff x="2781975" y="3951500"/>
            <a:chExt cx="640525" cy="646075"/>
          </a:xfrm>
        </p:grpSpPr>
        <p:sp>
          <p:nvSpPr>
            <p:cNvPr id="2361" name="Google Shape;2361;p5"/>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7" name="Google Shape;2617;p5"/>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
          <p:cNvSpPr txBox="1">
            <a:spLocks noGrp="1"/>
          </p:cNvSpPr>
          <p:nvPr>
            <p:ph type="subTitle" idx="1"/>
          </p:nvPr>
        </p:nvSpPr>
        <p:spPr>
          <a:xfrm>
            <a:off x="334226" y="2571750"/>
            <a:ext cx="4237800" cy="4572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2000">
                <a:latin typeface="Hammersmith One"/>
                <a:ea typeface="Hammersmith One"/>
                <a:cs typeface="Hammersmith One"/>
                <a:sym typeface="Hammersmith One"/>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619" name="Google Shape;2619;p5"/>
          <p:cNvSpPr txBox="1">
            <a:spLocks noGrp="1"/>
          </p:cNvSpPr>
          <p:nvPr>
            <p:ph type="subTitle" idx="2"/>
          </p:nvPr>
        </p:nvSpPr>
        <p:spPr>
          <a:xfrm>
            <a:off x="4572026" y="2571750"/>
            <a:ext cx="4237800" cy="4572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2000">
                <a:latin typeface="Hammersmith One"/>
                <a:ea typeface="Hammersmith One"/>
                <a:cs typeface="Hammersmith One"/>
                <a:sym typeface="Hammersmith One"/>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620" name="Google Shape;2620;p5"/>
          <p:cNvSpPr txBox="1">
            <a:spLocks noGrp="1"/>
          </p:cNvSpPr>
          <p:nvPr>
            <p:ph type="subTitle" idx="3"/>
          </p:nvPr>
        </p:nvSpPr>
        <p:spPr>
          <a:xfrm>
            <a:off x="1264351" y="3263748"/>
            <a:ext cx="2377500" cy="1005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21" name="Google Shape;2621;p5"/>
          <p:cNvSpPr txBox="1">
            <a:spLocks noGrp="1"/>
          </p:cNvSpPr>
          <p:nvPr>
            <p:ph type="subTitle" idx="4"/>
          </p:nvPr>
        </p:nvSpPr>
        <p:spPr>
          <a:xfrm>
            <a:off x="5502176" y="3263748"/>
            <a:ext cx="2377500" cy="1005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22" name="Google Shape;2622;p5"/>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cxnSp>
        <p:nvCxnSpPr>
          <p:cNvPr id="2623" name="Google Shape;2623;p5"/>
          <p:cNvCxnSpPr/>
          <p:nvPr/>
        </p:nvCxnSpPr>
        <p:spPr>
          <a:xfrm>
            <a:off x="4571975" y="949675"/>
            <a:ext cx="0" cy="39075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1"/>
        </a:solidFill>
        <a:effectLst/>
      </p:bgPr>
    </p:bg>
    <p:spTree>
      <p:nvGrpSpPr>
        <p:cNvPr id="1" name="Shape 2884"/>
        <p:cNvGrpSpPr/>
        <p:nvPr/>
      </p:nvGrpSpPr>
      <p:grpSpPr>
        <a:xfrm>
          <a:off x="0" y="0"/>
          <a:ext cx="0" cy="0"/>
          <a:chOff x="0" y="0"/>
          <a:chExt cx="0" cy="0"/>
        </a:xfrm>
      </p:grpSpPr>
      <p:grpSp>
        <p:nvGrpSpPr>
          <p:cNvPr id="2885" name="Google Shape;2885;p7"/>
          <p:cNvGrpSpPr/>
          <p:nvPr/>
        </p:nvGrpSpPr>
        <p:grpSpPr>
          <a:xfrm>
            <a:off x="70051" y="76201"/>
            <a:ext cx="640525" cy="646075"/>
            <a:chOff x="2781975" y="3951500"/>
            <a:chExt cx="640525" cy="646075"/>
          </a:xfrm>
        </p:grpSpPr>
        <p:sp>
          <p:nvSpPr>
            <p:cNvPr id="2886" name="Google Shape;2886;p7"/>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2" name="Google Shape;3142;p7"/>
          <p:cNvSpPr/>
          <p:nvPr/>
        </p:nvSpPr>
        <p:spPr>
          <a:xfrm>
            <a:off x="334200" y="949675"/>
            <a:ext cx="8475600" cy="390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
          <p:cNvSpPr txBox="1">
            <a:spLocks noGrp="1"/>
          </p:cNvSpPr>
          <p:nvPr>
            <p:ph type="body" idx="1"/>
          </p:nvPr>
        </p:nvSpPr>
        <p:spPr>
          <a:xfrm>
            <a:off x="720000" y="882725"/>
            <a:ext cx="3852000" cy="3720900"/>
          </a:xfrm>
          <a:prstGeom prst="rect">
            <a:avLst/>
          </a:prstGeom>
          <a:noFill/>
          <a:ln>
            <a:noFill/>
          </a:ln>
        </p:spPr>
        <p:txBody>
          <a:bodyPr spcFirstLastPara="1" wrap="square" lIns="91425" tIns="91425" rIns="91425" bIns="91425" anchor="ctr" anchorCtr="0">
            <a:noAutofit/>
          </a:bodyPr>
          <a:lstStyle>
            <a:lvl1pPr marL="457200" lvl="0" indent="-279400" rtl="0">
              <a:spcBef>
                <a:spcPts val="0"/>
              </a:spcBef>
              <a:spcAft>
                <a:spcPts val="0"/>
              </a:spcAft>
              <a:buClr>
                <a:srgbClr val="999999"/>
              </a:buClr>
              <a:buSzPts val="800"/>
              <a:buFont typeface="Open Sans"/>
              <a:buChar char="●"/>
              <a:defRPr sz="1400">
                <a:solidFill>
                  <a:srgbClr val="434343"/>
                </a:solidFill>
              </a:defRPr>
            </a:lvl1pPr>
            <a:lvl2pPr marL="914400" lvl="1" indent="-279400" rtl="0">
              <a:lnSpc>
                <a:spcPct val="115000"/>
              </a:lnSpc>
              <a:spcBef>
                <a:spcPts val="0"/>
              </a:spcBef>
              <a:spcAft>
                <a:spcPts val="0"/>
              </a:spcAft>
              <a:buClr>
                <a:srgbClr val="999999"/>
              </a:buClr>
              <a:buSzPts val="800"/>
              <a:buFont typeface="Open Sans"/>
              <a:buChar char="○"/>
              <a:defRPr>
                <a:solidFill>
                  <a:srgbClr val="434343"/>
                </a:solidFill>
              </a:defRPr>
            </a:lvl2pPr>
            <a:lvl3pPr marL="1371600" lvl="2" indent="-279400" rtl="0">
              <a:lnSpc>
                <a:spcPct val="115000"/>
              </a:lnSpc>
              <a:spcBef>
                <a:spcPts val="0"/>
              </a:spcBef>
              <a:spcAft>
                <a:spcPts val="0"/>
              </a:spcAft>
              <a:buClr>
                <a:srgbClr val="999999"/>
              </a:buClr>
              <a:buSzPts val="800"/>
              <a:buFont typeface="Open Sans"/>
              <a:buChar char="■"/>
              <a:defRPr>
                <a:solidFill>
                  <a:srgbClr val="434343"/>
                </a:solidFill>
              </a:defRPr>
            </a:lvl3pPr>
            <a:lvl4pPr marL="1828800" lvl="3" indent="-279400" rtl="0">
              <a:lnSpc>
                <a:spcPct val="115000"/>
              </a:lnSpc>
              <a:spcBef>
                <a:spcPts val="0"/>
              </a:spcBef>
              <a:spcAft>
                <a:spcPts val="0"/>
              </a:spcAft>
              <a:buClr>
                <a:srgbClr val="999999"/>
              </a:buClr>
              <a:buSzPts val="800"/>
              <a:buFont typeface="Open Sans"/>
              <a:buChar char="●"/>
              <a:defRPr>
                <a:solidFill>
                  <a:srgbClr val="434343"/>
                </a:solidFill>
              </a:defRPr>
            </a:lvl4pPr>
            <a:lvl5pPr marL="2286000" lvl="4" indent="-304800" rtl="0">
              <a:lnSpc>
                <a:spcPct val="115000"/>
              </a:lnSpc>
              <a:spcBef>
                <a:spcPts val="0"/>
              </a:spcBef>
              <a:spcAft>
                <a:spcPts val="0"/>
              </a:spcAft>
              <a:buClr>
                <a:srgbClr val="999999"/>
              </a:buClr>
              <a:buSzPts val="1200"/>
              <a:buFont typeface="Open Sans"/>
              <a:buChar char="○"/>
              <a:defRPr>
                <a:solidFill>
                  <a:srgbClr val="434343"/>
                </a:solidFill>
              </a:defRPr>
            </a:lvl5pPr>
            <a:lvl6pPr marL="2743200" lvl="5" indent="-304800" rtl="0">
              <a:lnSpc>
                <a:spcPct val="115000"/>
              </a:lnSpc>
              <a:spcBef>
                <a:spcPts val="0"/>
              </a:spcBef>
              <a:spcAft>
                <a:spcPts val="0"/>
              </a:spcAft>
              <a:buClr>
                <a:srgbClr val="999999"/>
              </a:buClr>
              <a:buSzPts val="1200"/>
              <a:buFont typeface="Open Sans"/>
              <a:buChar char="■"/>
              <a:defRPr>
                <a:solidFill>
                  <a:srgbClr val="434343"/>
                </a:solidFill>
              </a:defRPr>
            </a:lvl6pPr>
            <a:lvl7pPr marL="3200400" lvl="6" indent="-273050" rtl="0">
              <a:lnSpc>
                <a:spcPct val="115000"/>
              </a:lnSpc>
              <a:spcBef>
                <a:spcPts val="0"/>
              </a:spcBef>
              <a:spcAft>
                <a:spcPts val="0"/>
              </a:spcAft>
              <a:buClr>
                <a:srgbClr val="999999"/>
              </a:buClr>
              <a:buSzPts val="700"/>
              <a:buFont typeface="Open Sans"/>
              <a:buChar char="●"/>
              <a:defRPr>
                <a:solidFill>
                  <a:srgbClr val="434343"/>
                </a:solidFill>
              </a:defRPr>
            </a:lvl7pPr>
            <a:lvl8pPr marL="3657600" lvl="7" indent="-273050" rtl="0">
              <a:lnSpc>
                <a:spcPct val="115000"/>
              </a:lnSpc>
              <a:spcBef>
                <a:spcPts val="0"/>
              </a:spcBef>
              <a:spcAft>
                <a:spcPts val="0"/>
              </a:spcAft>
              <a:buClr>
                <a:srgbClr val="999999"/>
              </a:buClr>
              <a:buSzPts val="700"/>
              <a:buFont typeface="Open Sans"/>
              <a:buChar char="○"/>
              <a:defRPr>
                <a:solidFill>
                  <a:srgbClr val="434343"/>
                </a:solidFill>
              </a:defRPr>
            </a:lvl8pPr>
            <a:lvl9pPr marL="4114800" lvl="8" indent="-266700" rtl="0">
              <a:lnSpc>
                <a:spcPct val="115000"/>
              </a:lnSpc>
              <a:spcBef>
                <a:spcPts val="0"/>
              </a:spcBef>
              <a:spcAft>
                <a:spcPts val="0"/>
              </a:spcAft>
              <a:buClr>
                <a:srgbClr val="999999"/>
              </a:buClr>
              <a:buSzPts val="600"/>
              <a:buFont typeface="Open Sans"/>
              <a:buChar char="■"/>
              <a:defRPr>
                <a:solidFill>
                  <a:srgbClr val="434343"/>
                </a:solidFill>
              </a:defRPr>
            </a:lvl9pPr>
          </a:lstStyle>
          <a:p>
            <a:endParaRPr/>
          </a:p>
        </p:txBody>
      </p:sp>
      <p:sp>
        <p:nvSpPr>
          <p:cNvPr id="3144" name="Google Shape;3144;p7"/>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lt1"/>
        </a:solidFill>
        <a:effectLst/>
      </p:bgPr>
    </p:bg>
    <p:spTree>
      <p:nvGrpSpPr>
        <p:cNvPr id="1" name="Shape 3145"/>
        <p:cNvGrpSpPr/>
        <p:nvPr/>
      </p:nvGrpSpPr>
      <p:grpSpPr>
        <a:xfrm>
          <a:off x="0" y="0"/>
          <a:ext cx="0" cy="0"/>
          <a:chOff x="0" y="0"/>
          <a:chExt cx="0" cy="0"/>
        </a:xfrm>
      </p:grpSpPr>
      <p:grpSp>
        <p:nvGrpSpPr>
          <p:cNvPr id="3146" name="Google Shape;3146;p8"/>
          <p:cNvGrpSpPr/>
          <p:nvPr/>
        </p:nvGrpSpPr>
        <p:grpSpPr>
          <a:xfrm>
            <a:off x="2540241" y="539995"/>
            <a:ext cx="4063478" cy="4063513"/>
            <a:chOff x="2540241" y="539995"/>
            <a:chExt cx="4063478" cy="4063513"/>
          </a:xfrm>
        </p:grpSpPr>
        <p:grpSp>
          <p:nvGrpSpPr>
            <p:cNvPr id="3147" name="Google Shape;3147;p8"/>
            <p:cNvGrpSpPr/>
            <p:nvPr/>
          </p:nvGrpSpPr>
          <p:grpSpPr>
            <a:xfrm>
              <a:off x="2693235" y="703668"/>
              <a:ext cx="885398" cy="893069"/>
              <a:chOff x="2781975" y="3951500"/>
              <a:chExt cx="640525" cy="646075"/>
            </a:xfrm>
          </p:grpSpPr>
          <p:sp>
            <p:nvSpPr>
              <p:cNvPr id="3148" name="Google Shape;3148;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4" name="Google Shape;3404;p8"/>
            <p:cNvGrpSpPr/>
            <p:nvPr/>
          </p:nvGrpSpPr>
          <p:grpSpPr>
            <a:xfrm>
              <a:off x="5652643" y="1012843"/>
              <a:ext cx="885398" cy="893069"/>
              <a:chOff x="2781975" y="3951500"/>
              <a:chExt cx="640525" cy="646075"/>
            </a:xfrm>
          </p:grpSpPr>
          <p:sp>
            <p:nvSpPr>
              <p:cNvPr id="3405" name="Google Shape;3405;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1" name="Google Shape;3661;p8"/>
            <p:cNvGrpSpPr/>
            <p:nvPr/>
          </p:nvGrpSpPr>
          <p:grpSpPr>
            <a:xfrm>
              <a:off x="5673099" y="3256281"/>
              <a:ext cx="885398" cy="893069"/>
              <a:chOff x="2781975" y="3951500"/>
              <a:chExt cx="640525" cy="646075"/>
            </a:xfrm>
          </p:grpSpPr>
          <p:sp>
            <p:nvSpPr>
              <p:cNvPr id="3662" name="Google Shape;3662;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8" name="Google Shape;3918;p8"/>
            <p:cNvGrpSpPr/>
            <p:nvPr/>
          </p:nvGrpSpPr>
          <p:grpSpPr>
            <a:xfrm>
              <a:off x="2672770" y="3466944"/>
              <a:ext cx="885398" cy="893069"/>
              <a:chOff x="2781975" y="3951500"/>
              <a:chExt cx="640525" cy="646075"/>
            </a:xfrm>
          </p:grpSpPr>
          <p:sp>
            <p:nvSpPr>
              <p:cNvPr id="3919" name="Google Shape;3919;p8"/>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 name="Google Shape;4175;p8"/>
            <p:cNvGrpSpPr/>
            <p:nvPr/>
          </p:nvGrpSpPr>
          <p:grpSpPr>
            <a:xfrm>
              <a:off x="2540241" y="539995"/>
              <a:ext cx="4063478" cy="4063513"/>
              <a:chOff x="3218850" y="1285900"/>
              <a:chExt cx="2939650" cy="2939675"/>
            </a:xfrm>
          </p:grpSpPr>
          <p:sp>
            <p:nvSpPr>
              <p:cNvPr id="4176" name="Google Shape;4176;p8"/>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0" name="Google Shape;4180;p8"/>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8" name="Google Shape;4188;p8"/>
          <p:cNvSpPr txBox="1">
            <a:spLocks noGrp="1"/>
          </p:cNvSpPr>
          <p:nvPr>
            <p:ph type="title"/>
          </p:nvPr>
        </p:nvSpPr>
        <p:spPr>
          <a:xfrm>
            <a:off x="1388100" y="1383000"/>
            <a:ext cx="6367800" cy="23775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a:lnSpc>
                <a:spcPct val="70000"/>
              </a:lnSpc>
              <a:spcBef>
                <a:spcPts val="0"/>
              </a:spcBef>
              <a:spcAft>
                <a:spcPts val="0"/>
              </a:spcAft>
              <a:buSzPts val="6000"/>
              <a:buNone/>
              <a:defRPr sz="10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1"/>
        </a:solidFill>
        <a:effectLst/>
      </p:bgPr>
    </p:bg>
    <p:spTree>
      <p:nvGrpSpPr>
        <p:cNvPr id="1" name="Shape 4189"/>
        <p:cNvGrpSpPr/>
        <p:nvPr/>
      </p:nvGrpSpPr>
      <p:grpSpPr>
        <a:xfrm>
          <a:off x="0" y="0"/>
          <a:ext cx="0" cy="0"/>
          <a:chOff x="0" y="0"/>
          <a:chExt cx="0" cy="0"/>
        </a:xfrm>
      </p:grpSpPr>
      <p:grpSp>
        <p:nvGrpSpPr>
          <p:cNvPr id="4190" name="Google Shape;4190;p9"/>
          <p:cNvGrpSpPr/>
          <p:nvPr/>
        </p:nvGrpSpPr>
        <p:grpSpPr>
          <a:xfrm>
            <a:off x="339116" y="539995"/>
            <a:ext cx="4063478" cy="4063513"/>
            <a:chOff x="2540241" y="539995"/>
            <a:chExt cx="4063478" cy="4063513"/>
          </a:xfrm>
        </p:grpSpPr>
        <p:grpSp>
          <p:nvGrpSpPr>
            <p:cNvPr id="4191" name="Google Shape;4191;p9"/>
            <p:cNvGrpSpPr/>
            <p:nvPr/>
          </p:nvGrpSpPr>
          <p:grpSpPr>
            <a:xfrm>
              <a:off x="2693235" y="703668"/>
              <a:ext cx="885398" cy="893069"/>
              <a:chOff x="2781975" y="3951500"/>
              <a:chExt cx="640525" cy="646075"/>
            </a:xfrm>
          </p:grpSpPr>
          <p:sp>
            <p:nvSpPr>
              <p:cNvPr id="4192" name="Google Shape;4192;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9"/>
            <p:cNvGrpSpPr/>
            <p:nvPr/>
          </p:nvGrpSpPr>
          <p:grpSpPr>
            <a:xfrm>
              <a:off x="5652643" y="1012843"/>
              <a:ext cx="885398" cy="893069"/>
              <a:chOff x="2781975" y="3951500"/>
              <a:chExt cx="640525" cy="646075"/>
            </a:xfrm>
          </p:grpSpPr>
          <p:sp>
            <p:nvSpPr>
              <p:cNvPr id="4449" name="Google Shape;4449;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 name="Google Shape;4705;p9"/>
            <p:cNvGrpSpPr/>
            <p:nvPr/>
          </p:nvGrpSpPr>
          <p:grpSpPr>
            <a:xfrm>
              <a:off x="5673099" y="3256281"/>
              <a:ext cx="885398" cy="893069"/>
              <a:chOff x="2781975" y="3951500"/>
              <a:chExt cx="640525" cy="646075"/>
            </a:xfrm>
          </p:grpSpPr>
          <p:sp>
            <p:nvSpPr>
              <p:cNvPr id="4706" name="Google Shape;4706;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9"/>
            <p:cNvGrpSpPr/>
            <p:nvPr/>
          </p:nvGrpSpPr>
          <p:grpSpPr>
            <a:xfrm>
              <a:off x="2672770" y="3466944"/>
              <a:ext cx="885398" cy="893069"/>
              <a:chOff x="2781975" y="3951500"/>
              <a:chExt cx="640525" cy="646075"/>
            </a:xfrm>
          </p:grpSpPr>
          <p:sp>
            <p:nvSpPr>
              <p:cNvPr id="4963" name="Google Shape;4963;p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9"/>
            <p:cNvGrpSpPr/>
            <p:nvPr/>
          </p:nvGrpSpPr>
          <p:grpSpPr>
            <a:xfrm>
              <a:off x="2540241" y="539995"/>
              <a:ext cx="4063478" cy="4063513"/>
              <a:chOff x="3218850" y="1285900"/>
              <a:chExt cx="2939650" cy="2939675"/>
            </a:xfrm>
          </p:grpSpPr>
          <p:sp>
            <p:nvSpPr>
              <p:cNvPr id="5220" name="Google Shape;5220;p9"/>
              <p:cNvSpPr/>
              <p:nvPr/>
            </p:nvSpPr>
            <p:spPr>
              <a:xfrm>
                <a:off x="4095250" y="1285900"/>
                <a:ext cx="1186825" cy="2939675"/>
              </a:xfrm>
              <a:custGeom>
                <a:avLst/>
                <a:gdLst/>
                <a:ahLst/>
                <a:cxnLst/>
                <a:rect l="l" t="t" r="r" b="b"/>
                <a:pathLst>
                  <a:path w="47473" h="117587" fill="none" extrusionOk="0">
                    <a:moveTo>
                      <a:pt x="47472" y="58793"/>
                    </a:moveTo>
                    <a:cubicBezTo>
                      <a:pt x="47472" y="74386"/>
                      <a:pt x="44971" y="89340"/>
                      <a:pt x="40520" y="100366"/>
                    </a:cubicBezTo>
                    <a:cubicBezTo>
                      <a:pt x="36069" y="111392"/>
                      <a:pt x="30031" y="117587"/>
                      <a:pt x="23736" y="117587"/>
                    </a:cubicBezTo>
                    <a:cubicBezTo>
                      <a:pt x="17440" y="117587"/>
                      <a:pt x="11404" y="111392"/>
                      <a:pt x="6953" y="100366"/>
                    </a:cubicBezTo>
                    <a:cubicBezTo>
                      <a:pt x="2501" y="89340"/>
                      <a:pt x="1" y="74386"/>
                      <a:pt x="1" y="58793"/>
                    </a:cubicBezTo>
                    <a:cubicBezTo>
                      <a:pt x="1" y="43201"/>
                      <a:pt x="2501" y="28246"/>
                      <a:pt x="6953" y="17221"/>
                    </a:cubicBezTo>
                    <a:cubicBezTo>
                      <a:pt x="11404" y="6195"/>
                      <a:pt x="17440" y="0"/>
                      <a:pt x="23736" y="0"/>
                    </a:cubicBezTo>
                    <a:cubicBezTo>
                      <a:pt x="30031" y="0"/>
                      <a:pt x="36069" y="6195"/>
                      <a:pt x="40520" y="17221"/>
                    </a:cubicBezTo>
                    <a:cubicBezTo>
                      <a:pt x="44971" y="28246"/>
                      <a:pt x="47472" y="43201"/>
                      <a:pt x="47472" y="58793"/>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9"/>
              <p:cNvSpPr/>
              <p:nvPr/>
            </p:nvSpPr>
            <p:spPr>
              <a:xfrm>
                <a:off x="3218850" y="2162325"/>
                <a:ext cx="2939650" cy="1186800"/>
              </a:xfrm>
              <a:custGeom>
                <a:avLst/>
                <a:gdLst/>
                <a:ahLst/>
                <a:cxnLst/>
                <a:rect l="l" t="t" r="r" b="b"/>
                <a:pathLst>
                  <a:path w="117586" h="47472" fill="none" extrusionOk="0">
                    <a:moveTo>
                      <a:pt x="117585" y="23736"/>
                    </a:moveTo>
                    <a:cubicBezTo>
                      <a:pt x="117585" y="30032"/>
                      <a:pt x="111391" y="36069"/>
                      <a:pt x="100366" y="40520"/>
                    </a:cubicBezTo>
                    <a:cubicBezTo>
                      <a:pt x="89339" y="44972"/>
                      <a:pt x="74386" y="47471"/>
                      <a:pt x="58792" y="47471"/>
                    </a:cubicBezTo>
                    <a:cubicBezTo>
                      <a:pt x="43200" y="47471"/>
                      <a:pt x="28245" y="44972"/>
                      <a:pt x="17220" y="40520"/>
                    </a:cubicBezTo>
                    <a:cubicBezTo>
                      <a:pt x="6193" y="36069"/>
                      <a:pt x="0" y="30032"/>
                      <a:pt x="0" y="23736"/>
                    </a:cubicBezTo>
                    <a:cubicBezTo>
                      <a:pt x="0" y="17441"/>
                      <a:pt x="6193" y="11403"/>
                      <a:pt x="17220" y="6952"/>
                    </a:cubicBezTo>
                    <a:cubicBezTo>
                      <a:pt x="28245" y="2501"/>
                      <a:pt x="43200" y="0"/>
                      <a:pt x="58792" y="0"/>
                    </a:cubicBezTo>
                    <a:cubicBezTo>
                      <a:pt x="74386" y="0"/>
                      <a:pt x="89339" y="2501"/>
                      <a:pt x="100366" y="6952"/>
                    </a:cubicBezTo>
                    <a:cubicBezTo>
                      <a:pt x="111391" y="11403"/>
                      <a:pt x="117585" y="17441"/>
                      <a:pt x="117585" y="23736"/>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9"/>
              <p:cNvSpPr/>
              <p:nvPr/>
            </p:nvSpPr>
            <p:spPr>
              <a:xfrm>
                <a:off x="3572225" y="1566450"/>
                <a:ext cx="2232650" cy="2378525"/>
              </a:xfrm>
              <a:custGeom>
                <a:avLst/>
                <a:gdLst/>
                <a:ahLst/>
                <a:cxnLst/>
                <a:rect l="l" t="t" r="r" b="b"/>
                <a:pathLst>
                  <a:path w="89306" h="95141" fill="none" extrusionOk="0">
                    <a:moveTo>
                      <a:pt x="84409" y="4257"/>
                    </a:moveTo>
                    <a:cubicBezTo>
                      <a:pt x="89047" y="8514"/>
                      <a:pt x="89306" y="17160"/>
                      <a:pt x="85129" y="28294"/>
                    </a:cubicBezTo>
                    <a:cubicBezTo>
                      <a:pt x="80952" y="39426"/>
                      <a:pt x="72683" y="52134"/>
                      <a:pt x="62140" y="63620"/>
                    </a:cubicBezTo>
                    <a:cubicBezTo>
                      <a:pt x="51596" y="75108"/>
                      <a:pt x="39641" y="84433"/>
                      <a:pt x="28906" y="89546"/>
                    </a:cubicBezTo>
                    <a:cubicBezTo>
                      <a:pt x="18171" y="94658"/>
                      <a:pt x="9535" y="95141"/>
                      <a:pt x="4897" y="90884"/>
                    </a:cubicBezTo>
                    <a:cubicBezTo>
                      <a:pt x="259" y="86626"/>
                      <a:pt x="0" y="77981"/>
                      <a:pt x="4177" y="66848"/>
                    </a:cubicBezTo>
                    <a:cubicBezTo>
                      <a:pt x="8354" y="55716"/>
                      <a:pt x="16623" y="43007"/>
                      <a:pt x="27168" y="31521"/>
                    </a:cubicBezTo>
                    <a:cubicBezTo>
                      <a:pt x="37711" y="20033"/>
                      <a:pt x="49665" y="10708"/>
                      <a:pt x="60400" y="5595"/>
                    </a:cubicBezTo>
                    <a:cubicBezTo>
                      <a:pt x="71136" y="481"/>
                      <a:pt x="79771" y="1"/>
                      <a:pt x="84409" y="4257"/>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9"/>
              <p:cNvSpPr/>
              <p:nvPr/>
            </p:nvSpPr>
            <p:spPr>
              <a:xfrm>
                <a:off x="3537975" y="1605175"/>
                <a:ext cx="2301225" cy="2301200"/>
              </a:xfrm>
              <a:custGeom>
                <a:avLst/>
                <a:gdLst/>
                <a:ahLst/>
                <a:cxnLst/>
                <a:rect l="l" t="t" r="r" b="b"/>
                <a:pathLst>
                  <a:path w="92049" h="92048" fill="none" extrusionOk="0">
                    <a:moveTo>
                      <a:pt x="62808" y="29240"/>
                    </a:moveTo>
                    <a:cubicBezTo>
                      <a:pt x="73835" y="40267"/>
                      <a:pt x="82640" y="52609"/>
                      <a:pt x="87289" y="63552"/>
                    </a:cubicBezTo>
                    <a:cubicBezTo>
                      <a:pt x="91937" y="74496"/>
                      <a:pt x="92049" y="83145"/>
                      <a:pt x="87598" y="87596"/>
                    </a:cubicBezTo>
                    <a:cubicBezTo>
                      <a:pt x="83146" y="92047"/>
                      <a:pt x="74498" y="91937"/>
                      <a:pt x="63554" y="87287"/>
                    </a:cubicBezTo>
                    <a:cubicBezTo>
                      <a:pt x="52610" y="82639"/>
                      <a:pt x="40268" y="73833"/>
                      <a:pt x="29241" y="62808"/>
                    </a:cubicBezTo>
                    <a:cubicBezTo>
                      <a:pt x="18216" y="51781"/>
                      <a:pt x="9410" y="39439"/>
                      <a:pt x="4760" y="28496"/>
                    </a:cubicBezTo>
                    <a:cubicBezTo>
                      <a:pt x="112" y="17552"/>
                      <a:pt x="1" y="8903"/>
                      <a:pt x="4453" y="4452"/>
                    </a:cubicBezTo>
                    <a:cubicBezTo>
                      <a:pt x="8904" y="1"/>
                      <a:pt x="17553" y="111"/>
                      <a:pt x="28497" y="4761"/>
                    </a:cubicBezTo>
                    <a:cubicBezTo>
                      <a:pt x="39441" y="9409"/>
                      <a:pt x="51783" y="18215"/>
                      <a:pt x="62808" y="29240"/>
                    </a:cubicBezTo>
                    <a:close/>
                  </a:path>
                </a:pathLst>
              </a:custGeom>
              <a:noFill/>
              <a:ln w="18275" cap="rnd"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4" name="Google Shape;5224;p9"/>
            <p:cNvSpPr/>
            <p:nvPr/>
          </p:nvSpPr>
          <p:spPr>
            <a:xfrm>
              <a:off x="3038111" y="1075740"/>
              <a:ext cx="150809" cy="150774"/>
            </a:xfrm>
            <a:custGeom>
              <a:avLst/>
              <a:gdLst/>
              <a:ahLst/>
              <a:cxnLst/>
              <a:rect l="l" t="t" r="r" b="b"/>
              <a:pathLst>
                <a:path w="4364" h="4363" extrusionOk="0">
                  <a:moveTo>
                    <a:pt x="2183" y="1"/>
                  </a:moveTo>
                  <a:cubicBezTo>
                    <a:pt x="977" y="1"/>
                    <a:pt x="1" y="977"/>
                    <a:pt x="1" y="2181"/>
                  </a:cubicBezTo>
                  <a:cubicBezTo>
                    <a:pt x="1" y="3386"/>
                    <a:pt x="977" y="4363"/>
                    <a:pt x="2183" y="4363"/>
                  </a:cubicBezTo>
                  <a:cubicBezTo>
                    <a:pt x="3387" y="4363"/>
                    <a:pt x="4363" y="3386"/>
                    <a:pt x="4363" y="2181"/>
                  </a:cubicBezTo>
                  <a:cubicBezTo>
                    <a:pt x="4363" y="977"/>
                    <a:pt x="3387"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9"/>
            <p:cNvSpPr/>
            <p:nvPr/>
          </p:nvSpPr>
          <p:spPr>
            <a:xfrm>
              <a:off x="4789381" y="3757437"/>
              <a:ext cx="150774" cy="150774"/>
            </a:xfrm>
            <a:custGeom>
              <a:avLst/>
              <a:gdLst/>
              <a:ahLst/>
              <a:cxnLst/>
              <a:rect l="l" t="t" r="r" b="b"/>
              <a:pathLst>
                <a:path w="4363" h="4363" extrusionOk="0">
                  <a:moveTo>
                    <a:pt x="2182" y="0"/>
                  </a:moveTo>
                  <a:cubicBezTo>
                    <a:pt x="978" y="0"/>
                    <a:pt x="0" y="977"/>
                    <a:pt x="0" y="2182"/>
                  </a:cubicBezTo>
                  <a:cubicBezTo>
                    <a:pt x="0" y="3386"/>
                    <a:pt x="978" y="4363"/>
                    <a:pt x="2182" y="4363"/>
                  </a:cubicBezTo>
                  <a:cubicBezTo>
                    <a:pt x="3386" y="4363"/>
                    <a:pt x="4362" y="3386"/>
                    <a:pt x="4362" y="2182"/>
                  </a:cubicBezTo>
                  <a:cubicBezTo>
                    <a:pt x="4362" y="977"/>
                    <a:pt x="3386" y="0"/>
                    <a:pt x="2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9"/>
            <p:cNvSpPr/>
            <p:nvPr/>
          </p:nvSpPr>
          <p:spPr>
            <a:xfrm>
              <a:off x="6000380" y="1383889"/>
              <a:ext cx="150774" cy="150774"/>
            </a:xfrm>
            <a:custGeom>
              <a:avLst/>
              <a:gdLst/>
              <a:ahLst/>
              <a:cxnLst/>
              <a:rect l="l" t="t" r="r" b="b"/>
              <a:pathLst>
                <a:path w="4363" h="4363" extrusionOk="0">
                  <a:moveTo>
                    <a:pt x="2181" y="1"/>
                  </a:moveTo>
                  <a:cubicBezTo>
                    <a:pt x="978" y="1"/>
                    <a:pt x="0" y="976"/>
                    <a:pt x="0" y="2181"/>
                  </a:cubicBezTo>
                  <a:cubicBezTo>
                    <a:pt x="0" y="3385"/>
                    <a:pt x="975" y="4363"/>
                    <a:pt x="2181" y="4363"/>
                  </a:cubicBezTo>
                  <a:cubicBezTo>
                    <a:pt x="3385" y="4363"/>
                    <a:pt x="4363" y="3386"/>
                    <a:pt x="4363" y="2181"/>
                  </a:cubicBezTo>
                  <a:cubicBezTo>
                    <a:pt x="4363" y="977"/>
                    <a:pt x="3385" y="1"/>
                    <a:pt x="2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9"/>
            <p:cNvSpPr/>
            <p:nvPr/>
          </p:nvSpPr>
          <p:spPr>
            <a:xfrm>
              <a:off x="4062153" y="4265017"/>
              <a:ext cx="150774" cy="150774"/>
            </a:xfrm>
            <a:custGeom>
              <a:avLst/>
              <a:gdLst/>
              <a:ahLst/>
              <a:cxnLst/>
              <a:rect l="l" t="t" r="r" b="b"/>
              <a:pathLst>
                <a:path w="4363" h="4363" extrusionOk="0">
                  <a:moveTo>
                    <a:pt x="2182" y="1"/>
                  </a:moveTo>
                  <a:cubicBezTo>
                    <a:pt x="977" y="1"/>
                    <a:pt x="0" y="977"/>
                    <a:pt x="0" y="2181"/>
                  </a:cubicBezTo>
                  <a:cubicBezTo>
                    <a:pt x="0" y="3386"/>
                    <a:pt x="977" y="4363"/>
                    <a:pt x="2182" y="4363"/>
                  </a:cubicBezTo>
                  <a:cubicBezTo>
                    <a:pt x="3386" y="4363"/>
                    <a:pt x="4363" y="3386"/>
                    <a:pt x="4363" y="2181"/>
                  </a:cubicBezTo>
                  <a:cubicBezTo>
                    <a:pt x="4363" y="977"/>
                    <a:pt x="3386" y="1"/>
                    <a:pt x="21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9"/>
            <p:cNvSpPr/>
            <p:nvPr/>
          </p:nvSpPr>
          <p:spPr>
            <a:xfrm>
              <a:off x="4210198" y="1239957"/>
              <a:ext cx="150774" cy="150809"/>
            </a:xfrm>
            <a:custGeom>
              <a:avLst/>
              <a:gdLst/>
              <a:ahLst/>
              <a:cxnLst/>
              <a:rect l="l" t="t" r="r" b="b"/>
              <a:pathLst>
                <a:path w="4363" h="4364" extrusionOk="0">
                  <a:moveTo>
                    <a:pt x="2180" y="1"/>
                  </a:moveTo>
                  <a:cubicBezTo>
                    <a:pt x="977" y="1"/>
                    <a:pt x="0" y="977"/>
                    <a:pt x="0" y="2181"/>
                  </a:cubicBezTo>
                  <a:cubicBezTo>
                    <a:pt x="0" y="3387"/>
                    <a:pt x="977" y="4363"/>
                    <a:pt x="2180" y="4363"/>
                  </a:cubicBezTo>
                  <a:cubicBezTo>
                    <a:pt x="3386" y="4363"/>
                    <a:pt x="4362" y="3387"/>
                    <a:pt x="4362" y="2181"/>
                  </a:cubicBezTo>
                  <a:cubicBezTo>
                    <a:pt x="4362" y="977"/>
                    <a:pt x="3386" y="1"/>
                    <a:pt x="2180" y="1"/>
                  </a:cubicBezTo>
                  <a:close/>
                </a:path>
              </a:pathLst>
            </a:custGeom>
            <a:solidFill>
              <a:srgbClr val="1E83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9"/>
            <p:cNvSpPr/>
            <p:nvPr/>
          </p:nvSpPr>
          <p:spPr>
            <a:xfrm>
              <a:off x="4712215" y="540064"/>
              <a:ext cx="154403" cy="150774"/>
            </a:xfrm>
            <a:custGeom>
              <a:avLst/>
              <a:gdLst/>
              <a:ahLst/>
              <a:cxnLst/>
              <a:rect l="l" t="t" r="r" b="b"/>
              <a:pathLst>
                <a:path w="4468" h="4363" extrusionOk="0">
                  <a:moveTo>
                    <a:pt x="2233" y="1"/>
                  </a:moveTo>
                  <a:cubicBezTo>
                    <a:pt x="1073" y="1"/>
                    <a:pt x="109" y="913"/>
                    <a:pt x="54" y="2084"/>
                  </a:cubicBezTo>
                  <a:cubicBezTo>
                    <a:pt x="0" y="3288"/>
                    <a:pt x="933" y="4306"/>
                    <a:pt x="2137" y="4360"/>
                  </a:cubicBezTo>
                  <a:cubicBezTo>
                    <a:pt x="2171" y="4362"/>
                    <a:pt x="2205" y="4363"/>
                    <a:pt x="2239" y="4363"/>
                  </a:cubicBezTo>
                  <a:cubicBezTo>
                    <a:pt x="3396" y="4363"/>
                    <a:pt x="4361" y="3449"/>
                    <a:pt x="4413" y="2280"/>
                  </a:cubicBezTo>
                  <a:cubicBezTo>
                    <a:pt x="4468" y="1076"/>
                    <a:pt x="3535" y="56"/>
                    <a:pt x="2333" y="3"/>
                  </a:cubicBezTo>
                  <a:cubicBezTo>
                    <a:pt x="2299" y="1"/>
                    <a:pt x="2266" y="1"/>
                    <a:pt x="22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9"/>
            <p:cNvSpPr/>
            <p:nvPr/>
          </p:nvSpPr>
          <p:spPr>
            <a:xfrm>
              <a:off x="6035594" y="3662680"/>
              <a:ext cx="154403" cy="150774"/>
            </a:xfrm>
            <a:custGeom>
              <a:avLst/>
              <a:gdLst/>
              <a:ahLst/>
              <a:cxnLst/>
              <a:rect l="l" t="t" r="r" b="b"/>
              <a:pathLst>
                <a:path w="4468" h="4363" extrusionOk="0">
                  <a:moveTo>
                    <a:pt x="2230" y="1"/>
                  </a:moveTo>
                  <a:cubicBezTo>
                    <a:pt x="1071" y="1"/>
                    <a:pt x="108" y="914"/>
                    <a:pt x="54" y="2084"/>
                  </a:cubicBezTo>
                  <a:cubicBezTo>
                    <a:pt x="0" y="3288"/>
                    <a:pt x="933" y="4306"/>
                    <a:pt x="2137" y="4361"/>
                  </a:cubicBezTo>
                  <a:cubicBezTo>
                    <a:pt x="2170" y="4362"/>
                    <a:pt x="2203" y="4363"/>
                    <a:pt x="2236" y="4363"/>
                  </a:cubicBezTo>
                  <a:cubicBezTo>
                    <a:pt x="3395" y="4363"/>
                    <a:pt x="4361" y="3449"/>
                    <a:pt x="4413" y="2280"/>
                  </a:cubicBezTo>
                  <a:cubicBezTo>
                    <a:pt x="4468" y="1076"/>
                    <a:pt x="3535" y="57"/>
                    <a:pt x="2333" y="3"/>
                  </a:cubicBezTo>
                  <a:cubicBezTo>
                    <a:pt x="2298" y="1"/>
                    <a:pt x="2264" y="1"/>
                    <a:pt x="2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9"/>
            <p:cNvSpPr/>
            <p:nvPr/>
          </p:nvSpPr>
          <p:spPr>
            <a:xfrm>
              <a:off x="3020487" y="3836331"/>
              <a:ext cx="154403" cy="150809"/>
            </a:xfrm>
            <a:custGeom>
              <a:avLst/>
              <a:gdLst/>
              <a:ahLst/>
              <a:cxnLst/>
              <a:rect l="l" t="t" r="r" b="b"/>
              <a:pathLst>
                <a:path w="4468" h="4364" extrusionOk="0">
                  <a:moveTo>
                    <a:pt x="2230" y="1"/>
                  </a:moveTo>
                  <a:cubicBezTo>
                    <a:pt x="1071" y="1"/>
                    <a:pt x="109" y="914"/>
                    <a:pt x="56" y="2084"/>
                  </a:cubicBezTo>
                  <a:cubicBezTo>
                    <a:pt x="0" y="3288"/>
                    <a:pt x="933" y="4307"/>
                    <a:pt x="2137" y="4361"/>
                  </a:cubicBezTo>
                  <a:cubicBezTo>
                    <a:pt x="2170" y="4362"/>
                    <a:pt x="2204" y="4363"/>
                    <a:pt x="2237" y="4363"/>
                  </a:cubicBezTo>
                  <a:cubicBezTo>
                    <a:pt x="3397" y="4363"/>
                    <a:pt x="4361" y="3450"/>
                    <a:pt x="4413" y="2280"/>
                  </a:cubicBezTo>
                  <a:cubicBezTo>
                    <a:pt x="4468" y="1074"/>
                    <a:pt x="3537" y="56"/>
                    <a:pt x="2333" y="3"/>
                  </a:cubicBezTo>
                  <a:cubicBezTo>
                    <a:pt x="2298" y="2"/>
                    <a:pt x="2264" y="1"/>
                    <a:pt x="2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2" name="Google Shape;5232;p9"/>
          <p:cNvSpPr txBox="1">
            <a:spLocks noGrp="1"/>
          </p:cNvSpPr>
          <p:nvPr>
            <p:ph type="title"/>
          </p:nvPr>
        </p:nvSpPr>
        <p:spPr>
          <a:xfrm>
            <a:off x="1543500" y="1210875"/>
            <a:ext cx="6057000" cy="18975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lvl1pPr lvl="0" algn="ctr" rtl="0">
              <a:spcBef>
                <a:spcPts val="0"/>
              </a:spcBef>
              <a:spcAft>
                <a:spcPts val="0"/>
              </a:spcAft>
              <a:buSzPts val="3600"/>
              <a:buNone/>
              <a:defRPr sz="10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233" name="Google Shape;5233;p9"/>
          <p:cNvSpPr txBox="1">
            <a:spLocks noGrp="1"/>
          </p:cNvSpPr>
          <p:nvPr>
            <p:ph type="subTitle" idx="1"/>
          </p:nvPr>
        </p:nvSpPr>
        <p:spPr>
          <a:xfrm>
            <a:off x="1543500" y="3108379"/>
            <a:ext cx="6057000" cy="7845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239"/>
        <p:cNvGrpSpPr/>
        <p:nvPr/>
      </p:nvGrpSpPr>
      <p:grpSpPr>
        <a:xfrm>
          <a:off x="0" y="0"/>
          <a:ext cx="0" cy="0"/>
          <a:chOff x="0" y="0"/>
          <a:chExt cx="0" cy="0"/>
        </a:xfrm>
      </p:grpSpPr>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1">
  <p:cSld name="TITLE_ONLY_1">
    <p:bg>
      <p:bgPr>
        <a:solidFill>
          <a:schemeClr val="lt1"/>
        </a:solidFill>
        <a:effectLst/>
      </p:bgPr>
    </p:bg>
    <p:spTree>
      <p:nvGrpSpPr>
        <p:cNvPr id="1" name="Shape 5240"/>
        <p:cNvGrpSpPr/>
        <p:nvPr/>
      </p:nvGrpSpPr>
      <p:grpSpPr>
        <a:xfrm>
          <a:off x="0" y="0"/>
          <a:ext cx="0" cy="0"/>
          <a:chOff x="0" y="0"/>
          <a:chExt cx="0" cy="0"/>
        </a:xfrm>
      </p:grpSpPr>
      <p:grpSp>
        <p:nvGrpSpPr>
          <p:cNvPr id="5241" name="Google Shape;5241;p13"/>
          <p:cNvGrpSpPr/>
          <p:nvPr/>
        </p:nvGrpSpPr>
        <p:grpSpPr>
          <a:xfrm>
            <a:off x="70051" y="76201"/>
            <a:ext cx="640525" cy="646075"/>
            <a:chOff x="2781975" y="3951500"/>
            <a:chExt cx="640525" cy="646075"/>
          </a:xfrm>
        </p:grpSpPr>
        <p:sp>
          <p:nvSpPr>
            <p:cNvPr id="5242" name="Google Shape;5242;p13"/>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3"/>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3"/>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3"/>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3"/>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3"/>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3"/>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3"/>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3"/>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3"/>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3"/>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3"/>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3"/>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3"/>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3"/>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3"/>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3"/>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3"/>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3"/>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3"/>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3"/>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3"/>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3"/>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3"/>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3"/>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3"/>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3"/>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3"/>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3"/>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3"/>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3"/>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3"/>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3"/>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3"/>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3"/>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3"/>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3"/>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3"/>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3"/>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3"/>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3"/>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3"/>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3"/>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3"/>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3"/>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3"/>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3"/>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3"/>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3"/>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3"/>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3"/>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3"/>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3"/>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3"/>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3"/>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3"/>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3"/>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3"/>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3"/>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3"/>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3"/>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3"/>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3"/>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3"/>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3"/>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3"/>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3"/>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3"/>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3"/>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3"/>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3"/>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3"/>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3"/>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3"/>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3"/>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3"/>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3"/>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3"/>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3"/>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3"/>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3"/>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3"/>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3"/>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3"/>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3"/>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3"/>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3"/>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3"/>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3"/>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3"/>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3"/>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3"/>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3"/>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3"/>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3"/>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3"/>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3"/>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3"/>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3"/>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3"/>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3"/>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3"/>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3"/>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3"/>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3"/>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3"/>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3"/>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3"/>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3"/>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3"/>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3"/>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3"/>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3"/>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3"/>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3"/>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3"/>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3"/>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3"/>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3"/>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3"/>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3"/>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3"/>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3"/>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3"/>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3"/>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3"/>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3"/>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3"/>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3"/>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3"/>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3"/>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3"/>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3"/>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3"/>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3"/>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3"/>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3"/>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3"/>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3"/>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3"/>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3"/>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3"/>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3"/>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3"/>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3"/>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3"/>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3"/>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3"/>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3"/>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3"/>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3"/>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3"/>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3"/>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3"/>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3"/>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3"/>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3"/>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3"/>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3"/>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3"/>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3"/>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3"/>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3"/>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3"/>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3"/>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3"/>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3"/>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3"/>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3"/>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3"/>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3"/>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3"/>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3"/>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3"/>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3"/>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3"/>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3"/>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3"/>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3"/>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3"/>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3"/>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3"/>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3"/>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3"/>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3"/>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3"/>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3"/>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3"/>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3"/>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3"/>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3"/>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3"/>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3"/>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3"/>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3"/>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3"/>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3"/>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3"/>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3"/>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3"/>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3"/>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3"/>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3"/>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3"/>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3"/>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3"/>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3"/>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3"/>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3"/>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3"/>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3"/>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3"/>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3"/>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3"/>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3"/>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3"/>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3"/>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3"/>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3"/>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3"/>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3"/>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3"/>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3"/>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3"/>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3"/>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3"/>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3"/>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3"/>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3"/>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3"/>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3"/>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3"/>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3"/>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3"/>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3"/>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3"/>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3"/>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3"/>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3"/>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3"/>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3"/>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3"/>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3"/>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3"/>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3"/>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3"/>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3"/>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3"/>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3"/>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3"/>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3"/>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3"/>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3"/>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3"/>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3"/>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3"/>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8" name="Google Shape;5498;p13"/>
          <p:cNvSpPr txBox="1">
            <a:spLocks noGrp="1"/>
          </p:cNvSpPr>
          <p:nvPr>
            <p:ph type="title"/>
          </p:nvPr>
        </p:nvSpPr>
        <p:spPr>
          <a:xfrm>
            <a:off x="334175" y="291775"/>
            <a:ext cx="8475600" cy="6579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365750" tIns="0" rIns="365750" bIns="0" anchor="ctr" anchorCtr="0">
            <a:noAutofit/>
          </a:bodyPr>
          <a:lstStyle>
            <a:lvl1pPr lvl="0" rtl="0">
              <a:spcBef>
                <a:spcPts val="0"/>
              </a:spcBef>
              <a:spcAft>
                <a:spcPts val="0"/>
              </a:spcAft>
              <a:buSzPts val="2500"/>
              <a:buNone/>
              <a:defRPr sz="2500"/>
            </a:lvl1pPr>
            <a:lvl2pPr lvl="1" rtl="0">
              <a:spcBef>
                <a:spcPts val="0"/>
              </a:spcBef>
              <a:spcAft>
                <a:spcPts val="0"/>
              </a:spcAft>
              <a:buSzPts val="2500"/>
              <a:buNone/>
              <a:defRPr/>
            </a:lvl2pPr>
            <a:lvl3pPr lvl="2" rtl="0">
              <a:spcBef>
                <a:spcPts val="0"/>
              </a:spcBef>
              <a:spcAft>
                <a:spcPts val="0"/>
              </a:spcAft>
              <a:buSzPts val="2500"/>
              <a:buNone/>
              <a:defRPr/>
            </a:lvl3pPr>
            <a:lvl4pPr lvl="3" rtl="0">
              <a:spcBef>
                <a:spcPts val="0"/>
              </a:spcBef>
              <a:spcAft>
                <a:spcPts val="0"/>
              </a:spcAft>
              <a:buSzPts val="2500"/>
              <a:buNone/>
              <a:defRPr/>
            </a:lvl4pPr>
            <a:lvl5pPr lvl="4" rtl="0">
              <a:spcBef>
                <a:spcPts val="0"/>
              </a:spcBef>
              <a:spcAft>
                <a:spcPts val="0"/>
              </a:spcAft>
              <a:buSzPts val="2500"/>
              <a:buNone/>
              <a:defRPr/>
            </a:lvl5pPr>
            <a:lvl6pPr lvl="5" rtl="0">
              <a:spcBef>
                <a:spcPts val="0"/>
              </a:spcBef>
              <a:spcAft>
                <a:spcPts val="0"/>
              </a:spcAft>
              <a:buSzPts val="2500"/>
              <a:buNone/>
              <a:defRPr/>
            </a:lvl6pPr>
            <a:lvl7pPr lvl="6" rtl="0">
              <a:spcBef>
                <a:spcPts val="0"/>
              </a:spcBef>
              <a:spcAft>
                <a:spcPts val="0"/>
              </a:spcAft>
              <a:buSzPts val="2500"/>
              <a:buNone/>
              <a:defRPr/>
            </a:lvl7pPr>
            <a:lvl8pPr lvl="7" rtl="0">
              <a:spcBef>
                <a:spcPts val="0"/>
              </a:spcBef>
              <a:spcAft>
                <a:spcPts val="0"/>
              </a:spcAft>
              <a:buSzPts val="2500"/>
              <a:buNone/>
              <a:defRPr/>
            </a:lvl8pPr>
            <a:lvl9pPr lvl="8" rtl="0">
              <a:spcBef>
                <a:spcPts val="0"/>
              </a:spcBef>
              <a:spcAft>
                <a:spcPts val="0"/>
              </a:spcAft>
              <a:buSzPts val="2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2.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no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25514"/>
            <a:ext cx="7704000" cy="457200"/>
          </a:xfrm>
          <a:prstGeom prst="rect">
            <a:avLst/>
          </a:prstGeom>
          <a:noFill/>
          <a:ln>
            <a:noFill/>
          </a:ln>
        </p:spPr>
        <p:txBody>
          <a:bodyPr spcFirstLastPara="1" wrap="square" lIns="91425" tIns="45700" rIns="91425" bIns="91425" anchor="t" anchorCtr="0">
            <a:noAutofit/>
          </a:bodyPr>
          <a:lstStyle>
            <a:lvl1pPr lvl="0"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1pPr>
            <a:lvl2pPr lvl="1"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2pPr>
            <a:lvl3pPr lvl="2"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3pPr>
            <a:lvl4pPr lvl="3"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4pPr>
            <a:lvl5pPr lvl="4"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5pPr>
            <a:lvl6pPr lvl="5"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6pPr>
            <a:lvl7pPr lvl="6"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7pPr>
            <a:lvl8pPr lvl="7"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8pPr>
            <a:lvl9pPr lvl="8" rtl="0">
              <a:lnSpc>
                <a:spcPct val="100000"/>
              </a:lnSpc>
              <a:spcBef>
                <a:spcPts val="0"/>
              </a:spcBef>
              <a:spcAft>
                <a:spcPts val="0"/>
              </a:spcAft>
              <a:buClr>
                <a:schemeClr val="dk1"/>
              </a:buClr>
              <a:buSzPts val="2500"/>
              <a:buFont typeface="Hammersmith One"/>
              <a:buNone/>
              <a:defRPr sz="2500">
                <a:solidFill>
                  <a:schemeClr val="dk1"/>
                </a:solidFill>
                <a:latin typeface="Hammersmith One"/>
                <a:ea typeface="Hammersmith One"/>
                <a:cs typeface="Hammersmith One"/>
                <a:sym typeface="Hammersmith On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bel"/>
              <a:buChar char="●"/>
              <a:defRPr>
                <a:solidFill>
                  <a:schemeClr val="dk1"/>
                </a:solidFill>
                <a:latin typeface="Abel"/>
                <a:ea typeface="Abel"/>
                <a:cs typeface="Abel"/>
                <a:sym typeface="Abel"/>
              </a:defRPr>
            </a:lvl1pPr>
            <a:lvl2pPr marL="914400" lvl="1"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2pPr>
            <a:lvl3pPr marL="1371600" lvl="2"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3pPr>
            <a:lvl4pPr marL="1828800" lvl="3"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4pPr>
            <a:lvl5pPr marL="2286000" lvl="4"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5pPr>
            <a:lvl6pPr marL="2743200" lvl="5"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6pPr>
            <a:lvl7pPr marL="3200400" lvl="6"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7pPr>
            <a:lvl8pPr marL="3657600" lvl="7" indent="-317500">
              <a:lnSpc>
                <a:spcPct val="100000"/>
              </a:lnSpc>
              <a:spcBef>
                <a:spcPts val="1600"/>
              </a:spcBef>
              <a:spcAft>
                <a:spcPts val="0"/>
              </a:spcAft>
              <a:buClr>
                <a:schemeClr val="dk1"/>
              </a:buClr>
              <a:buSzPts val="1400"/>
              <a:buFont typeface="Abel"/>
              <a:buChar char="○"/>
              <a:defRPr>
                <a:solidFill>
                  <a:schemeClr val="dk1"/>
                </a:solidFill>
                <a:latin typeface="Abel"/>
                <a:ea typeface="Abel"/>
                <a:cs typeface="Abel"/>
                <a:sym typeface="Abel"/>
              </a:defRPr>
            </a:lvl8pPr>
            <a:lvl9pPr marL="4114800" lvl="8" indent="-317500">
              <a:lnSpc>
                <a:spcPct val="100000"/>
              </a:lnSpc>
              <a:spcBef>
                <a:spcPts val="1600"/>
              </a:spcBef>
              <a:spcAft>
                <a:spcPts val="1600"/>
              </a:spcAft>
              <a:buClr>
                <a:schemeClr val="dk1"/>
              </a:buClr>
              <a:buSzPts val="1400"/>
              <a:buFont typeface="Abel"/>
              <a:buChar char="■"/>
              <a:defRPr>
                <a:solidFill>
                  <a:schemeClr val="dk1"/>
                </a:solidFill>
                <a:latin typeface="Abel"/>
                <a:ea typeface="Abel"/>
                <a:cs typeface="Abel"/>
                <a:sym typeface="Abe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5" r:id="rId7"/>
    <p:sldLayoutId id="2147483658" r:id="rId8"/>
    <p:sldLayoutId id="2147483659" r:id="rId9"/>
    <p:sldLayoutId id="2147483661" r:id="rId10"/>
    <p:sldLayoutId id="2147483662" r:id="rId11"/>
    <p:sldLayoutId id="2147483663" r:id="rId12"/>
    <p:sldLayoutId id="2147483664" r:id="rId13"/>
    <p:sldLayoutId id="2147483665" r:id="rId14"/>
    <p:sldLayoutId id="2147483666" r:id="rId15"/>
    <p:sldLayoutId id="2147483667" r:id="rId16"/>
    <p:sldLayoutId id="2147483668" r:id="rId17"/>
    <p:sldLayoutId id="2147483669" r:id="rId18"/>
    <p:sldLayoutId id="2147483670" r:id="rId19"/>
    <p:sldLayoutId id="2147483671" r:id="rId20"/>
    <p:sldLayoutId id="2147483676" r:id="rId21"/>
    <p:sldLayoutId id="2147483677" r:id="rId22"/>
    <p:sldLayoutId id="2147483679" r:id="rId23"/>
    <p:sldLayoutId id="2147483680" r:id="rId2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57200" y="408925"/>
            <a:ext cx="8229600" cy="608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1pPr>
            <a:lvl2pPr lvl="1">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2pPr>
            <a:lvl3pPr lvl="2">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3pPr>
            <a:lvl4pPr lvl="3">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4pPr>
            <a:lvl5pPr lvl="4">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5pPr>
            <a:lvl6pPr lvl="5">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6pPr>
            <a:lvl7pPr lvl="6">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7pPr>
            <a:lvl8pPr lvl="7">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8pPr>
            <a:lvl9pPr lvl="8">
              <a:spcBef>
                <a:spcPts val="0"/>
              </a:spcBef>
              <a:spcAft>
                <a:spcPts val="0"/>
              </a:spcAft>
              <a:buClr>
                <a:schemeClr val="dk1"/>
              </a:buClr>
              <a:buSzPts val="2800"/>
              <a:buFont typeface="Anton"/>
              <a:buNone/>
              <a:defRPr sz="2800">
                <a:solidFill>
                  <a:schemeClr val="dk1"/>
                </a:solidFill>
                <a:latin typeface="Anton"/>
                <a:ea typeface="Anton"/>
                <a:cs typeface="Anton"/>
                <a:sym typeface="Anton"/>
              </a:defRPr>
            </a:lvl9pPr>
          </a:lstStyle>
          <a:p>
            <a:endParaRPr/>
          </a:p>
        </p:txBody>
      </p:sp>
      <p:sp>
        <p:nvSpPr>
          <p:cNvPr id="7" name="Google Shape;7;p1"/>
          <p:cNvSpPr txBox="1">
            <a:spLocks noGrp="1"/>
          </p:cNvSpPr>
          <p:nvPr>
            <p:ph type="body" idx="1"/>
          </p:nvPr>
        </p:nvSpPr>
        <p:spPr>
          <a:xfrm>
            <a:off x="457200" y="1152475"/>
            <a:ext cx="8229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Fira Sans Extra Condensed"/>
              <a:buChar char="●"/>
              <a:defRPr sz="1800">
                <a:solidFill>
                  <a:schemeClr val="dk2"/>
                </a:solidFill>
                <a:latin typeface="Fira Sans Extra Condensed"/>
                <a:ea typeface="Fira Sans Extra Condensed"/>
                <a:cs typeface="Fira Sans Extra Condensed"/>
                <a:sym typeface="Fira Sans Extra Condensed"/>
              </a:defRPr>
            </a:lvl1pPr>
            <a:lvl2pPr marL="914400" lvl="1" indent="-317500">
              <a:lnSpc>
                <a:spcPct val="115000"/>
              </a:lnSpc>
              <a:spcBef>
                <a:spcPts val="1600"/>
              </a:spcBef>
              <a:spcAft>
                <a:spcPts val="0"/>
              </a:spcAft>
              <a:buClr>
                <a:schemeClr val="dk2"/>
              </a:buClr>
              <a:buSzPts val="1400"/>
              <a:buFont typeface="Fira Sans Extra Condensed"/>
              <a:buChar char="○"/>
              <a:defRPr>
                <a:solidFill>
                  <a:schemeClr val="dk2"/>
                </a:solidFill>
                <a:latin typeface="Fira Sans Extra Condensed"/>
                <a:ea typeface="Fira Sans Extra Condensed"/>
                <a:cs typeface="Fira Sans Extra Condensed"/>
                <a:sym typeface="Fira Sans Extra Condensed"/>
              </a:defRPr>
            </a:lvl2pPr>
            <a:lvl3pPr marL="1371600" lvl="2" indent="-317500">
              <a:lnSpc>
                <a:spcPct val="115000"/>
              </a:lnSpc>
              <a:spcBef>
                <a:spcPts val="1600"/>
              </a:spcBef>
              <a:spcAft>
                <a:spcPts val="0"/>
              </a:spcAft>
              <a:buClr>
                <a:schemeClr val="dk2"/>
              </a:buClr>
              <a:buSzPts val="1400"/>
              <a:buFont typeface="Fira Sans Extra Condensed"/>
              <a:buChar char="■"/>
              <a:defRPr>
                <a:solidFill>
                  <a:schemeClr val="dk2"/>
                </a:solidFill>
                <a:latin typeface="Fira Sans Extra Condensed"/>
                <a:ea typeface="Fira Sans Extra Condensed"/>
                <a:cs typeface="Fira Sans Extra Condensed"/>
                <a:sym typeface="Fira Sans Extra Condensed"/>
              </a:defRPr>
            </a:lvl3pPr>
            <a:lvl4pPr marL="1828800" lvl="3" indent="-317500">
              <a:lnSpc>
                <a:spcPct val="115000"/>
              </a:lnSpc>
              <a:spcBef>
                <a:spcPts val="1600"/>
              </a:spcBef>
              <a:spcAft>
                <a:spcPts val="0"/>
              </a:spcAft>
              <a:buClr>
                <a:schemeClr val="dk2"/>
              </a:buClr>
              <a:buSzPts val="1400"/>
              <a:buFont typeface="Fira Sans Extra Condensed"/>
              <a:buChar char="●"/>
              <a:defRPr>
                <a:solidFill>
                  <a:schemeClr val="dk2"/>
                </a:solidFill>
                <a:latin typeface="Fira Sans Extra Condensed"/>
                <a:ea typeface="Fira Sans Extra Condensed"/>
                <a:cs typeface="Fira Sans Extra Condensed"/>
                <a:sym typeface="Fira Sans Extra Condensed"/>
              </a:defRPr>
            </a:lvl4pPr>
            <a:lvl5pPr marL="2286000" lvl="4" indent="-317500">
              <a:lnSpc>
                <a:spcPct val="115000"/>
              </a:lnSpc>
              <a:spcBef>
                <a:spcPts val="1600"/>
              </a:spcBef>
              <a:spcAft>
                <a:spcPts val="0"/>
              </a:spcAft>
              <a:buClr>
                <a:schemeClr val="dk2"/>
              </a:buClr>
              <a:buSzPts val="1400"/>
              <a:buFont typeface="Fira Sans Extra Condensed"/>
              <a:buChar char="○"/>
              <a:defRPr>
                <a:solidFill>
                  <a:schemeClr val="dk2"/>
                </a:solidFill>
                <a:latin typeface="Fira Sans Extra Condensed"/>
                <a:ea typeface="Fira Sans Extra Condensed"/>
                <a:cs typeface="Fira Sans Extra Condensed"/>
                <a:sym typeface="Fira Sans Extra Condensed"/>
              </a:defRPr>
            </a:lvl5pPr>
            <a:lvl6pPr marL="2743200" lvl="5" indent="-317500">
              <a:lnSpc>
                <a:spcPct val="115000"/>
              </a:lnSpc>
              <a:spcBef>
                <a:spcPts val="1600"/>
              </a:spcBef>
              <a:spcAft>
                <a:spcPts val="0"/>
              </a:spcAft>
              <a:buClr>
                <a:schemeClr val="dk2"/>
              </a:buClr>
              <a:buSzPts val="1400"/>
              <a:buFont typeface="Fira Sans Extra Condensed"/>
              <a:buChar char="■"/>
              <a:defRPr>
                <a:solidFill>
                  <a:schemeClr val="dk2"/>
                </a:solidFill>
                <a:latin typeface="Fira Sans Extra Condensed"/>
                <a:ea typeface="Fira Sans Extra Condensed"/>
                <a:cs typeface="Fira Sans Extra Condensed"/>
                <a:sym typeface="Fira Sans Extra Condensed"/>
              </a:defRPr>
            </a:lvl6pPr>
            <a:lvl7pPr marL="3200400" lvl="6" indent="-317500">
              <a:lnSpc>
                <a:spcPct val="115000"/>
              </a:lnSpc>
              <a:spcBef>
                <a:spcPts val="1600"/>
              </a:spcBef>
              <a:spcAft>
                <a:spcPts val="0"/>
              </a:spcAft>
              <a:buClr>
                <a:schemeClr val="dk2"/>
              </a:buClr>
              <a:buSzPts val="1400"/>
              <a:buFont typeface="Fira Sans Extra Condensed"/>
              <a:buChar char="●"/>
              <a:defRPr>
                <a:solidFill>
                  <a:schemeClr val="dk2"/>
                </a:solidFill>
                <a:latin typeface="Fira Sans Extra Condensed"/>
                <a:ea typeface="Fira Sans Extra Condensed"/>
                <a:cs typeface="Fira Sans Extra Condensed"/>
                <a:sym typeface="Fira Sans Extra Condensed"/>
              </a:defRPr>
            </a:lvl7pPr>
            <a:lvl8pPr marL="3657600" lvl="7" indent="-317500">
              <a:lnSpc>
                <a:spcPct val="115000"/>
              </a:lnSpc>
              <a:spcBef>
                <a:spcPts val="1600"/>
              </a:spcBef>
              <a:spcAft>
                <a:spcPts val="0"/>
              </a:spcAft>
              <a:buClr>
                <a:schemeClr val="dk2"/>
              </a:buClr>
              <a:buSzPts val="1400"/>
              <a:buFont typeface="Fira Sans Extra Condensed"/>
              <a:buChar char="○"/>
              <a:defRPr>
                <a:solidFill>
                  <a:schemeClr val="dk2"/>
                </a:solidFill>
                <a:latin typeface="Fira Sans Extra Condensed"/>
                <a:ea typeface="Fira Sans Extra Condensed"/>
                <a:cs typeface="Fira Sans Extra Condensed"/>
                <a:sym typeface="Fira Sans Extra Condensed"/>
              </a:defRPr>
            </a:lvl8pPr>
            <a:lvl9pPr marL="4114800" lvl="8" indent="-317500">
              <a:lnSpc>
                <a:spcPct val="115000"/>
              </a:lnSpc>
              <a:spcBef>
                <a:spcPts val="1600"/>
              </a:spcBef>
              <a:spcAft>
                <a:spcPts val="1600"/>
              </a:spcAft>
              <a:buClr>
                <a:schemeClr val="dk2"/>
              </a:buClr>
              <a:buSzPts val="1400"/>
              <a:buFont typeface="Fira Sans Extra Condensed"/>
              <a:buChar char="■"/>
              <a:defRPr>
                <a:solidFill>
                  <a:schemeClr val="dk2"/>
                </a:solidFill>
                <a:latin typeface="Fira Sans Extra Condensed"/>
                <a:ea typeface="Fira Sans Extra Condensed"/>
                <a:cs typeface="Fira Sans Extra Condensed"/>
                <a:sym typeface="Fira Sans Extra Condensed"/>
              </a:defRPr>
            </a:lvl9pPr>
          </a:lstStyle>
          <a:p>
            <a:endParaRPr/>
          </a:p>
        </p:txBody>
      </p:sp>
    </p:spTree>
    <p:extLst>
      <p:ext uri="{BB962C8B-B14F-4D97-AF65-F5344CB8AC3E}">
        <p14:creationId xmlns:p14="http://schemas.microsoft.com/office/powerpoint/2010/main" val="2731833770"/>
      </p:ext>
    </p:extLst>
  </p:cSld>
  <p:clrMap bg1="lt1" tx1="dk1" bg2="dk2" tx2="lt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docs.google.com/spreadsheets/d/12NFPMV3jhAIkdY35pYAzrgir9LBWq6Ww2a1_S5PFqGE/copy" TargetMode="External"/><Relationship Id="rId2" Type="http://schemas.openxmlformats.org/officeDocument/2006/relationships/notesSlide" Target="../notesSlides/notesSlide1.xml"/><Relationship Id="rId1" Type="http://schemas.openxmlformats.org/officeDocument/2006/relationships/slideLayout" Target="../slideLayouts/slideLayout25.xml"/><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10.png"/><Relationship Id="rId4" Type="http://schemas.openxmlformats.org/officeDocument/2006/relationships/image" Target="../media/image9.jpg"/></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6.xml"/><Relationship Id="rId5" Type="http://schemas.openxmlformats.org/officeDocument/2006/relationships/image" Target="../media/image13.png"/><Relationship Id="rId4" Type="http://schemas.openxmlformats.org/officeDocument/2006/relationships/image" Target="../media/image12.png"/></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3.xml"/><Relationship Id="rId1" Type="http://schemas.openxmlformats.org/officeDocument/2006/relationships/slideLayout" Target="../slideLayouts/slideLayout19.xml"/><Relationship Id="rId4" Type="http://schemas.openxmlformats.org/officeDocument/2006/relationships/image" Target="../media/image15.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5.xml"/><Relationship Id="rId1" Type="http://schemas.openxmlformats.org/officeDocument/2006/relationships/slideLayout" Target="../slideLayouts/slideLayout4.xml"/><Relationship Id="rId4" Type="http://schemas.openxmlformats.org/officeDocument/2006/relationships/image" Target="../media/image16.png"/></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8.xml"/><Relationship Id="rId1" Type="http://schemas.openxmlformats.org/officeDocument/2006/relationships/slideLayout" Target="../slideLayouts/slideLayout9.xml"/><Relationship Id="rId5" Type="http://schemas.openxmlformats.org/officeDocument/2006/relationships/image" Target="../media/image21.png"/><Relationship Id="rId4" Type="http://schemas.openxmlformats.org/officeDocument/2006/relationships/image" Target="../media/image20.png"/></Relationships>
</file>

<file path=ppt/slides/_rels/slide19.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19.xml"/><Relationship Id="rId1" Type="http://schemas.openxmlformats.org/officeDocument/2006/relationships/slideLayout" Target="../slideLayouts/slideLayout16.xml"/><Relationship Id="rId4" Type="http://schemas.openxmlformats.org/officeDocument/2006/relationships/image" Target="../media/image23.pn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xml"/><Relationship Id="rId1" Type="http://schemas.openxmlformats.org/officeDocument/2006/relationships/slideLayout" Target="../slideLayouts/slideLayout15.xml"/><Relationship Id="rId5" Type="http://schemas.openxmlformats.org/officeDocument/2006/relationships/image" Target="../media/image26.png"/><Relationship Id="rId4" Type="http://schemas.openxmlformats.org/officeDocument/2006/relationships/image" Target="../media/image25.png"/></Relationships>
</file>

<file path=ppt/slides/_rels/slide2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2.xml"/><Relationship Id="rId1" Type="http://schemas.openxmlformats.org/officeDocument/2006/relationships/slideLayout" Target="../slideLayouts/slideLayout13.xml"/><Relationship Id="rId5" Type="http://schemas.openxmlformats.org/officeDocument/2006/relationships/image" Target="../media/image30.png"/><Relationship Id="rId4" Type="http://schemas.openxmlformats.org/officeDocument/2006/relationships/image" Target="../media/image29.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29.xml"/><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7.xml"/><Relationship Id="rId5" Type="http://schemas.openxmlformats.org/officeDocument/2006/relationships/image" Target="../media/image8.png"/><Relationship Id="rId4" Type="http://schemas.openxmlformats.org/officeDocument/2006/relationships/image" Target="../media/image7.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6"/>
        <p:cNvGrpSpPr/>
        <p:nvPr/>
      </p:nvGrpSpPr>
      <p:grpSpPr>
        <a:xfrm>
          <a:off x="0" y="0"/>
          <a:ext cx="0" cy="0"/>
          <a:chOff x="0" y="0"/>
          <a:chExt cx="0" cy="0"/>
        </a:xfrm>
      </p:grpSpPr>
      <p:sp>
        <p:nvSpPr>
          <p:cNvPr id="57" name="Google Shape;57;p15"/>
          <p:cNvSpPr/>
          <p:nvPr/>
        </p:nvSpPr>
        <p:spPr>
          <a:xfrm>
            <a:off x="49" y="4198425"/>
            <a:ext cx="9143997" cy="945126"/>
          </a:xfrm>
          <a:custGeom>
            <a:avLst/>
            <a:gdLst/>
            <a:ahLst/>
            <a:cxnLst/>
            <a:rect l="l" t="t" r="r" b="b"/>
            <a:pathLst>
              <a:path w="29564" h="46535" extrusionOk="0">
                <a:moveTo>
                  <a:pt x="0" y="0"/>
                </a:moveTo>
                <a:lnTo>
                  <a:pt x="0" y="46534"/>
                </a:lnTo>
                <a:lnTo>
                  <a:pt x="29563" y="46534"/>
                </a:lnTo>
                <a:lnTo>
                  <a:pt x="29563" y="0"/>
                </a:ln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58" name="Google Shape;58;p15"/>
          <p:cNvSpPr txBox="1">
            <a:spLocks noGrp="1"/>
          </p:cNvSpPr>
          <p:nvPr>
            <p:ph type="ctrTitle"/>
          </p:nvPr>
        </p:nvSpPr>
        <p:spPr>
          <a:xfrm>
            <a:off x="793835" y="338209"/>
            <a:ext cx="7356315" cy="26001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4000" b="1" dirty="0" smtClean="0">
                <a:latin typeface="+mn-lt"/>
              </a:rPr>
              <a:t>CHÀO MỪNG CÁC EM </a:t>
            </a:r>
            <a:br>
              <a:rPr lang="en-US" sz="4000" b="1" dirty="0" smtClean="0">
                <a:latin typeface="+mn-lt"/>
              </a:rPr>
            </a:br>
            <a:r>
              <a:rPr lang="en-US" sz="4000" b="1" dirty="0" smtClean="0">
                <a:latin typeface="+mn-lt"/>
              </a:rPr>
              <a:t>ĐẾN VỚI BÀI HỌC HÔM NAY!</a:t>
            </a:r>
            <a:endParaRPr sz="4000" b="1" dirty="0">
              <a:latin typeface="+mn-lt"/>
            </a:endParaRPr>
          </a:p>
        </p:txBody>
      </p:sp>
      <p:grpSp>
        <p:nvGrpSpPr>
          <p:cNvPr id="60" name="Google Shape;60;p15"/>
          <p:cNvGrpSpPr/>
          <p:nvPr/>
        </p:nvGrpSpPr>
        <p:grpSpPr>
          <a:xfrm>
            <a:off x="3648130" y="2726614"/>
            <a:ext cx="1647727" cy="1944374"/>
            <a:chOff x="751250" y="588157"/>
            <a:chExt cx="3463500" cy="4087048"/>
          </a:xfrm>
        </p:grpSpPr>
        <p:sp>
          <p:nvSpPr>
            <p:cNvPr id="61" name="Google Shape;61;p15"/>
            <p:cNvSpPr/>
            <p:nvPr/>
          </p:nvSpPr>
          <p:spPr>
            <a:xfrm>
              <a:off x="751250" y="4490105"/>
              <a:ext cx="3463500" cy="185100"/>
            </a:xfrm>
            <a:prstGeom prst="ellipse">
              <a:avLst/>
            </a:prstGeom>
            <a:solidFill>
              <a:srgbClr val="2D406A">
                <a:alpha val="22910"/>
              </a:srgbClr>
            </a:solidFill>
            <a:ln>
              <a:noFill/>
            </a:ln>
          </p:spPr>
          <p:txBody>
            <a:bodyPr spcFirstLastPara="1" wrap="square" lIns="91425" tIns="91425" rIns="91425" bIns="91425" anchor="ctr" anchorCtr="0">
              <a:noAutofit/>
            </a:bodyPr>
            <a:lstStyle/>
            <a:p>
              <a:endParaRPr/>
            </a:p>
          </p:txBody>
        </p:sp>
        <p:sp>
          <p:nvSpPr>
            <p:cNvPr id="62" name="Google Shape;62;p15"/>
            <p:cNvSpPr/>
            <p:nvPr/>
          </p:nvSpPr>
          <p:spPr>
            <a:xfrm>
              <a:off x="2224993" y="588157"/>
              <a:ext cx="516257" cy="801255"/>
            </a:xfrm>
            <a:custGeom>
              <a:avLst/>
              <a:gdLst/>
              <a:ahLst/>
              <a:cxnLst/>
              <a:rect l="l" t="t" r="r" b="b"/>
              <a:pathLst>
                <a:path w="4813" h="7470" extrusionOk="0">
                  <a:moveTo>
                    <a:pt x="0" y="1"/>
                  </a:moveTo>
                  <a:lnTo>
                    <a:pt x="0" y="7469"/>
                  </a:lnTo>
                  <a:lnTo>
                    <a:pt x="4812" y="7469"/>
                  </a:lnTo>
                  <a:lnTo>
                    <a:pt x="4812"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63" name="Google Shape;63;p15"/>
            <p:cNvSpPr/>
            <p:nvPr/>
          </p:nvSpPr>
          <p:spPr>
            <a:xfrm>
              <a:off x="1171137" y="913485"/>
              <a:ext cx="2623869" cy="3709908"/>
            </a:xfrm>
            <a:custGeom>
              <a:avLst/>
              <a:gdLst/>
              <a:ahLst/>
              <a:cxnLst/>
              <a:rect l="l" t="t" r="r" b="b"/>
              <a:pathLst>
                <a:path w="24462" h="34587" extrusionOk="0">
                  <a:moveTo>
                    <a:pt x="8547" y="0"/>
                  </a:moveTo>
                  <a:cubicBezTo>
                    <a:pt x="7920" y="0"/>
                    <a:pt x="7394" y="501"/>
                    <a:pt x="7394" y="1103"/>
                  </a:cubicBezTo>
                  <a:cubicBezTo>
                    <a:pt x="7394" y="1729"/>
                    <a:pt x="7920" y="2231"/>
                    <a:pt x="8547" y="2231"/>
                  </a:cubicBezTo>
                  <a:lnTo>
                    <a:pt x="8797" y="2231"/>
                  </a:lnTo>
                  <a:lnTo>
                    <a:pt x="8797" y="11479"/>
                  </a:lnTo>
                  <a:cubicBezTo>
                    <a:pt x="3710" y="12907"/>
                    <a:pt x="0" y="17419"/>
                    <a:pt x="0" y="22782"/>
                  </a:cubicBezTo>
                  <a:cubicBezTo>
                    <a:pt x="0" y="29299"/>
                    <a:pt x="5464" y="34587"/>
                    <a:pt x="12231" y="34587"/>
                  </a:cubicBezTo>
                  <a:cubicBezTo>
                    <a:pt x="18998" y="34587"/>
                    <a:pt x="24462" y="29299"/>
                    <a:pt x="24462" y="22782"/>
                  </a:cubicBezTo>
                  <a:cubicBezTo>
                    <a:pt x="24462" y="17419"/>
                    <a:pt x="20752" y="12907"/>
                    <a:pt x="15665" y="11479"/>
                  </a:cubicBezTo>
                  <a:lnTo>
                    <a:pt x="15665" y="2231"/>
                  </a:lnTo>
                  <a:lnTo>
                    <a:pt x="15890" y="2231"/>
                  </a:lnTo>
                  <a:cubicBezTo>
                    <a:pt x="16542" y="2231"/>
                    <a:pt x="17068" y="1729"/>
                    <a:pt x="17068" y="1103"/>
                  </a:cubicBezTo>
                  <a:cubicBezTo>
                    <a:pt x="17068" y="501"/>
                    <a:pt x="16542" y="0"/>
                    <a:pt x="15890" y="0"/>
                  </a:cubicBezTo>
                  <a:close/>
                </a:path>
              </a:pathLst>
            </a:custGeom>
            <a:solidFill>
              <a:schemeClr val="lt2"/>
            </a:solidFill>
            <a:ln>
              <a:noFill/>
            </a:ln>
          </p:spPr>
          <p:txBody>
            <a:bodyPr spcFirstLastPara="1" wrap="square" lIns="91425" tIns="91425" rIns="91425" bIns="91425" anchor="ctr" anchorCtr="0">
              <a:noAutofit/>
            </a:bodyPr>
            <a:lstStyle/>
            <a:p>
              <a:endParaRPr/>
            </a:p>
          </p:txBody>
        </p:sp>
        <p:pic>
          <p:nvPicPr>
            <p:cNvPr id="64" name="Google Shape;64;p15" title="Points scored">
              <a:hlinkClick r:id="rId3"/>
            </p:cNvPr>
            <p:cNvPicPr preferRelativeResize="0"/>
            <p:nvPr/>
          </p:nvPicPr>
          <p:blipFill rotWithShape="1">
            <a:blip r:embed="rId4">
              <a:alphaModFix/>
            </a:blip>
            <a:srcRect l="19093" r="19136"/>
            <a:stretch/>
          </p:blipFill>
          <p:spPr>
            <a:xfrm>
              <a:off x="1153850" y="2101800"/>
              <a:ext cx="2658300" cy="2514600"/>
            </a:xfrm>
            <a:prstGeom prst="ellipse">
              <a:avLst/>
            </a:prstGeom>
            <a:noFill/>
            <a:ln>
              <a:noFill/>
            </a:ln>
          </p:spPr>
        </p:pic>
        <p:sp>
          <p:nvSpPr>
            <p:cNvPr id="65" name="Google Shape;65;p15"/>
            <p:cNvSpPr/>
            <p:nvPr/>
          </p:nvSpPr>
          <p:spPr>
            <a:xfrm>
              <a:off x="1472223" y="2147327"/>
              <a:ext cx="2322782" cy="2476061"/>
            </a:xfrm>
            <a:custGeom>
              <a:avLst/>
              <a:gdLst/>
              <a:ahLst/>
              <a:cxnLst/>
              <a:rect l="l" t="t" r="r" b="b"/>
              <a:pathLst>
                <a:path w="21655" h="23084" extrusionOk="0">
                  <a:moveTo>
                    <a:pt x="12983" y="1"/>
                  </a:moveTo>
                  <a:cubicBezTo>
                    <a:pt x="14737" y="2031"/>
                    <a:pt x="15790" y="4663"/>
                    <a:pt x="15790" y="7520"/>
                  </a:cubicBezTo>
                  <a:cubicBezTo>
                    <a:pt x="15790" y="14036"/>
                    <a:pt x="10326" y="19299"/>
                    <a:pt x="3559" y="19299"/>
                  </a:cubicBezTo>
                  <a:cubicBezTo>
                    <a:pt x="2331" y="19299"/>
                    <a:pt x="1128" y="19124"/>
                    <a:pt x="0" y="18798"/>
                  </a:cubicBezTo>
                  <a:lnTo>
                    <a:pt x="0" y="18798"/>
                  </a:lnTo>
                  <a:cubicBezTo>
                    <a:pt x="2231" y="21405"/>
                    <a:pt x="5640" y="23084"/>
                    <a:pt x="9424" y="23084"/>
                  </a:cubicBezTo>
                  <a:cubicBezTo>
                    <a:pt x="16191" y="23084"/>
                    <a:pt x="21655" y="17796"/>
                    <a:pt x="21655" y="11279"/>
                  </a:cubicBezTo>
                  <a:cubicBezTo>
                    <a:pt x="21655" y="5966"/>
                    <a:pt x="17996" y="1480"/>
                    <a:pt x="12983" y="1"/>
                  </a:cubicBezTo>
                  <a:close/>
                </a:path>
              </a:pathLst>
            </a:custGeom>
            <a:solidFill>
              <a:srgbClr val="FFFFFF">
                <a:alpha val="27930"/>
              </a:srgbClr>
            </a:solidFill>
            <a:ln>
              <a:noFill/>
            </a:ln>
          </p:spPr>
          <p:txBody>
            <a:bodyPr spcFirstLastPara="1" wrap="square" lIns="91425" tIns="91425" rIns="91425" bIns="91425" anchor="ctr" anchorCtr="0">
              <a:noAutofit/>
            </a:bodyPr>
            <a:lstStyle/>
            <a:p>
              <a:endParaRPr/>
            </a:p>
          </p:txBody>
        </p:sp>
        <p:sp>
          <p:nvSpPr>
            <p:cNvPr id="66" name="Google Shape;66;p15"/>
            <p:cNvSpPr/>
            <p:nvPr/>
          </p:nvSpPr>
          <p:spPr>
            <a:xfrm>
              <a:off x="1930436" y="2892052"/>
              <a:ext cx="344205" cy="293363"/>
            </a:xfrm>
            <a:custGeom>
              <a:avLst/>
              <a:gdLst/>
              <a:ahLst/>
              <a:cxnLst/>
              <a:rect l="l" t="t" r="r" b="b"/>
              <a:pathLst>
                <a:path w="3209" h="2735" extrusionOk="0">
                  <a:moveTo>
                    <a:pt x="1607" y="0"/>
                  </a:moveTo>
                  <a:cubicBezTo>
                    <a:pt x="1322" y="0"/>
                    <a:pt x="1033" y="85"/>
                    <a:pt x="778" y="261"/>
                  </a:cubicBezTo>
                  <a:cubicBezTo>
                    <a:pt x="151" y="687"/>
                    <a:pt x="1" y="1539"/>
                    <a:pt x="452" y="2166"/>
                  </a:cubicBezTo>
                  <a:cubicBezTo>
                    <a:pt x="729" y="2535"/>
                    <a:pt x="1167" y="2734"/>
                    <a:pt x="1615" y="2734"/>
                  </a:cubicBezTo>
                  <a:cubicBezTo>
                    <a:pt x="1896" y="2734"/>
                    <a:pt x="2181" y="2656"/>
                    <a:pt x="2432" y="2491"/>
                  </a:cubicBezTo>
                  <a:cubicBezTo>
                    <a:pt x="3059" y="2040"/>
                    <a:pt x="3209" y="1188"/>
                    <a:pt x="2758" y="587"/>
                  </a:cubicBezTo>
                  <a:cubicBezTo>
                    <a:pt x="2483" y="205"/>
                    <a:pt x="2050" y="0"/>
                    <a:pt x="1607" y="0"/>
                  </a:cubicBezTo>
                  <a:close/>
                </a:path>
              </a:pathLst>
            </a:custGeom>
            <a:solidFill>
              <a:srgbClr val="FFFFFF">
                <a:alpha val="27930"/>
              </a:srgbClr>
            </a:solidFill>
            <a:ln>
              <a:noFill/>
            </a:ln>
          </p:spPr>
          <p:txBody>
            <a:bodyPr spcFirstLastPara="1" wrap="square" lIns="91425" tIns="91425" rIns="91425" bIns="91425" anchor="ctr" anchorCtr="0">
              <a:noAutofit/>
            </a:bodyPr>
            <a:lstStyle/>
            <a:p>
              <a:endParaRPr/>
            </a:p>
          </p:txBody>
        </p:sp>
        <p:sp>
          <p:nvSpPr>
            <p:cNvPr id="67" name="Google Shape;67;p15"/>
            <p:cNvSpPr/>
            <p:nvPr/>
          </p:nvSpPr>
          <p:spPr>
            <a:xfrm>
              <a:off x="1666998" y="3306300"/>
              <a:ext cx="258181" cy="217636"/>
            </a:xfrm>
            <a:custGeom>
              <a:avLst/>
              <a:gdLst/>
              <a:ahLst/>
              <a:cxnLst/>
              <a:rect l="l" t="t" r="r" b="b"/>
              <a:pathLst>
                <a:path w="2407" h="2029" extrusionOk="0">
                  <a:moveTo>
                    <a:pt x="1196" y="0"/>
                  </a:moveTo>
                  <a:cubicBezTo>
                    <a:pt x="991" y="0"/>
                    <a:pt x="784" y="59"/>
                    <a:pt x="602" y="183"/>
                  </a:cubicBezTo>
                  <a:cubicBezTo>
                    <a:pt x="126" y="509"/>
                    <a:pt x="1" y="1136"/>
                    <a:pt x="352" y="1612"/>
                  </a:cubicBezTo>
                  <a:cubicBezTo>
                    <a:pt x="548" y="1884"/>
                    <a:pt x="864" y="2029"/>
                    <a:pt x="1188" y="2029"/>
                  </a:cubicBezTo>
                  <a:cubicBezTo>
                    <a:pt x="1400" y="2029"/>
                    <a:pt x="1617" y="1967"/>
                    <a:pt x="1805" y="1838"/>
                  </a:cubicBezTo>
                  <a:cubicBezTo>
                    <a:pt x="2281" y="1512"/>
                    <a:pt x="2407" y="885"/>
                    <a:pt x="2056" y="434"/>
                  </a:cubicBezTo>
                  <a:cubicBezTo>
                    <a:pt x="1854" y="155"/>
                    <a:pt x="1528" y="0"/>
                    <a:pt x="1196" y="0"/>
                  </a:cubicBezTo>
                  <a:close/>
                </a:path>
              </a:pathLst>
            </a:custGeom>
            <a:solidFill>
              <a:srgbClr val="FFFFFF">
                <a:alpha val="27930"/>
              </a:srgbClr>
            </a:solidFill>
            <a:ln>
              <a:noFill/>
            </a:ln>
          </p:spPr>
          <p:txBody>
            <a:bodyPr spcFirstLastPara="1" wrap="square" lIns="91425" tIns="91425" rIns="91425" bIns="91425" anchor="ctr" anchorCtr="0">
              <a:noAutofit/>
            </a:bodyPr>
            <a:lstStyle/>
            <a:p>
              <a:endParaRPr/>
            </a:p>
          </p:txBody>
        </p:sp>
        <p:sp>
          <p:nvSpPr>
            <p:cNvPr id="68" name="Google Shape;68;p15"/>
            <p:cNvSpPr/>
            <p:nvPr/>
          </p:nvSpPr>
          <p:spPr>
            <a:xfrm>
              <a:off x="1925164" y="3876829"/>
              <a:ext cx="258181" cy="217636"/>
            </a:xfrm>
            <a:custGeom>
              <a:avLst/>
              <a:gdLst/>
              <a:ahLst/>
              <a:cxnLst/>
              <a:rect l="l" t="t" r="r" b="b"/>
              <a:pathLst>
                <a:path w="2407" h="2029" extrusionOk="0">
                  <a:moveTo>
                    <a:pt x="1196" y="0"/>
                  </a:moveTo>
                  <a:cubicBezTo>
                    <a:pt x="991" y="0"/>
                    <a:pt x="784" y="59"/>
                    <a:pt x="602" y="183"/>
                  </a:cubicBezTo>
                  <a:cubicBezTo>
                    <a:pt x="126" y="509"/>
                    <a:pt x="1" y="1135"/>
                    <a:pt x="352" y="1612"/>
                  </a:cubicBezTo>
                  <a:cubicBezTo>
                    <a:pt x="548" y="1884"/>
                    <a:pt x="864" y="2029"/>
                    <a:pt x="1188" y="2029"/>
                  </a:cubicBezTo>
                  <a:cubicBezTo>
                    <a:pt x="1400" y="2029"/>
                    <a:pt x="1617" y="1966"/>
                    <a:pt x="1805" y="1837"/>
                  </a:cubicBezTo>
                  <a:cubicBezTo>
                    <a:pt x="2281" y="1511"/>
                    <a:pt x="2407" y="885"/>
                    <a:pt x="2056" y="434"/>
                  </a:cubicBezTo>
                  <a:cubicBezTo>
                    <a:pt x="1854" y="155"/>
                    <a:pt x="1528" y="0"/>
                    <a:pt x="1196" y="0"/>
                  </a:cubicBezTo>
                  <a:close/>
                </a:path>
              </a:pathLst>
            </a:custGeom>
            <a:solidFill>
              <a:srgbClr val="FFFFFF">
                <a:alpha val="27930"/>
              </a:srgbClr>
            </a:solidFill>
            <a:ln>
              <a:noFill/>
            </a:ln>
          </p:spPr>
          <p:txBody>
            <a:bodyPr spcFirstLastPara="1" wrap="square" lIns="91425" tIns="91425" rIns="91425" bIns="91425" anchor="ctr" anchorCtr="0">
              <a:noAutofit/>
            </a:bodyPr>
            <a:lstStyle/>
            <a:p>
              <a:endParaRPr/>
            </a:p>
          </p:txBody>
        </p:sp>
        <p:sp>
          <p:nvSpPr>
            <p:cNvPr id="69" name="Google Shape;69;p15"/>
            <p:cNvSpPr/>
            <p:nvPr/>
          </p:nvSpPr>
          <p:spPr>
            <a:xfrm>
              <a:off x="1966919" y="916167"/>
              <a:ext cx="1035089" cy="233941"/>
            </a:xfrm>
            <a:custGeom>
              <a:avLst/>
              <a:gdLst/>
              <a:ahLst/>
              <a:cxnLst/>
              <a:rect l="l" t="t" r="r" b="b"/>
              <a:pathLst>
                <a:path w="9650" h="2181" extrusionOk="0">
                  <a:moveTo>
                    <a:pt x="8822" y="0"/>
                  </a:moveTo>
                  <a:cubicBezTo>
                    <a:pt x="8847" y="100"/>
                    <a:pt x="8872" y="201"/>
                    <a:pt x="8872" y="326"/>
                  </a:cubicBezTo>
                  <a:cubicBezTo>
                    <a:pt x="8872" y="928"/>
                    <a:pt x="8371" y="1429"/>
                    <a:pt x="7719" y="1429"/>
                  </a:cubicBezTo>
                  <a:lnTo>
                    <a:pt x="301" y="1429"/>
                  </a:lnTo>
                  <a:cubicBezTo>
                    <a:pt x="201" y="1429"/>
                    <a:pt x="100" y="1404"/>
                    <a:pt x="0" y="1379"/>
                  </a:cubicBezTo>
                  <a:lnTo>
                    <a:pt x="0" y="1379"/>
                  </a:lnTo>
                  <a:cubicBezTo>
                    <a:pt x="125" y="1830"/>
                    <a:pt x="576" y="2181"/>
                    <a:pt x="1103" y="2181"/>
                  </a:cubicBezTo>
                  <a:lnTo>
                    <a:pt x="8521" y="2181"/>
                  </a:lnTo>
                  <a:cubicBezTo>
                    <a:pt x="9148" y="2181"/>
                    <a:pt x="9649" y="1679"/>
                    <a:pt x="9649" y="1078"/>
                  </a:cubicBezTo>
                  <a:cubicBezTo>
                    <a:pt x="9649" y="577"/>
                    <a:pt x="9298" y="151"/>
                    <a:pt x="8822" y="0"/>
                  </a:cubicBezTo>
                  <a:close/>
                </a:path>
              </a:pathLst>
            </a:custGeom>
            <a:solidFill>
              <a:srgbClr val="2D406A">
                <a:alpha val="21790"/>
              </a:srgbClr>
            </a:solidFill>
            <a:ln>
              <a:noFill/>
            </a:ln>
          </p:spPr>
          <p:txBody>
            <a:bodyPr spcFirstLastPara="1" wrap="square" lIns="91425" tIns="91425" rIns="91425" bIns="91425" anchor="ctr" anchorCtr="0">
              <a:noAutofit/>
            </a:bodyPr>
            <a:lstStyle/>
            <a:p>
              <a:endParaRPr/>
            </a:p>
          </p:txBody>
        </p:sp>
        <p:sp>
          <p:nvSpPr>
            <p:cNvPr id="70" name="Google Shape;70;p15"/>
            <p:cNvSpPr/>
            <p:nvPr/>
          </p:nvSpPr>
          <p:spPr>
            <a:xfrm>
              <a:off x="1562203" y="2790903"/>
              <a:ext cx="137189" cy="131826"/>
            </a:xfrm>
            <a:custGeom>
              <a:avLst/>
              <a:gdLst/>
              <a:ahLst/>
              <a:cxnLst/>
              <a:rect l="l" t="t" r="r" b="b"/>
              <a:pathLst>
                <a:path w="1279" h="1229" extrusionOk="0">
                  <a:moveTo>
                    <a:pt x="652" y="1"/>
                  </a:moveTo>
                  <a:cubicBezTo>
                    <a:pt x="301" y="1"/>
                    <a:pt x="0" y="277"/>
                    <a:pt x="0" y="627"/>
                  </a:cubicBezTo>
                  <a:cubicBezTo>
                    <a:pt x="0" y="953"/>
                    <a:pt x="301" y="1229"/>
                    <a:pt x="652" y="1229"/>
                  </a:cubicBezTo>
                  <a:cubicBezTo>
                    <a:pt x="1003" y="1229"/>
                    <a:pt x="1279" y="953"/>
                    <a:pt x="1279" y="627"/>
                  </a:cubicBezTo>
                  <a:cubicBezTo>
                    <a:pt x="1279" y="277"/>
                    <a:pt x="1003" y="1"/>
                    <a:pt x="652" y="1"/>
                  </a:cubicBezTo>
                  <a:close/>
                </a:path>
              </a:pathLst>
            </a:custGeom>
            <a:solidFill>
              <a:srgbClr val="FFFFFF">
                <a:alpha val="27930"/>
              </a:srgbClr>
            </a:solidFill>
            <a:ln>
              <a:noFill/>
            </a:ln>
          </p:spPr>
          <p:txBody>
            <a:bodyPr spcFirstLastPara="1" wrap="square" lIns="91425" tIns="91425" rIns="91425" bIns="91425" anchor="ctr" anchorCtr="0">
              <a:noAutofit/>
            </a:bodyPr>
            <a:lstStyle/>
            <a:p>
              <a:endParaRPr/>
            </a:p>
          </p:txBody>
        </p:sp>
        <p:sp>
          <p:nvSpPr>
            <p:cNvPr id="71" name="Google Shape;71;p15"/>
            <p:cNvSpPr/>
            <p:nvPr/>
          </p:nvSpPr>
          <p:spPr>
            <a:xfrm>
              <a:off x="3259316" y="3349201"/>
              <a:ext cx="137189" cy="131826"/>
            </a:xfrm>
            <a:custGeom>
              <a:avLst/>
              <a:gdLst/>
              <a:ahLst/>
              <a:cxnLst/>
              <a:rect l="l" t="t" r="r" b="b"/>
              <a:pathLst>
                <a:path w="1279" h="1229" extrusionOk="0">
                  <a:moveTo>
                    <a:pt x="627" y="0"/>
                  </a:moveTo>
                  <a:cubicBezTo>
                    <a:pt x="276" y="0"/>
                    <a:pt x="1" y="276"/>
                    <a:pt x="1" y="627"/>
                  </a:cubicBezTo>
                  <a:cubicBezTo>
                    <a:pt x="1" y="953"/>
                    <a:pt x="276" y="1228"/>
                    <a:pt x="627" y="1228"/>
                  </a:cubicBezTo>
                  <a:cubicBezTo>
                    <a:pt x="1003" y="1228"/>
                    <a:pt x="1279" y="953"/>
                    <a:pt x="1279" y="627"/>
                  </a:cubicBezTo>
                  <a:cubicBezTo>
                    <a:pt x="1279" y="276"/>
                    <a:pt x="1003" y="0"/>
                    <a:pt x="627" y="0"/>
                  </a:cubicBezTo>
                  <a:close/>
                </a:path>
              </a:pathLst>
            </a:custGeom>
            <a:solidFill>
              <a:srgbClr val="FFFFFF">
                <a:alpha val="27930"/>
              </a:srgbClr>
            </a:solidFill>
            <a:ln>
              <a:noFill/>
            </a:ln>
          </p:spPr>
          <p:txBody>
            <a:bodyPr spcFirstLastPara="1" wrap="square" lIns="91425" tIns="91425" rIns="91425" bIns="91425" anchor="ctr" anchorCtr="0">
              <a:noAutofit/>
            </a:bodyPr>
            <a:lstStyle/>
            <a:p>
              <a:endParaRPr/>
            </a:p>
          </p:txBody>
        </p:sp>
        <p:sp>
          <p:nvSpPr>
            <p:cNvPr id="72" name="Google Shape;72;p15"/>
            <p:cNvSpPr/>
            <p:nvPr/>
          </p:nvSpPr>
          <p:spPr>
            <a:xfrm>
              <a:off x="2604059" y="3621535"/>
              <a:ext cx="137189" cy="131826"/>
            </a:xfrm>
            <a:custGeom>
              <a:avLst/>
              <a:gdLst/>
              <a:ahLst/>
              <a:cxnLst/>
              <a:rect l="l" t="t" r="r" b="b"/>
              <a:pathLst>
                <a:path w="1279" h="1229" extrusionOk="0">
                  <a:moveTo>
                    <a:pt x="627" y="0"/>
                  </a:moveTo>
                  <a:cubicBezTo>
                    <a:pt x="276" y="0"/>
                    <a:pt x="0" y="276"/>
                    <a:pt x="0" y="602"/>
                  </a:cubicBezTo>
                  <a:cubicBezTo>
                    <a:pt x="0" y="952"/>
                    <a:pt x="276" y="1228"/>
                    <a:pt x="627" y="1228"/>
                  </a:cubicBezTo>
                  <a:cubicBezTo>
                    <a:pt x="978" y="1228"/>
                    <a:pt x="1278" y="952"/>
                    <a:pt x="1278" y="602"/>
                  </a:cubicBezTo>
                  <a:cubicBezTo>
                    <a:pt x="1278" y="276"/>
                    <a:pt x="978" y="0"/>
                    <a:pt x="627" y="0"/>
                  </a:cubicBezTo>
                  <a:close/>
                </a:path>
              </a:pathLst>
            </a:custGeom>
            <a:solidFill>
              <a:srgbClr val="FFFFFF">
                <a:alpha val="27930"/>
              </a:srgbClr>
            </a:solidFill>
            <a:ln>
              <a:noFill/>
            </a:ln>
          </p:spPr>
          <p:txBody>
            <a:bodyPr spcFirstLastPara="1" wrap="square" lIns="91425" tIns="91425" rIns="91425" bIns="91425" anchor="ctr" anchorCtr="0">
              <a:noAutofit/>
            </a:bodyPr>
            <a:lstStyle/>
            <a:p>
              <a:endParaRPr/>
            </a:p>
          </p:txBody>
        </p:sp>
        <p:sp>
          <p:nvSpPr>
            <p:cNvPr id="73" name="Google Shape;73;p15"/>
            <p:cNvSpPr/>
            <p:nvPr/>
          </p:nvSpPr>
          <p:spPr>
            <a:xfrm>
              <a:off x="2812928" y="2790903"/>
              <a:ext cx="137189" cy="131826"/>
            </a:xfrm>
            <a:custGeom>
              <a:avLst/>
              <a:gdLst/>
              <a:ahLst/>
              <a:cxnLst/>
              <a:rect l="l" t="t" r="r" b="b"/>
              <a:pathLst>
                <a:path w="1279" h="1229" extrusionOk="0">
                  <a:moveTo>
                    <a:pt x="652" y="1"/>
                  </a:moveTo>
                  <a:cubicBezTo>
                    <a:pt x="301" y="1"/>
                    <a:pt x="0" y="277"/>
                    <a:pt x="0" y="627"/>
                  </a:cubicBezTo>
                  <a:cubicBezTo>
                    <a:pt x="0" y="953"/>
                    <a:pt x="301" y="1229"/>
                    <a:pt x="652" y="1229"/>
                  </a:cubicBezTo>
                  <a:cubicBezTo>
                    <a:pt x="1003" y="1229"/>
                    <a:pt x="1279" y="953"/>
                    <a:pt x="1279" y="627"/>
                  </a:cubicBezTo>
                  <a:cubicBezTo>
                    <a:pt x="1279" y="277"/>
                    <a:pt x="1003" y="1"/>
                    <a:pt x="652" y="1"/>
                  </a:cubicBezTo>
                  <a:close/>
                </a:path>
              </a:pathLst>
            </a:custGeom>
            <a:solidFill>
              <a:srgbClr val="FFFFFF">
                <a:alpha val="27930"/>
              </a:srgbClr>
            </a:solidFill>
            <a:ln>
              <a:noFill/>
            </a:ln>
          </p:spPr>
          <p:txBody>
            <a:bodyPr spcFirstLastPara="1" wrap="square" lIns="91425" tIns="91425" rIns="91425" bIns="91425" anchor="ctr" anchorCtr="0">
              <a:noAutofit/>
            </a:bodyPr>
            <a:lstStyle/>
            <a:p>
              <a:endParaRPr/>
            </a:p>
          </p:txBody>
        </p:sp>
      </p:grpSp>
    </p:spTree>
    <p:extLst>
      <p:ext uri="{BB962C8B-B14F-4D97-AF65-F5344CB8AC3E}">
        <p14:creationId xmlns:p14="http://schemas.microsoft.com/office/powerpoint/2010/main" val="276949757"/>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5938"/>
        <p:cNvGrpSpPr/>
        <p:nvPr/>
      </p:nvGrpSpPr>
      <p:grpSpPr>
        <a:xfrm>
          <a:off x="0" y="0"/>
          <a:ext cx="0" cy="0"/>
          <a:chOff x="0" y="0"/>
          <a:chExt cx="0" cy="0"/>
        </a:xfrm>
      </p:grpSpPr>
      <p:grpSp>
        <p:nvGrpSpPr>
          <p:cNvPr id="15939" name="Google Shape;15939;p59"/>
          <p:cNvGrpSpPr/>
          <p:nvPr/>
        </p:nvGrpSpPr>
        <p:grpSpPr>
          <a:xfrm>
            <a:off x="2274271" y="3519068"/>
            <a:ext cx="885398" cy="893069"/>
            <a:chOff x="2781975" y="3951500"/>
            <a:chExt cx="640525" cy="646075"/>
          </a:xfrm>
        </p:grpSpPr>
        <p:sp>
          <p:nvSpPr>
            <p:cNvPr id="15940" name="Google Shape;15940;p5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5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5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5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5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5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5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5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5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5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5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5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5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5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5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5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5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5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5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5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5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5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5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5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5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5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5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5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5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5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5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5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5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5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5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5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5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5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5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5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5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5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5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5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5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5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5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5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5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5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5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5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5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5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5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5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5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5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5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5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5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5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5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5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5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5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5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5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5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5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5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5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5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5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5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5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5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5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5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5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5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5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5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5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5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5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5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5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5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5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5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5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5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5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5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5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5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5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5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5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5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5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5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5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5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5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5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5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5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5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5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5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5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5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5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5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5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5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5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5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5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5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5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5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5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5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5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5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5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5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5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5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5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5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5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5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5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5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5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5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5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5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5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5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5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5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5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5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5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5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5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5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5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5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5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5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5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5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5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5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5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5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5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5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5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5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5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5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5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5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5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5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5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5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5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5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5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5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5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5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5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5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5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5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5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5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5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5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5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5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5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5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5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5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5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5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5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5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5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5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5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5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5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5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5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5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5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5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5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5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5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5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5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5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5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5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5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5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5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5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5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5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5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5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5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5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5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5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5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5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5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5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5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5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5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5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5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5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5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5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5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5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5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5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5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5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5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5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5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5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5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5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5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5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5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5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59"/>
          <p:cNvGrpSpPr/>
          <p:nvPr/>
        </p:nvGrpSpPr>
        <p:grpSpPr>
          <a:xfrm>
            <a:off x="6048843" y="1746143"/>
            <a:ext cx="885398" cy="893069"/>
            <a:chOff x="2781975" y="3951500"/>
            <a:chExt cx="640525" cy="646075"/>
          </a:xfrm>
        </p:grpSpPr>
        <p:sp>
          <p:nvSpPr>
            <p:cNvPr id="16197" name="Google Shape;16197;p5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5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5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5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5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5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5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5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5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5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5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5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5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5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5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5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5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5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5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5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5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5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5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5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5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5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5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5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5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5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5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5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5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5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5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5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5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5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5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5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5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5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5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5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5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5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5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5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5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5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5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5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5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5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5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5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5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5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5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5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5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5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5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5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5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5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5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5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5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5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5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5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5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5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5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5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5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5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5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5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5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5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5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5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5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5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5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5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5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5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5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5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5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5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5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5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5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5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5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5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5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5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5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5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5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5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5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5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5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5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5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5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5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5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5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5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5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5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5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5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5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5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5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5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5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5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5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5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5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5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5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5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5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5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5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5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5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5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5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5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5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5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5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5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5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5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5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5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5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5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5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5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5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5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5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5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5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5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5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5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5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5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5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5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5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5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5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5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5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5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5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5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5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5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5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5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5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5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5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5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5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5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5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5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5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5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5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5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5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5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5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5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5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5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5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5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5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5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5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5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5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5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5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5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5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5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5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5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5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5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5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5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5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5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5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5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5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5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5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5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5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5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5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5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5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5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5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5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5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5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5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5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5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5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5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5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5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5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5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5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5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5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5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5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5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5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5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5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5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5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5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5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5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5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5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5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59"/>
          <p:cNvGrpSpPr/>
          <p:nvPr/>
        </p:nvGrpSpPr>
        <p:grpSpPr>
          <a:xfrm>
            <a:off x="2209693" y="279018"/>
            <a:ext cx="885398" cy="893069"/>
            <a:chOff x="2781975" y="3951500"/>
            <a:chExt cx="640525" cy="646075"/>
          </a:xfrm>
        </p:grpSpPr>
        <p:sp>
          <p:nvSpPr>
            <p:cNvPr id="16454" name="Google Shape;16454;p59"/>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59"/>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59"/>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59"/>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59"/>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59"/>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59"/>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59"/>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59"/>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59"/>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59"/>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59"/>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59"/>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59"/>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59"/>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59"/>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59"/>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59"/>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59"/>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59"/>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59"/>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59"/>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59"/>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59"/>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59"/>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59"/>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59"/>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59"/>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59"/>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59"/>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59"/>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59"/>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59"/>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59"/>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59"/>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59"/>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59"/>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59"/>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59"/>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59"/>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59"/>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59"/>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59"/>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59"/>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59"/>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59"/>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59"/>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59"/>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59"/>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59"/>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59"/>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59"/>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59"/>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59"/>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59"/>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59"/>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59"/>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59"/>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59"/>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59"/>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59"/>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59"/>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59"/>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59"/>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59"/>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59"/>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59"/>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59"/>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59"/>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59"/>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59"/>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59"/>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59"/>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59"/>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59"/>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59"/>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59"/>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59"/>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59"/>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59"/>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59"/>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59"/>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59"/>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59"/>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59"/>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59"/>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59"/>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59"/>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59"/>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59"/>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59"/>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59"/>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59"/>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59"/>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59"/>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59"/>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59"/>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59"/>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59"/>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59"/>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59"/>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59"/>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59"/>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59"/>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59"/>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59"/>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59"/>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59"/>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59"/>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59"/>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59"/>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59"/>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59"/>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59"/>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59"/>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59"/>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59"/>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59"/>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59"/>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59"/>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59"/>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59"/>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59"/>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59"/>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59"/>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59"/>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59"/>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59"/>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59"/>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59"/>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59"/>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59"/>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59"/>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59"/>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59"/>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59"/>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59"/>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59"/>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59"/>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59"/>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59"/>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59"/>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59"/>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59"/>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59"/>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59"/>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59"/>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59"/>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59"/>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59"/>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59"/>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59"/>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59"/>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59"/>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59"/>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59"/>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59"/>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59"/>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59"/>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59"/>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59"/>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59"/>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59"/>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59"/>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59"/>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59"/>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59"/>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59"/>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59"/>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59"/>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59"/>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59"/>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59"/>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59"/>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59"/>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59"/>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59"/>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59"/>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59"/>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59"/>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59"/>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59"/>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59"/>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59"/>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59"/>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59"/>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59"/>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59"/>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59"/>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59"/>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59"/>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59"/>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59"/>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59"/>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59"/>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59"/>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59"/>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59"/>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59"/>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59"/>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59"/>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59"/>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59"/>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59"/>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59"/>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59"/>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59"/>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59"/>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59"/>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59"/>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59"/>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59"/>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59"/>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59"/>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59"/>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59"/>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59"/>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59"/>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59"/>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59"/>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59"/>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59"/>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59"/>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59"/>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59"/>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59"/>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59"/>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59"/>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59"/>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59"/>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59"/>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59"/>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59"/>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59"/>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59"/>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59"/>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59"/>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59"/>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59"/>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59"/>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59"/>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59"/>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59"/>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59"/>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59"/>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59"/>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59"/>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59"/>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59"/>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59"/>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59"/>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59"/>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59"/>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59"/>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59"/>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59"/>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10" name="Google Shape;16710;p59"/>
          <p:cNvSpPr txBox="1">
            <a:spLocks noGrp="1"/>
          </p:cNvSpPr>
          <p:nvPr>
            <p:ph type="title"/>
          </p:nvPr>
        </p:nvSpPr>
        <p:spPr>
          <a:xfrm>
            <a:off x="1438381" y="878175"/>
            <a:ext cx="6339155"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dirty="0">
                <a:solidFill>
                  <a:srgbClr val="FFFFFF"/>
                </a:solidFill>
              </a:rPr>
              <a:t>.</a:t>
            </a:r>
            <a:endParaRPr dirty="0">
              <a:solidFill>
                <a:srgbClr val="FFFFFF"/>
              </a:solidFill>
            </a:endParaRPr>
          </a:p>
        </p:txBody>
      </p:sp>
      <p:sp>
        <p:nvSpPr>
          <p:cNvPr id="16711" name="Google Shape;16711;p59"/>
          <p:cNvSpPr txBox="1">
            <a:spLocks noGrp="1"/>
          </p:cNvSpPr>
          <p:nvPr>
            <p:ph type="subTitle" idx="1"/>
          </p:nvPr>
        </p:nvSpPr>
        <p:spPr>
          <a:xfrm>
            <a:off x="1438381" y="1478606"/>
            <a:ext cx="6339155" cy="593572"/>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sp>
        <p:nvSpPr>
          <p:cNvPr id="16712" name="Google Shape;16712;p59"/>
          <p:cNvSpPr txBox="1">
            <a:spLocks noGrp="1"/>
          </p:cNvSpPr>
          <p:nvPr>
            <p:ph type="title" idx="2"/>
          </p:nvPr>
        </p:nvSpPr>
        <p:spPr>
          <a:xfrm>
            <a:off x="1438381" y="2312917"/>
            <a:ext cx="6339155"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sp>
        <p:nvSpPr>
          <p:cNvPr id="16713" name="Google Shape;16713;p59"/>
          <p:cNvSpPr txBox="1">
            <a:spLocks noGrp="1"/>
          </p:cNvSpPr>
          <p:nvPr>
            <p:ph type="subTitle" idx="3"/>
          </p:nvPr>
        </p:nvSpPr>
        <p:spPr>
          <a:xfrm>
            <a:off x="1438381" y="2906714"/>
            <a:ext cx="6339155" cy="600206"/>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sp>
        <p:nvSpPr>
          <p:cNvPr id="16714" name="Google Shape;16714;p59"/>
          <p:cNvSpPr txBox="1">
            <a:spLocks noGrp="1"/>
          </p:cNvSpPr>
          <p:nvPr>
            <p:ph type="title" idx="4"/>
          </p:nvPr>
        </p:nvSpPr>
        <p:spPr>
          <a:xfrm>
            <a:off x="1438381" y="3747672"/>
            <a:ext cx="6339155" cy="8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sp>
        <p:nvSpPr>
          <p:cNvPr id="16715" name="Google Shape;16715;p59"/>
          <p:cNvSpPr txBox="1">
            <a:spLocks noGrp="1"/>
          </p:cNvSpPr>
          <p:nvPr>
            <p:ph type="subTitle" idx="5"/>
          </p:nvPr>
        </p:nvSpPr>
        <p:spPr>
          <a:xfrm>
            <a:off x="1438381" y="4345096"/>
            <a:ext cx="6339155" cy="596579"/>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grpSp>
        <p:nvGrpSpPr>
          <p:cNvPr id="16716" name="Google Shape;16716;p59"/>
          <p:cNvGrpSpPr/>
          <p:nvPr/>
        </p:nvGrpSpPr>
        <p:grpSpPr>
          <a:xfrm>
            <a:off x="7857044" y="2390583"/>
            <a:ext cx="968458" cy="968351"/>
            <a:chOff x="1214475" y="1572575"/>
            <a:chExt cx="356250" cy="356250"/>
          </a:xfrm>
        </p:grpSpPr>
        <p:sp>
          <p:nvSpPr>
            <p:cNvPr id="16717" name="Google Shape;16717;p59"/>
            <p:cNvSpPr/>
            <p:nvPr/>
          </p:nvSpPr>
          <p:spPr>
            <a:xfrm>
              <a:off x="1221425" y="1579525"/>
              <a:ext cx="342325" cy="342350"/>
            </a:xfrm>
            <a:custGeom>
              <a:avLst/>
              <a:gdLst/>
              <a:ahLst/>
              <a:cxnLst/>
              <a:rect l="l" t="t" r="r" b="b"/>
              <a:pathLst>
                <a:path w="13693" h="13694" extrusionOk="0">
                  <a:moveTo>
                    <a:pt x="1" y="1"/>
                  </a:moveTo>
                  <a:lnTo>
                    <a:pt x="1" y="13693"/>
                  </a:lnTo>
                  <a:lnTo>
                    <a:pt x="13693" y="13693"/>
                  </a:lnTo>
                  <a:lnTo>
                    <a:pt x="1369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59"/>
            <p:cNvSpPr/>
            <p:nvPr/>
          </p:nvSpPr>
          <p:spPr>
            <a:xfrm>
              <a:off x="1252000" y="1610125"/>
              <a:ext cx="281150" cy="281175"/>
            </a:xfrm>
            <a:custGeom>
              <a:avLst/>
              <a:gdLst/>
              <a:ahLst/>
              <a:cxnLst/>
              <a:rect l="l" t="t" r="r" b="b"/>
              <a:pathLst>
                <a:path w="11246" h="11247" extrusionOk="0">
                  <a:moveTo>
                    <a:pt x="1092" y="1"/>
                  </a:moveTo>
                  <a:cubicBezTo>
                    <a:pt x="488" y="1"/>
                    <a:pt x="0" y="491"/>
                    <a:pt x="0" y="1093"/>
                  </a:cubicBezTo>
                  <a:lnTo>
                    <a:pt x="0" y="10154"/>
                  </a:lnTo>
                  <a:cubicBezTo>
                    <a:pt x="0" y="10759"/>
                    <a:pt x="491" y="11247"/>
                    <a:pt x="1092" y="11247"/>
                  </a:cubicBezTo>
                  <a:lnTo>
                    <a:pt x="10154" y="11247"/>
                  </a:lnTo>
                  <a:cubicBezTo>
                    <a:pt x="10757" y="11247"/>
                    <a:pt x="11246" y="10759"/>
                    <a:pt x="11246" y="10154"/>
                  </a:cubicBezTo>
                  <a:lnTo>
                    <a:pt x="11246" y="1093"/>
                  </a:lnTo>
                  <a:cubicBezTo>
                    <a:pt x="11246" y="490"/>
                    <a:pt x="10755" y="1"/>
                    <a:pt x="10154" y="1"/>
                  </a:cubicBezTo>
                  <a:close/>
                </a:path>
              </a:pathLst>
            </a:custGeom>
            <a:solidFill>
              <a:srgbClr val="FFFFFF">
                <a:alpha val="653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59"/>
            <p:cNvSpPr/>
            <p:nvPr/>
          </p:nvSpPr>
          <p:spPr>
            <a:xfrm>
              <a:off x="1214475" y="1572575"/>
              <a:ext cx="356250" cy="356250"/>
            </a:xfrm>
            <a:custGeom>
              <a:avLst/>
              <a:gdLst/>
              <a:ahLst/>
              <a:cxnLst/>
              <a:rect l="l" t="t" r="r" b="b"/>
              <a:pathLst>
                <a:path w="14250" h="14250" extrusionOk="0">
                  <a:moveTo>
                    <a:pt x="13693" y="559"/>
                  </a:moveTo>
                  <a:lnTo>
                    <a:pt x="13693" y="13696"/>
                  </a:lnTo>
                  <a:lnTo>
                    <a:pt x="557" y="13696"/>
                  </a:lnTo>
                  <a:lnTo>
                    <a:pt x="557" y="559"/>
                  </a:lnTo>
                  <a:close/>
                  <a:moveTo>
                    <a:pt x="279" y="1"/>
                  </a:moveTo>
                  <a:cubicBezTo>
                    <a:pt x="125" y="1"/>
                    <a:pt x="0" y="125"/>
                    <a:pt x="0" y="279"/>
                  </a:cubicBezTo>
                  <a:lnTo>
                    <a:pt x="0" y="13971"/>
                  </a:lnTo>
                  <a:cubicBezTo>
                    <a:pt x="0" y="14125"/>
                    <a:pt x="125" y="14249"/>
                    <a:pt x="279" y="14249"/>
                  </a:cubicBezTo>
                  <a:lnTo>
                    <a:pt x="13971" y="14249"/>
                  </a:lnTo>
                  <a:cubicBezTo>
                    <a:pt x="14125" y="14249"/>
                    <a:pt x="14249" y="14125"/>
                    <a:pt x="14249" y="13971"/>
                  </a:cubicBezTo>
                  <a:lnTo>
                    <a:pt x="14249" y="279"/>
                  </a:lnTo>
                  <a:cubicBezTo>
                    <a:pt x="14249" y="125"/>
                    <a:pt x="14125" y="1"/>
                    <a:pt x="1397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59"/>
            <p:cNvSpPr/>
            <p:nvPr/>
          </p:nvSpPr>
          <p:spPr>
            <a:xfrm>
              <a:off x="1245000" y="1603175"/>
              <a:ext cx="295125" cy="295075"/>
            </a:xfrm>
            <a:custGeom>
              <a:avLst/>
              <a:gdLst/>
              <a:ahLst/>
              <a:cxnLst/>
              <a:rect l="l" t="t" r="r" b="b"/>
              <a:pathLst>
                <a:path w="11805" h="11803" extrusionOk="0">
                  <a:moveTo>
                    <a:pt x="1372" y="1"/>
                  </a:moveTo>
                  <a:cubicBezTo>
                    <a:pt x="617" y="1"/>
                    <a:pt x="1" y="616"/>
                    <a:pt x="1" y="1371"/>
                  </a:cubicBezTo>
                  <a:lnTo>
                    <a:pt x="1" y="4649"/>
                  </a:lnTo>
                  <a:cubicBezTo>
                    <a:pt x="1" y="4803"/>
                    <a:pt x="126" y="4927"/>
                    <a:pt x="279" y="4927"/>
                  </a:cubicBezTo>
                  <a:cubicBezTo>
                    <a:pt x="432" y="4927"/>
                    <a:pt x="557" y="4803"/>
                    <a:pt x="557" y="4649"/>
                  </a:cubicBezTo>
                  <a:lnTo>
                    <a:pt x="557" y="1371"/>
                  </a:lnTo>
                  <a:cubicBezTo>
                    <a:pt x="557" y="923"/>
                    <a:pt x="921" y="558"/>
                    <a:pt x="1369" y="558"/>
                  </a:cubicBezTo>
                  <a:lnTo>
                    <a:pt x="10431" y="558"/>
                  </a:lnTo>
                  <a:cubicBezTo>
                    <a:pt x="10880" y="558"/>
                    <a:pt x="11243" y="923"/>
                    <a:pt x="11243" y="1371"/>
                  </a:cubicBezTo>
                  <a:lnTo>
                    <a:pt x="11243" y="10432"/>
                  </a:lnTo>
                  <a:cubicBezTo>
                    <a:pt x="11243" y="10880"/>
                    <a:pt x="10880" y="11245"/>
                    <a:pt x="10431" y="11245"/>
                  </a:cubicBezTo>
                  <a:lnTo>
                    <a:pt x="1372" y="11245"/>
                  </a:lnTo>
                  <a:cubicBezTo>
                    <a:pt x="924" y="11245"/>
                    <a:pt x="560" y="10880"/>
                    <a:pt x="560" y="10432"/>
                  </a:cubicBezTo>
                  <a:lnTo>
                    <a:pt x="560" y="7154"/>
                  </a:lnTo>
                  <a:cubicBezTo>
                    <a:pt x="560" y="7001"/>
                    <a:pt x="435" y="6876"/>
                    <a:pt x="282" y="6876"/>
                  </a:cubicBezTo>
                  <a:cubicBezTo>
                    <a:pt x="128" y="6876"/>
                    <a:pt x="3" y="7001"/>
                    <a:pt x="3" y="7154"/>
                  </a:cubicBezTo>
                  <a:lnTo>
                    <a:pt x="3" y="10432"/>
                  </a:lnTo>
                  <a:cubicBezTo>
                    <a:pt x="3" y="11188"/>
                    <a:pt x="618" y="11803"/>
                    <a:pt x="1372" y="11803"/>
                  </a:cubicBezTo>
                  <a:lnTo>
                    <a:pt x="10434" y="11803"/>
                  </a:lnTo>
                  <a:cubicBezTo>
                    <a:pt x="11189" y="11803"/>
                    <a:pt x="11804" y="11188"/>
                    <a:pt x="11804" y="10432"/>
                  </a:cubicBezTo>
                  <a:lnTo>
                    <a:pt x="11804" y="1371"/>
                  </a:lnTo>
                  <a:cubicBezTo>
                    <a:pt x="11804" y="616"/>
                    <a:pt x="11189" y="1"/>
                    <a:pt x="10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59"/>
            <p:cNvSpPr/>
            <p:nvPr/>
          </p:nvSpPr>
          <p:spPr>
            <a:xfrm>
              <a:off x="1245075" y="1743775"/>
              <a:ext cx="13925" cy="13925"/>
            </a:xfrm>
            <a:custGeom>
              <a:avLst/>
              <a:gdLst/>
              <a:ahLst/>
              <a:cxnLst/>
              <a:rect l="l" t="t" r="r" b="b"/>
              <a:pathLst>
                <a:path w="557" h="557" extrusionOk="0">
                  <a:moveTo>
                    <a:pt x="279" y="0"/>
                  </a:moveTo>
                  <a:cubicBezTo>
                    <a:pt x="125" y="0"/>
                    <a:pt x="0" y="125"/>
                    <a:pt x="0" y="278"/>
                  </a:cubicBezTo>
                  <a:cubicBezTo>
                    <a:pt x="0" y="432"/>
                    <a:pt x="125" y="557"/>
                    <a:pt x="279" y="557"/>
                  </a:cubicBezTo>
                  <a:cubicBezTo>
                    <a:pt x="432" y="557"/>
                    <a:pt x="557" y="432"/>
                    <a:pt x="557" y="278"/>
                  </a:cubicBezTo>
                  <a:cubicBezTo>
                    <a:pt x="557" y="125"/>
                    <a:pt x="432" y="0"/>
                    <a:pt x="2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6" name="Google Shape;16726;p59"/>
          <p:cNvGrpSpPr/>
          <p:nvPr/>
        </p:nvGrpSpPr>
        <p:grpSpPr>
          <a:xfrm>
            <a:off x="342188" y="3935422"/>
            <a:ext cx="962627" cy="962384"/>
            <a:chOff x="3050000" y="1949375"/>
            <a:chExt cx="356275" cy="356225"/>
          </a:xfrm>
        </p:grpSpPr>
        <p:sp>
          <p:nvSpPr>
            <p:cNvPr id="16727" name="Google Shape;16727;p59"/>
            <p:cNvSpPr/>
            <p:nvPr/>
          </p:nvSpPr>
          <p:spPr>
            <a:xfrm>
              <a:off x="3056950" y="1956350"/>
              <a:ext cx="342375" cy="342350"/>
            </a:xfrm>
            <a:custGeom>
              <a:avLst/>
              <a:gdLst/>
              <a:ahLst/>
              <a:cxnLst/>
              <a:rect l="l" t="t" r="r" b="b"/>
              <a:pathLst>
                <a:path w="13695" h="13694" extrusionOk="0">
                  <a:moveTo>
                    <a:pt x="0" y="1"/>
                  </a:moveTo>
                  <a:lnTo>
                    <a:pt x="0" y="13693"/>
                  </a:lnTo>
                  <a:lnTo>
                    <a:pt x="13694" y="13693"/>
                  </a:lnTo>
                  <a:lnTo>
                    <a:pt x="136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59"/>
            <p:cNvSpPr/>
            <p:nvPr/>
          </p:nvSpPr>
          <p:spPr>
            <a:xfrm>
              <a:off x="3087500" y="1986925"/>
              <a:ext cx="281175" cy="281175"/>
            </a:xfrm>
            <a:custGeom>
              <a:avLst/>
              <a:gdLst/>
              <a:ahLst/>
              <a:cxnLst/>
              <a:rect l="l" t="t" r="r" b="b"/>
              <a:pathLst>
                <a:path w="11247" h="11247" extrusionOk="0">
                  <a:moveTo>
                    <a:pt x="1093" y="0"/>
                  </a:moveTo>
                  <a:cubicBezTo>
                    <a:pt x="490" y="0"/>
                    <a:pt x="1" y="491"/>
                    <a:pt x="1" y="1093"/>
                  </a:cubicBezTo>
                  <a:lnTo>
                    <a:pt x="1" y="10154"/>
                  </a:lnTo>
                  <a:cubicBezTo>
                    <a:pt x="1" y="10757"/>
                    <a:pt x="491" y="11246"/>
                    <a:pt x="1093" y="11246"/>
                  </a:cubicBezTo>
                  <a:lnTo>
                    <a:pt x="10154" y="11246"/>
                  </a:lnTo>
                  <a:cubicBezTo>
                    <a:pt x="10759" y="11246"/>
                    <a:pt x="11247" y="10757"/>
                    <a:pt x="11247" y="10154"/>
                  </a:cubicBezTo>
                  <a:lnTo>
                    <a:pt x="11247" y="1093"/>
                  </a:lnTo>
                  <a:cubicBezTo>
                    <a:pt x="11247" y="489"/>
                    <a:pt x="10756" y="0"/>
                    <a:pt x="10154" y="0"/>
                  </a:cubicBezTo>
                  <a:close/>
                </a:path>
              </a:pathLst>
            </a:custGeom>
            <a:solidFill>
              <a:srgbClr val="FFFFFF">
                <a:alpha val="653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59"/>
            <p:cNvSpPr/>
            <p:nvPr/>
          </p:nvSpPr>
          <p:spPr>
            <a:xfrm>
              <a:off x="3080550" y="1979975"/>
              <a:ext cx="295075" cy="295075"/>
            </a:xfrm>
            <a:custGeom>
              <a:avLst/>
              <a:gdLst/>
              <a:ahLst/>
              <a:cxnLst/>
              <a:rect l="l" t="t" r="r" b="b"/>
              <a:pathLst>
                <a:path w="11803" h="11803" extrusionOk="0">
                  <a:moveTo>
                    <a:pt x="10432" y="558"/>
                  </a:moveTo>
                  <a:cubicBezTo>
                    <a:pt x="10880" y="558"/>
                    <a:pt x="11245" y="922"/>
                    <a:pt x="11245" y="1371"/>
                  </a:cubicBezTo>
                  <a:lnTo>
                    <a:pt x="11245" y="10432"/>
                  </a:lnTo>
                  <a:cubicBezTo>
                    <a:pt x="11245" y="10880"/>
                    <a:pt x="10880" y="11244"/>
                    <a:pt x="10432" y="11244"/>
                  </a:cubicBezTo>
                  <a:lnTo>
                    <a:pt x="1371" y="11244"/>
                  </a:lnTo>
                  <a:cubicBezTo>
                    <a:pt x="1370" y="11244"/>
                    <a:pt x="1369" y="11244"/>
                    <a:pt x="1368" y="11244"/>
                  </a:cubicBezTo>
                  <a:cubicBezTo>
                    <a:pt x="922" y="11244"/>
                    <a:pt x="558" y="10879"/>
                    <a:pt x="558" y="10432"/>
                  </a:cubicBezTo>
                  <a:lnTo>
                    <a:pt x="558" y="1371"/>
                  </a:lnTo>
                  <a:cubicBezTo>
                    <a:pt x="558" y="922"/>
                    <a:pt x="923" y="558"/>
                    <a:pt x="1371" y="558"/>
                  </a:cubicBezTo>
                  <a:close/>
                  <a:moveTo>
                    <a:pt x="1371" y="0"/>
                  </a:moveTo>
                  <a:cubicBezTo>
                    <a:pt x="616" y="0"/>
                    <a:pt x="1" y="615"/>
                    <a:pt x="1" y="1371"/>
                  </a:cubicBezTo>
                  <a:lnTo>
                    <a:pt x="1" y="10432"/>
                  </a:lnTo>
                  <a:cubicBezTo>
                    <a:pt x="1" y="11187"/>
                    <a:pt x="616" y="11802"/>
                    <a:pt x="1371" y="11802"/>
                  </a:cubicBezTo>
                  <a:lnTo>
                    <a:pt x="10432" y="11802"/>
                  </a:lnTo>
                  <a:cubicBezTo>
                    <a:pt x="11188" y="11802"/>
                    <a:pt x="11803" y="11187"/>
                    <a:pt x="11803" y="10432"/>
                  </a:cubicBezTo>
                  <a:lnTo>
                    <a:pt x="11803" y="1371"/>
                  </a:lnTo>
                  <a:cubicBezTo>
                    <a:pt x="11803" y="615"/>
                    <a:pt x="11188" y="0"/>
                    <a:pt x="104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59"/>
            <p:cNvSpPr/>
            <p:nvPr/>
          </p:nvSpPr>
          <p:spPr>
            <a:xfrm>
              <a:off x="3050000" y="1949375"/>
              <a:ext cx="356275" cy="356225"/>
            </a:xfrm>
            <a:custGeom>
              <a:avLst/>
              <a:gdLst/>
              <a:ahLst/>
              <a:cxnLst/>
              <a:rect l="l" t="t" r="r" b="b"/>
              <a:pathLst>
                <a:path w="14251" h="14249" extrusionOk="0">
                  <a:moveTo>
                    <a:pt x="278" y="0"/>
                  </a:moveTo>
                  <a:cubicBezTo>
                    <a:pt x="125" y="0"/>
                    <a:pt x="0" y="125"/>
                    <a:pt x="0" y="278"/>
                  </a:cubicBezTo>
                  <a:lnTo>
                    <a:pt x="0" y="5873"/>
                  </a:lnTo>
                  <a:cubicBezTo>
                    <a:pt x="0" y="6026"/>
                    <a:pt x="125" y="6151"/>
                    <a:pt x="278" y="6151"/>
                  </a:cubicBezTo>
                  <a:cubicBezTo>
                    <a:pt x="432" y="6151"/>
                    <a:pt x="556" y="6026"/>
                    <a:pt x="556" y="5873"/>
                  </a:cubicBezTo>
                  <a:lnTo>
                    <a:pt x="556" y="556"/>
                  </a:lnTo>
                  <a:lnTo>
                    <a:pt x="13694" y="556"/>
                  </a:lnTo>
                  <a:lnTo>
                    <a:pt x="13694" y="13692"/>
                  </a:lnTo>
                  <a:lnTo>
                    <a:pt x="556" y="13692"/>
                  </a:lnTo>
                  <a:lnTo>
                    <a:pt x="556" y="8376"/>
                  </a:lnTo>
                  <a:cubicBezTo>
                    <a:pt x="556" y="8223"/>
                    <a:pt x="432" y="8098"/>
                    <a:pt x="278" y="8098"/>
                  </a:cubicBezTo>
                  <a:cubicBezTo>
                    <a:pt x="125" y="8098"/>
                    <a:pt x="0" y="8223"/>
                    <a:pt x="0" y="8376"/>
                  </a:cubicBezTo>
                  <a:lnTo>
                    <a:pt x="0" y="13971"/>
                  </a:lnTo>
                  <a:cubicBezTo>
                    <a:pt x="0" y="14124"/>
                    <a:pt x="125" y="14249"/>
                    <a:pt x="278" y="14249"/>
                  </a:cubicBezTo>
                  <a:lnTo>
                    <a:pt x="13972" y="14249"/>
                  </a:lnTo>
                  <a:cubicBezTo>
                    <a:pt x="14126" y="14249"/>
                    <a:pt x="14250" y="14124"/>
                    <a:pt x="14250" y="13971"/>
                  </a:cubicBezTo>
                  <a:lnTo>
                    <a:pt x="14250" y="278"/>
                  </a:lnTo>
                  <a:cubicBezTo>
                    <a:pt x="14250" y="126"/>
                    <a:pt x="14126" y="0"/>
                    <a:pt x="139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59"/>
            <p:cNvSpPr/>
            <p:nvPr/>
          </p:nvSpPr>
          <p:spPr>
            <a:xfrm>
              <a:off x="3050000" y="2120550"/>
              <a:ext cx="13925" cy="13950"/>
            </a:xfrm>
            <a:custGeom>
              <a:avLst/>
              <a:gdLst/>
              <a:ahLst/>
              <a:cxnLst/>
              <a:rect l="l" t="t" r="r" b="b"/>
              <a:pathLst>
                <a:path w="557" h="558" extrusionOk="0">
                  <a:moveTo>
                    <a:pt x="278" y="1"/>
                  </a:moveTo>
                  <a:cubicBezTo>
                    <a:pt x="125" y="1"/>
                    <a:pt x="0" y="125"/>
                    <a:pt x="0" y="279"/>
                  </a:cubicBezTo>
                  <a:cubicBezTo>
                    <a:pt x="0" y="433"/>
                    <a:pt x="125" y="557"/>
                    <a:pt x="278" y="557"/>
                  </a:cubicBezTo>
                  <a:cubicBezTo>
                    <a:pt x="432" y="557"/>
                    <a:pt x="556" y="433"/>
                    <a:pt x="556" y="279"/>
                  </a:cubicBezTo>
                  <a:cubicBezTo>
                    <a:pt x="556" y="125"/>
                    <a:pt x="432" y="1"/>
                    <a:pt x="2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6" name="Google Shape;16736;p59"/>
          <p:cNvGrpSpPr/>
          <p:nvPr/>
        </p:nvGrpSpPr>
        <p:grpSpPr>
          <a:xfrm>
            <a:off x="328773" y="981549"/>
            <a:ext cx="965772" cy="965665"/>
            <a:chOff x="5619725" y="1195800"/>
            <a:chExt cx="356275" cy="356275"/>
          </a:xfrm>
        </p:grpSpPr>
        <p:sp>
          <p:nvSpPr>
            <p:cNvPr id="16737" name="Google Shape;16737;p59"/>
            <p:cNvSpPr/>
            <p:nvPr/>
          </p:nvSpPr>
          <p:spPr>
            <a:xfrm>
              <a:off x="5626675" y="1202750"/>
              <a:ext cx="342375" cy="342375"/>
            </a:xfrm>
            <a:custGeom>
              <a:avLst/>
              <a:gdLst/>
              <a:ahLst/>
              <a:cxnLst/>
              <a:rect l="l" t="t" r="r" b="b"/>
              <a:pathLst>
                <a:path w="13695" h="13695" extrusionOk="0">
                  <a:moveTo>
                    <a:pt x="0" y="0"/>
                  </a:moveTo>
                  <a:lnTo>
                    <a:pt x="0" y="13694"/>
                  </a:lnTo>
                  <a:lnTo>
                    <a:pt x="13694" y="13694"/>
                  </a:lnTo>
                  <a:lnTo>
                    <a:pt x="136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59"/>
            <p:cNvSpPr/>
            <p:nvPr/>
          </p:nvSpPr>
          <p:spPr>
            <a:xfrm>
              <a:off x="5657225" y="1233300"/>
              <a:ext cx="281225" cy="281175"/>
            </a:xfrm>
            <a:custGeom>
              <a:avLst/>
              <a:gdLst/>
              <a:ahLst/>
              <a:cxnLst/>
              <a:rect l="l" t="t" r="r" b="b"/>
              <a:pathLst>
                <a:path w="11249" h="11247" extrusionOk="0">
                  <a:moveTo>
                    <a:pt x="1095" y="1"/>
                  </a:moveTo>
                  <a:cubicBezTo>
                    <a:pt x="490" y="1"/>
                    <a:pt x="1" y="491"/>
                    <a:pt x="1" y="1093"/>
                  </a:cubicBezTo>
                  <a:lnTo>
                    <a:pt x="1" y="10154"/>
                  </a:lnTo>
                  <a:cubicBezTo>
                    <a:pt x="1" y="10759"/>
                    <a:pt x="491" y="11247"/>
                    <a:pt x="1095" y="11247"/>
                  </a:cubicBezTo>
                  <a:lnTo>
                    <a:pt x="10155" y="11247"/>
                  </a:lnTo>
                  <a:cubicBezTo>
                    <a:pt x="10759" y="11247"/>
                    <a:pt x="11248" y="10759"/>
                    <a:pt x="11248" y="10154"/>
                  </a:cubicBezTo>
                  <a:lnTo>
                    <a:pt x="11248" y="1093"/>
                  </a:lnTo>
                  <a:cubicBezTo>
                    <a:pt x="11248" y="490"/>
                    <a:pt x="10758" y="1"/>
                    <a:pt x="10155" y="1"/>
                  </a:cubicBezTo>
                  <a:close/>
                </a:path>
              </a:pathLst>
            </a:custGeom>
            <a:solidFill>
              <a:srgbClr val="FFFFFF">
                <a:alpha val="653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59"/>
            <p:cNvSpPr/>
            <p:nvPr/>
          </p:nvSpPr>
          <p:spPr>
            <a:xfrm>
              <a:off x="5619725" y="1195800"/>
              <a:ext cx="356275" cy="356275"/>
            </a:xfrm>
            <a:custGeom>
              <a:avLst/>
              <a:gdLst/>
              <a:ahLst/>
              <a:cxnLst/>
              <a:rect l="l" t="t" r="r" b="b"/>
              <a:pathLst>
                <a:path w="14251" h="14251" extrusionOk="0">
                  <a:moveTo>
                    <a:pt x="13694" y="558"/>
                  </a:moveTo>
                  <a:lnTo>
                    <a:pt x="13694" y="13695"/>
                  </a:lnTo>
                  <a:lnTo>
                    <a:pt x="557" y="13695"/>
                  </a:lnTo>
                  <a:lnTo>
                    <a:pt x="557" y="558"/>
                  </a:lnTo>
                  <a:close/>
                  <a:moveTo>
                    <a:pt x="278" y="0"/>
                  </a:moveTo>
                  <a:cubicBezTo>
                    <a:pt x="125" y="0"/>
                    <a:pt x="0" y="125"/>
                    <a:pt x="0" y="278"/>
                  </a:cubicBezTo>
                  <a:lnTo>
                    <a:pt x="0" y="13972"/>
                  </a:lnTo>
                  <a:cubicBezTo>
                    <a:pt x="0" y="14126"/>
                    <a:pt x="125" y="14250"/>
                    <a:pt x="278" y="14250"/>
                  </a:cubicBezTo>
                  <a:lnTo>
                    <a:pt x="13972" y="14250"/>
                  </a:lnTo>
                  <a:cubicBezTo>
                    <a:pt x="14126" y="14250"/>
                    <a:pt x="14250" y="14126"/>
                    <a:pt x="14250" y="13972"/>
                  </a:cubicBezTo>
                  <a:lnTo>
                    <a:pt x="14250" y="278"/>
                  </a:lnTo>
                  <a:cubicBezTo>
                    <a:pt x="14250" y="125"/>
                    <a:pt x="14126" y="0"/>
                    <a:pt x="139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59"/>
            <p:cNvSpPr/>
            <p:nvPr/>
          </p:nvSpPr>
          <p:spPr>
            <a:xfrm>
              <a:off x="5650275" y="1226400"/>
              <a:ext cx="295125" cy="295100"/>
            </a:xfrm>
            <a:custGeom>
              <a:avLst/>
              <a:gdLst/>
              <a:ahLst/>
              <a:cxnLst/>
              <a:rect l="l" t="t" r="r" b="b"/>
              <a:pathLst>
                <a:path w="11805" h="11804" extrusionOk="0">
                  <a:moveTo>
                    <a:pt x="1373" y="0"/>
                  </a:moveTo>
                  <a:cubicBezTo>
                    <a:pt x="616" y="0"/>
                    <a:pt x="1" y="615"/>
                    <a:pt x="1" y="1372"/>
                  </a:cubicBezTo>
                  <a:lnTo>
                    <a:pt x="1" y="10432"/>
                  </a:lnTo>
                  <a:cubicBezTo>
                    <a:pt x="2" y="11189"/>
                    <a:pt x="616" y="11804"/>
                    <a:pt x="1373" y="11804"/>
                  </a:cubicBezTo>
                  <a:lnTo>
                    <a:pt x="10433" y="11804"/>
                  </a:lnTo>
                  <a:cubicBezTo>
                    <a:pt x="11190" y="11804"/>
                    <a:pt x="11804" y="11189"/>
                    <a:pt x="11804" y="10432"/>
                  </a:cubicBezTo>
                  <a:lnTo>
                    <a:pt x="11804" y="7158"/>
                  </a:lnTo>
                  <a:cubicBezTo>
                    <a:pt x="11804" y="7004"/>
                    <a:pt x="11680" y="6880"/>
                    <a:pt x="11526" y="6880"/>
                  </a:cubicBezTo>
                  <a:cubicBezTo>
                    <a:pt x="11373" y="6880"/>
                    <a:pt x="11248" y="7004"/>
                    <a:pt x="11248" y="7158"/>
                  </a:cubicBezTo>
                  <a:lnTo>
                    <a:pt x="11248" y="10432"/>
                  </a:lnTo>
                  <a:cubicBezTo>
                    <a:pt x="11248" y="10880"/>
                    <a:pt x="10884" y="11245"/>
                    <a:pt x="10435" y="11245"/>
                  </a:cubicBezTo>
                  <a:lnTo>
                    <a:pt x="1374" y="11245"/>
                  </a:lnTo>
                  <a:cubicBezTo>
                    <a:pt x="925" y="11245"/>
                    <a:pt x="562" y="10880"/>
                    <a:pt x="562" y="10432"/>
                  </a:cubicBezTo>
                  <a:lnTo>
                    <a:pt x="562" y="1372"/>
                  </a:lnTo>
                  <a:cubicBezTo>
                    <a:pt x="562" y="923"/>
                    <a:pt x="925" y="558"/>
                    <a:pt x="1374" y="558"/>
                  </a:cubicBezTo>
                  <a:lnTo>
                    <a:pt x="10435" y="558"/>
                  </a:lnTo>
                  <a:cubicBezTo>
                    <a:pt x="10884" y="558"/>
                    <a:pt x="11248" y="923"/>
                    <a:pt x="11248" y="1372"/>
                  </a:cubicBezTo>
                  <a:lnTo>
                    <a:pt x="11248" y="4653"/>
                  </a:lnTo>
                  <a:cubicBezTo>
                    <a:pt x="11248" y="4807"/>
                    <a:pt x="11371" y="4931"/>
                    <a:pt x="11526" y="4931"/>
                  </a:cubicBezTo>
                  <a:cubicBezTo>
                    <a:pt x="11680" y="4931"/>
                    <a:pt x="11804" y="4807"/>
                    <a:pt x="11804" y="4653"/>
                  </a:cubicBezTo>
                  <a:lnTo>
                    <a:pt x="11804" y="1372"/>
                  </a:lnTo>
                  <a:cubicBezTo>
                    <a:pt x="11804" y="615"/>
                    <a:pt x="11190" y="0"/>
                    <a:pt x="1043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59"/>
            <p:cNvSpPr/>
            <p:nvPr/>
          </p:nvSpPr>
          <p:spPr>
            <a:xfrm>
              <a:off x="5931475" y="1367050"/>
              <a:ext cx="13925" cy="13950"/>
            </a:xfrm>
            <a:custGeom>
              <a:avLst/>
              <a:gdLst/>
              <a:ahLst/>
              <a:cxnLst/>
              <a:rect l="l" t="t" r="r" b="b"/>
              <a:pathLst>
                <a:path w="557" h="558" extrusionOk="0">
                  <a:moveTo>
                    <a:pt x="278" y="1"/>
                  </a:moveTo>
                  <a:cubicBezTo>
                    <a:pt x="123" y="1"/>
                    <a:pt x="0" y="125"/>
                    <a:pt x="0" y="279"/>
                  </a:cubicBezTo>
                  <a:cubicBezTo>
                    <a:pt x="0" y="433"/>
                    <a:pt x="125" y="557"/>
                    <a:pt x="278" y="557"/>
                  </a:cubicBezTo>
                  <a:cubicBezTo>
                    <a:pt x="432" y="557"/>
                    <a:pt x="556" y="433"/>
                    <a:pt x="556" y="279"/>
                  </a:cubicBezTo>
                  <a:cubicBezTo>
                    <a:pt x="556" y="125"/>
                    <a:pt x="432" y="1"/>
                    <a:pt x="2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TextBox 1"/>
          <p:cNvSpPr txBox="1"/>
          <p:nvPr/>
        </p:nvSpPr>
        <p:spPr>
          <a:xfrm>
            <a:off x="1294545" y="281639"/>
            <a:ext cx="7161087" cy="461665"/>
          </a:xfrm>
          <a:prstGeom prst="rect">
            <a:avLst/>
          </a:prstGeom>
          <a:noFill/>
        </p:spPr>
        <p:txBody>
          <a:bodyPr wrap="square" rtlCol="0">
            <a:spAutoFit/>
          </a:bodyPr>
          <a:lstStyle/>
          <a:p>
            <a:r>
              <a:rPr lang="en-US" sz="2400" b="1" dirty="0" smtClean="0">
                <a:solidFill>
                  <a:srgbClr val="C00000"/>
                </a:solidFill>
              </a:rPr>
              <a:t>?3: </a:t>
            </a:r>
            <a:r>
              <a:rPr lang="en-US" sz="2000" b="1" dirty="0" err="1" smtClean="0"/>
              <a:t>Hãy</a:t>
            </a:r>
            <a:r>
              <a:rPr lang="en-US" sz="2000" b="1" dirty="0" smtClean="0"/>
              <a:t> </a:t>
            </a:r>
            <a:r>
              <a:rPr lang="en-US" sz="2000" b="1" dirty="0" err="1" smtClean="0"/>
              <a:t>biểu</a:t>
            </a:r>
            <a:r>
              <a:rPr lang="en-US" sz="2000" b="1" dirty="0" smtClean="0"/>
              <a:t> </a:t>
            </a:r>
            <a:r>
              <a:rPr lang="en-US" sz="2000" b="1" dirty="0" err="1" smtClean="0"/>
              <a:t>diễn</a:t>
            </a:r>
            <a:r>
              <a:rPr lang="en-US" sz="2000" b="1" dirty="0" smtClean="0"/>
              <a:t> </a:t>
            </a:r>
            <a:r>
              <a:rPr lang="en-US" sz="2000" b="1" dirty="0" err="1" smtClean="0"/>
              <a:t>kí</a:t>
            </a:r>
            <a:r>
              <a:rPr lang="en-US" sz="2000" b="1" dirty="0" smtClean="0"/>
              <a:t> </a:t>
            </a:r>
            <a:r>
              <a:rPr lang="en-US" sz="2000" b="1" dirty="0" err="1" smtClean="0"/>
              <a:t>hiệu</a:t>
            </a:r>
            <a:r>
              <a:rPr lang="en-US" sz="2000" b="1" dirty="0" smtClean="0"/>
              <a:t> </a:t>
            </a:r>
            <a:r>
              <a:rPr lang="en-US" sz="2000" b="1" dirty="0" err="1" smtClean="0"/>
              <a:t>của</a:t>
            </a:r>
            <a:r>
              <a:rPr lang="en-US" sz="2000" b="1" dirty="0" smtClean="0"/>
              <a:t> </a:t>
            </a:r>
            <a:r>
              <a:rPr lang="en-US" sz="2000" b="1" dirty="0" err="1" smtClean="0"/>
              <a:t>một</a:t>
            </a:r>
            <a:r>
              <a:rPr lang="en-US" sz="2000" b="1" dirty="0" smtClean="0"/>
              <a:t> </a:t>
            </a:r>
            <a:r>
              <a:rPr lang="en-US" sz="2000" b="1" dirty="0" err="1" smtClean="0"/>
              <a:t>số</a:t>
            </a:r>
            <a:r>
              <a:rPr lang="en-US" sz="2000" b="1" dirty="0" smtClean="0"/>
              <a:t> </a:t>
            </a:r>
            <a:r>
              <a:rPr lang="en-US" sz="2000" b="1" dirty="0" err="1" smtClean="0"/>
              <a:t>nguyên</a:t>
            </a:r>
            <a:r>
              <a:rPr lang="en-US" sz="2000" b="1" dirty="0" smtClean="0"/>
              <a:t> </a:t>
            </a:r>
            <a:r>
              <a:rPr lang="en-US" sz="2000" b="1" dirty="0" err="1" smtClean="0"/>
              <a:t>tử</a:t>
            </a:r>
            <a:r>
              <a:rPr lang="en-US" sz="2000" b="1" dirty="0" smtClean="0"/>
              <a:t> </a:t>
            </a:r>
            <a:r>
              <a:rPr lang="en-US" sz="2000" b="1" dirty="0" err="1" smtClean="0"/>
              <a:t>sau</a:t>
            </a:r>
            <a:r>
              <a:rPr lang="en-US" sz="2000" b="1" dirty="0" smtClean="0"/>
              <a:t>:</a:t>
            </a:r>
            <a:endParaRPr lang="en-US" sz="2000" b="1" dirty="0"/>
          </a:p>
        </p:txBody>
      </p:sp>
      <p:sp>
        <p:nvSpPr>
          <p:cNvPr id="3" name="TextBox 2"/>
          <p:cNvSpPr txBox="1"/>
          <p:nvPr/>
        </p:nvSpPr>
        <p:spPr>
          <a:xfrm>
            <a:off x="1787701" y="984056"/>
            <a:ext cx="5311739" cy="400110"/>
          </a:xfrm>
          <a:prstGeom prst="rect">
            <a:avLst/>
          </a:prstGeom>
          <a:noFill/>
        </p:spPr>
        <p:txBody>
          <a:bodyPr wrap="square" rtlCol="0">
            <a:spAutoFit/>
          </a:bodyPr>
          <a:lstStyle/>
          <a:p>
            <a:r>
              <a:rPr lang="en-US" sz="2000" dirty="0" smtClean="0"/>
              <a:t>a) Nitrogen (</a:t>
            </a:r>
            <a:r>
              <a:rPr lang="en-US" sz="2000" dirty="0" err="1" smtClean="0"/>
              <a:t>số</a:t>
            </a:r>
            <a:r>
              <a:rPr lang="en-US" sz="2000" dirty="0" smtClean="0"/>
              <a:t> proton = 7 </a:t>
            </a:r>
            <a:r>
              <a:rPr lang="en-US" sz="2000" dirty="0" err="1" smtClean="0"/>
              <a:t>và</a:t>
            </a:r>
            <a:r>
              <a:rPr lang="en-US" sz="2000" dirty="0" smtClean="0"/>
              <a:t> </a:t>
            </a:r>
            <a:r>
              <a:rPr lang="en-US" sz="2000" dirty="0" err="1" smtClean="0"/>
              <a:t>số</a:t>
            </a:r>
            <a:r>
              <a:rPr lang="en-US" sz="2000" dirty="0" smtClean="0"/>
              <a:t> neutron = 7)</a:t>
            </a:r>
            <a:endParaRPr lang="en-US" sz="2000" dirty="0"/>
          </a:p>
        </p:txBody>
      </p:sp>
      <p:sp>
        <p:nvSpPr>
          <p:cNvPr id="809" name="TextBox 808"/>
          <p:cNvSpPr txBox="1"/>
          <p:nvPr/>
        </p:nvSpPr>
        <p:spPr>
          <a:xfrm>
            <a:off x="1787700" y="2415958"/>
            <a:ext cx="5989836" cy="400110"/>
          </a:xfrm>
          <a:prstGeom prst="rect">
            <a:avLst/>
          </a:prstGeom>
          <a:noFill/>
        </p:spPr>
        <p:txBody>
          <a:bodyPr wrap="square" rtlCol="0">
            <a:spAutoFit/>
          </a:bodyPr>
          <a:lstStyle/>
          <a:p>
            <a:r>
              <a:rPr lang="en-US" sz="2000" dirty="0"/>
              <a:t>b</a:t>
            </a:r>
            <a:r>
              <a:rPr lang="en-US" sz="2000" dirty="0" smtClean="0"/>
              <a:t>) Phosphorus(</a:t>
            </a:r>
            <a:r>
              <a:rPr lang="en-US" sz="2000" dirty="0" err="1" smtClean="0"/>
              <a:t>số</a:t>
            </a:r>
            <a:r>
              <a:rPr lang="en-US" sz="2000" dirty="0" smtClean="0"/>
              <a:t> proton = 15 </a:t>
            </a:r>
            <a:r>
              <a:rPr lang="en-US" sz="2000" dirty="0" err="1" smtClean="0"/>
              <a:t>và</a:t>
            </a:r>
            <a:r>
              <a:rPr lang="en-US" sz="2000" dirty="0" smtClean="0"/>
              <a:t> </a:t>
            </a:r>
            <a:r>
              <a:rPr lang="en-US" sz="2000" dirty="0" err="1" smtClean="0"/>
              <a:t>số</a:t>
            </a:r>
            <a:r>
              <a:rPr lang="en-US" sz="2000" dirty="0" smtClean="0"/>
              <a:t> neutron = 16)</a:t>
            </a:r>
            <a:endParaRPr lang="en-US" sz="2000" dirty="0"/>
          </a:p>
        </p:txBody>
      </p:sp>
      <p:sp>
        <p:nvSpPr>
          <p:cNvPr id="810" name="TextBox 809"/>
          <p:cNvSpPr txBox="1"/>
          <p:nvPr/>
        </p:nvSpPr>
        <p:spPr>
          <a:xfrm>
            <a:off x="1787701" y="3854340"/>
            <a:ext cx="5506949" cy="400110"/>
          </a:xfrm>
          <a:prstGeom prst="rect">
            <a:avLst/>
          </a:prstGeom>
          <a:noFill/>
        </p:spPr>
        <p:txBody>
          <a:bodyPr wrap="square" rtlCol="0">
            <a:spAutoFit/>
          </a:bodyPr>
          <a:lstStyle/>
          <a:p>
            <a:r>
              <a:rPr lang="en-US" sz="2000" dirty="0" smtClean="0"/>
              <a:t>c) Copper (</a:t>
            </a:r>
            <a:r>
              <a:rPr lang="en-US" sz="2000" dirty="0" err="1" smtClean="0"/>
              <a:t>số</a:t>
            </a:r>
            <a:r>
              <a:rPr lang="en-US" sz="2000" dirty="0" smtClean="0"/>
              <a:t> proton = 29 </a:t>
            </a:r>
            <a:r>
              <a:rPr lang="en-US" sz="2000" dirty="0" err="1" smtClean="0"/>
              <a:t>và</a:t>
            </a:r>
            <a:r>
              <a:rPr lang="en-US" sz="2000" dirty="0" smtClean="0"/>
              <a:t> </a:t>
            </a:r>
            <a:r>
              <a:rPr lang="en-US" sz="2000" dirty="0" err="1" smtClean="0"/>
              <a:t>số</a:t>
            </a:r>
            <a:r>
              <a:rPr lang="en-US" sz="2000" dirty="0" smtClean="0"/>
              <a:t> neutron = 34)</a:t>
            </a:r>
            <a:endParaRPr lang="en-US" sz="2000" dirty="0"/>
          </a:p>
        </p:txBody>
      </p:sp>
      <p:sp>
        <p:nvSpPr>
          <p:cNvPr id="811" name="TextBox 810"/>
          <p:cNvSpPr txBox="1"/>
          <p:nvPr/>
        </p:nvSpPr>
        <p:spPr>
          <a:xfrm>
            <a:off x="3077108" y="1547104"/>
            <a:ext cx="3272321" cy="400110"/>
          </a:xfrm>
          <a:prstGeom prst="rect">
            <a:avLst/>
          </a:prstGeom>
          <a:noFill/>
        </p:spPr>
        <p:txBody>
          <a:bodyPr wrap="square" rtlCol="0">
            <a:spAutoFit/>
          </a:bodyPr>
          <a:lstStyle/>
          <a:p>
            <a:r>
              <a:rPr lang="en-US" sz="2000" dirty="0" err="1" smtClean="0">
                <a:solidFill>
                  <a:srgbClr val="C00000"/>
                </a:solidFill>
              </a:rPr>
              <a:t>Số</a:t>
            </a:r>
            <a:r>
              <a:rPr lang="en-US" sz="2000" dirty="0" smtClean="0">
                <a:solidFill>
                  <a:srgbClr val="C00000"/>
                </a:solidFill>
              </a:rPr>
              <a:t> </a:t>
            </a:r>
            <a:r>
              <a:rPr lang="en-US" sz="2000" dirty="0" err="1" smtClean="0">
                <a:solidFill>
                  <a:srgbClr val="C00000"/>
                </a:solidFill>
              </a:rPr>
              <a:t>khối</a:t>
            </a:r>
            <a:r>
              <a:rPr lang="en-US" sz="2000" dirty="0" smtClean="0">
                <a:solidFill>
                  <a:srgbClr val="C00000"/>
                </a:solidFill>
              </a:rPr>
              <a:t> </a:t>
            </a:r>
            <a:r>
              <a:rPr lang="en-US" sz="2000" dirty="0" err="1" smtClean="0">
                <a:solidFill>
                  <a:srgbClr val="C00000"/>
                </a:solidFill>
              </a:rPr>
              <a:t>bằng</a:t>
            </a:r>
            <a:r>
              <a:rPr lang="en-US" sz="2000" dirty="0" smtClean="0">
                <a:solidFill>
                  <a:srgbClr val="C00000"/>
                </a:solidFill>
              </a:rPr>
              <a:t> 7 + 7 = 14</a:t>
            </a:r>
            <a:endParaRPr lang="en-US" sz="2000" dirty="0">
              <a:solidFill>
                <a:srgbClr val="C00000"/>
              </a:solidFill>
            </a:endParaRPr>
          </a:p>
        </p:txBody>
      </p:sp>
      <p:sp>
        <p:nvSpPr>
          <p:cNvPr id="812" name="TextBox 811"/>
          <p:cNvSpPr txBox="1"/>
          <p:nvPr/>
        </p:nvSpPr>
        <p:spPr>
          <a:xfrm>
            <a:off x="3077108" y="3006762"/>
            <a:ext cx="3272321" cy="400110"/>
          </a:xfrm>
          <a:prstGeom prst="rect">
            <a:avLst/>
          </a:prstGeom>
          <a:noFill/>
        </p:spPr>
        <p:txBody>
          <a:bodyPr wrap="square" rtlCol="0">
            <a:spAutoFit/>
          </a:bodyPr>
          <a:lstStyle/>
          <a:p>
            <a:r>
              <a:rPr lang="en-US" sz="2000" dirty="0" err="1" smtClean="0">
                <a:solidFill>
                  <a:srgbClr val="C00000"/>
                </a:solidFill>
              </a:rPr>
              <a:t>Số</a:t>
            </a:r>
            <a:r>
              <a:rPr lang="en-US" sz="2000" dirty="0" smtClean="0">
                <a:solidFill>
                  <a:srgbClr val="C00000"/>
                </a:solidFill>
              </a:rPr>
              <a:t> </a:t>
            </a:r>
            <a:r>
              <a:rPr lang="en-US" sz="2000" dirty="0" err="1" smtClean="0">
                <a:solidFill>
                  <a:srgbClr val="C00000"/>
                </a:solidFill>
              </a:rPr>
              <a:t>khối</a:t>
            </a:r>
            <a:r>
              <a:rPr lang="en-US" sz="2000" dirty="0" smtClean="0">
                <a:solidFill>
                  <a:srgbClr val="C00000"/>
                </a:solidFill>
              </a:rPr>
              <a:t> </a:t>
            </a:r>
            <a:r>
              <a:rPr lang="en-US" sz="2000" dirty="0" err="1" smtClean="0">
                <a:solidFill>
                  <a:srgbClr val="C00000"/>
                </a:solidFill>
              </a:rPr>
              <a:t>bằng</a:t>
            </a:r>
            <a:r>
              <a:rPr lang="en-US" sz="2000" dirty="0" smtClean="0">
                <a:solidFill>
                  <a:srgbClr val="C00000"/>
                </a:solidFill>
              </a:rPr>
              <a:t> 15 + 16 = 31</a:t>
            </a:r>
            <a:endParaRPr lang="en-US" sz="2000" dirty="0">
              <a:solidFill>
                <a:srgbClr val="C00000"/>
              </a:solidFill>
            </a:endParaRPr>
          </a:p>
        </p:txBody>
      </p:sp>
      <p:sp>
        <p:nvSpPr>
          <p:cNvPr id="813" name="TextBox 812"/>
          <p:cNvSpPr txBox="1"/>
          <p:nvPr/>
        </p:nvSpPr>
        <p:spPr>
          <a:xfrm>
            <a:off x="3077108" y="4416614"/>
            <a:ext cx="3272321" cy="400110"/>
          </a:xfrm>
          <a:prstGeom prst="rect">
            <a:avLst/>
          </a:prstGeom>
          <a:noFill/>
        </p:spPr>
        <p:txBody>
          <a:bodyPr wrap="square" rtlCol="0">
            <a:spAutoFit/>
          </a:bodyPr>
          <a:lstStyle/>
          <a:p>
            <a:r>
              <a:rPr lang="en-US" sz="2000" dirty="0" err="1" smtClean="0">
                <a:solidFill>
                  <a:srgbClr val="C00000"/>
                </a:solidFill>
              </a:rPr>
              <a:t>Số</a:t>
            </a:r>
            <a:r>
              <a:rPr lang="en-US" sz="2000" dirty="0" smtClean="0">
                <a:solidFill>
                  <a:srgbClr val="C00000"/>
                </a:solidFill>
              </a:rPr>
              <a:t> </a:t>
            </a:r>
            <a:r>
              <a:rPr lang="en-US" sz="2000" dirty="0" err="1" smtClean="0">
                <a:solidFill>
                  <a:srgbClr val="C00000"/>
                </a:solidFill>
              </a:rPr>
              <a:t>khối</a:t>
            </a:r>
            <a:r>
              <a:rPr lang="en-US" sz="2000" dirty="0" smtClean="0">
                <a:solidFill>
                  <a:srgbClr val="C00000"/>
                </a:solidFill>
              </a:rPr>
              <a:t> </a:t>
            </a:r>
            <a:r>
              <a:rPr lang="en-US" sz="2000" dirty="0" err="1" smtClean="0">
                <a:solidFill>
                  <a:srgbClr val="C00000"/>
                </a:solidFill>
              </a:rPr>
              <a:t>bằng</a:t>
            </a:r>
            <a:r>
              <a:rPr lang="en-US" sz="2000" dirty="0" smtClean="0">
                <a:solidFill>
                  <a:srgbClr val="C00000"/>
                </a:solidFill>
              </a:rPr>
              <a:t> 29 + 34 = 63</a:t>
            </a:r>
            <a:endParaRPr lang="en-US" sz="2000" dirty="0">
              <a:solidFill>
                <a:srgbClr val="C00000"/>
              </a:solidFill>
            </a:endParaRPr>
          </a:p>
        </p:txBody>
      </p:sp>
      <p:sp>
        <p:nvSpPr>
          <p:cNvPr id="4" name="TextBox 3"/>
          <p:cNvSpPr txBox="1"/>
          <p:nvPr/>
        </p:nvSpPr>
        <p:spPr>
          <a:xfrm>
            <a:off x="760285" y="1247773"/>
            <a:ext cx="349320" cy="461665"/>
          </a:xfrm>
          <a:prstGeom prst="rect">
            <a:avLst/>
          </a:prstGeom>
          <a:noFill/>
        </p:spPr>
        <p:txBody>
          <a:bodyPr wrap="square" rtlCol="0">
            <a:spAutoFit/>
          </a:bodyPr>
          <a:lstStyle/>
          <a:p>
            <a:r>
              <a:rPr lang="en-US" sz="2400" dirty="0" smtClean="0"/>
              <a:t>N</a:t>
            </a:r>
            <a:endParaRPr lang="en-US" sz="2400" dirty="0"/>
          </a:p>
        </p:txBody>
      </p:sp>
      <p:sp>
        <p:nvSpPr>
          <p:cNvPr id="815" name="TextBox 814"/>
          <p:cNvSpPr txBox="1"/>
          <p:nvPr/>
        </p:nvSpPr>
        <p:spPr>
          <a:xfrm>
            <a:off x="472602" y="1092270"/>
            <a:ext cx="501720" cy="400110"/>
          </a:xfrm>
          <a:prstGeom prst="rect">
            <a:avLst/>
          </a:prstGeom>
          <a:noFill/>
        </p:spPr>
        <p:txBody>
          <a:bodyPr wrap="square" rtlCol="0">
            <a:spAutoFit/>
          </a:bodyPr>
          <a:lstStyle/>
          <a:p>
            <a:r>
              <a:rPr lang="en-US" sz="2000" dirty="0" smtClean="0"/>
              <a:t>14</a:t>
            </a:r>
            <a:endParaRPr lang="en-US" sz="2000" dirty="0"/>
          </a:p>
        </p:txBody>
      </p:sp>
      <p:sp>
        <p:nvSpPr>
          <p:cNvPr id="816" name="TextBox 815"/>
          <p:cNvSpPr txBox="1"/>
          <p:nvPr/>
        </p:nvSpPr>
        <p:spPr>
          <a:xfrm>
            <a:off x="410951" y="1454852"/>
            <a:ext cx="501720" cy="400110"/>
          </a:xfrm>
          <a:prstGeom prst="rect">
            <a:avLst/>
          </a:prstGeom>
          <a:noFill/>
        </p:spPr>
        <p:txBody>
          <a:bodyPr wrap="square" rtlCol="0">
            <a:spAutoFit/>
          </a:bodyPr>
          <a:lstStyle/>
          <a:p>
            <a:pPr algn="r"/>
            <a:r>
              <a:rPr lang="en-US" sz="2000" dirty="0"/>
              <a:t>7</a:t>
            </a:r>
          </a:p>
        </p:txBody>
      </p:sp>
      <p:sp>
        <p:nvSpPr>
          <p:cNvPr id="817" name="TextBox 816"/>
          <p:cNvSpPr txBox="1"/>
          <p:nvPr/>
        </p:nvSpPr>
        <p:spPr>
          <a:xfrm>
            <a:off x="8280972" y="2675881"/>
            <a:ext cx="349320" cy="461665"/>
          </a:xfrm>
          <a:prstGeom prst="rect">
            <a:avLst/>
          </a:prstGeom>
          <a:noFill/>
        </p:spPr>
        <p:txBody>
          <a:bodyPr wrap="square" rtlCol="0">
            <a:spAutoFit/>
          </a:bodyPr>
          <a:lstStyle/>
          <a:p>
            <a:r>
              <a:rPr lang="en-US" sz="2400" dirty="0"/>
              <a:t>P</a:t>
            </a:r>
            <a:endParaRPr lang="en-US" sz="2400" dirty="0"/>
          </a:p>
        </p:txBody>
      </p:sp>
      <p:sp>
        <p:nvSpPr>
          <p:cNvPr id="818" name="TextBox 817"/>
          <p:cNvSpPr txBox="1"/>
          <p:nvPr/>
        </p:nvSpPr>
        <p:spPr>
          <a:xfrm>
            <a:off x="7993289" y="2520378"/>
            <a:ext cx="501720" cy="400110"/>
          </a:xfrm>
          <a:prstGeom prst="rect">
            <a:avLst/>
          </a:prstGeom>
          <a:noFill/>
        </p:spPr>
        <p:txBody>
          <a:bodyPr wrap="square" rtlCol="0">
            <a:spAutoFit/>
          </a:bodyPr>
          <a:lstStyle/>
          <a:p>
            <a:r>
              <a:rPr lang="en-US" sz="2000" dirty="0" smtClean="0"/>
              <a:t>31</a:t>
            </a:r>
            <a:endParaRPr lang="en-US" sz="2000" dirty="0"/>
          </a:p>
        </p:txBody>
      </p:sp>
      <p:sp>
        <p:nvSpPr>
          <p:cNvPr id="819" name="TextBox 818"/>
          <p:cNvSpPr txBox="1"/>
          <p:nvPr/>
        </p:nvSpPr>
        <p:spPr>
          <a:xfrm>
            <a:off x="7931638" y="2882960"/>
            <a:ext cx="501720" cy="400110"/>
          </a:xfrm>
          <a:prstGeom prst="rect">
            <a:avLst/>
          </a:prstGeom>
          <a:noFill/>
        </p:spPr>
        <p:txBody>
          <a:bodyPr wrap="square" rtlCol="0">
            <a:spAutoFit/>
          </a:bodyPr>
          <a:lstStyle/>
          <a:p>
            <a:pPr algn="r"/>
            <a:r>
              <a:rPr lang="en-US" sz="2000" dirty="0" smtClean="0"/>
              <a:t>15</a:t>
            </a:r>
            <a:endParaRPr lang="en-US" sz="2000" dirty="0"/>
          </a:p>
        </p:txBody>
      </p:sp>
      <p:sp>
        <p:nvSpPr>
          <p:cNvPr id="820" name="TextBox 819"/>
          <p:cNvSpPr txBox="1"/>
          <p:nvPr/>
        </p:nvSpPr>
        <p:spPr>
          <a:xfrm>
            <a:off x="760285" y="4209535"/>
            <a:ext cx="349320" cy="461665"/>
          </a:xfrm>
          <a:prstGeom prst="rect">
            <a:avLst/>
          </a:prstGeom>
          <a:noFill/>
        </p:spPr>
        <p:txBody>
          <a:bodyPr wrap="square" rtlCol="0">
            <a:spAutoFit/>
          </a:bodyPr>
          <a:lstStyle/>
          <a:p>
            <a:r>
              <a:rPr lang="en-US" sz="2400" dirty="0" smtClean="0"/>
              <a:t>N</a:t>
            </a:r>
            <a:endParaRPr lang="en-US" sz="2400" dirty="0"/>
          </a:p>
        </p:txBody>
      </p:sp>
      <p:sp>
        <p:nvSpPr>
          <p:cNvPr id="821" name="TextBox 820"/>
          <p:cNvSpPr txBox="1"/>
          <p:nvPr/>
        </p:nvSpPr>
        <p:spPr>
          <a:xfrm>
            <a:off x="472602" y="4054032"/>
            <a:ext cx="501720" cy="400110"/>
          </a:xfrm>
          <a:prstGeom prst="rect">
            <a:avLst/>
          </a:prstGeom>
          <a:noFill/>
        </p:spPr>
        <p:txBody>
          <a:bodyPr wrap="square" rtlCol="0">
            <a:spAutoFit/>
          </a:bodyPr>
          <a:lstStyle/>
          <a:p>
            <a:r>
              <a:rPr lang="en-US" sz="2000" dirty="0" smtClean="0"/>
              <a:t>63</a:t>
            </a:r>
            <a:endParaRPr lang="en-US" sz="2000" dirty="0"/>
          </a:p>
        </p:txBody>
      </p:sp>
      <p:sp>
        <p:nvSpPr>
          <p:cNvPr id="822" name="TextBox 821"/>
          <p:cNvSpPr txBox="1"/>
          <p:nvPr/>
        </p:nvSpPr>
        <p:spPr>
          <a:xfrm>
            <a:off x="410951" y="4416614"/>
            <a:ext cx="501720" cy="400110"/>
          </a:xfrm>
          <a:prstGeom prst="rect">
            <a:avLst/>
          </a:prstGeom>
          <a:noFill/>
        </p:spPr>
        <p:txBody>
          <a:bodyPr wrap="square" rtlCol="0">
            <a:spAutoFit/>
          </a:bodyPr>
          <a:lstStyle/>
          <a:p>
            <a:pPr algn="r"/>
            <a:r>
              <a:rPr lang="en-US" sz="2000" dirty="0" smtClean="0"/>
              <a:t>29</a:t>
            </a:r>
            <a:endParaRPr lang="en-US" sz="2000" dirty="0"/>
          </a:p>
        </p:txBody>
      </p:sp>
    </p:spTree>
  </p:cSld>
  <p:clrMapOvr>
    <a:masterClrMapping/>
  </p:clrMapOvr>
  <p:transition spd="slow">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strVal val="#ppt_w+.3"/>
                                          </p:val>
                                        </p:tav>
                                        <p:tav tm="100000">
                                          <p:val>
                                            <p:strVal val="#ppt_w"/>
                                          </p:val>
                                        </p:tav>
                                      </p:tavLst>
                                    </p:anim>
                                    <p:anim calcmode="lin" valueType="num">
                                      <p:cBhvr>
                                        <p:cTn id="14" dur="500" fill="hold"/>
                                        <p:tgtEl>
                                          <p:spTgt spid="3"/>
                                        </p:tgtEl>
                                        <p:attrNameLst>
                                          <p:attrName>ppt_h</p:attrName>
                                        </p:attrNameLst>
                                      </p:cBhvr>
                                      <p:tavLst>
                                        <p:tav tm="0">
                                          <p:val>
                                            <p:strVal val="#ppt_h"/>
                                          </p:val>
                                        </p:tav>
                                        <p:tav tm="100000">
                                          <p:val>
                                            <p:strVal val="#ppt_h"/>
                                          </p:val>
                                        </p:tav>
                                      </p:tavLst>
                                    </p:anim>
                                    <p:animEffect transition="in" filter="fade">
                                      <p:cBhvr>
                                        <p:cTn id="15" dur="500"/>
                                        <p:tgtEl>
                                          <p:spTgt spid="3"/>
                                        </p:tgtEl>
                                      </p:cBhvr>
                                    </p:animEffect>
                                  </p:childTnLst>
                                </p:cTn>
                              </p:par>
                              <p:par>
                                <p:cTn id="16" presetID="50" presetClass="entr" presetSubtype="0" decel="100000" fill="hold" grpId="0" nodeType="withEffect">
                                  <p:stCondLst>
                                    <p:cond delay="0"/>
                                  </p:stCondLst>
                                  <p:childTnLst>
                                    <p:set>
                                      <p:cBhvr>
                                        <p:cTn id="17" dur="1" fill="hold">
                                          <p:stCondLst>
                                            <p:cond delay="0"/>
                                          </p:stCondLst>
                                        </p:cTn>
                                        <p:tgtEl>
                                          <p:spTgt spid="809"/>
                                        </p:tgtEl>
                                        <p:attrNameLst>
                                          <p:attrName>style.visibility</p:attrName>
                                        </p:attrNameLst>
                                      </p:cBhvr>
                                      <p:to>
                                        <p:strVal val="visible"/>
                                      </p:to>
                                    </p:set>
                                    <p:anim calcmode="lin" valueType="num">
                                      <p:cBhvr>
                                        <p:cTn id="18" dur="500" fill="hold"/>
                                        <p:tgtEl>
                                          <p:spTgt spid="809"/>
                                        </p:tgtEl>
                                        <p:attrNameLst>
                                          <p:attrName>ppt_w</p:attrName>
                                        </p:attrNameLst>
                                      </p:cBhvr>
                                      <p:tavLst>
                                        <p:tav tm="0">
                                          <p:val>
                                            <p:strVal val="#ppt_w+.3"/>
                                          </p:val>
                                        </p:tav>
                                        <p:tav tm="100000">
                                          <p:val>
                                            <p:strVal val="#ppt_w"/>
                                          </p:val>
                                        </p:tav>
                                      </p:tavLst>
                                    </p:anim>
                                    <p:anim calcmode="lin" valueType="num">
                                      <p:cBhvr>
                                        <p:cTn id="19" dur="500" fill="hold"/>
                                        <p:tgtEl>
                                          <p:spTgt spid="809"/>
                                        </p:tgtEl>
                                        <p:attrNameLst>
                                          <p:attrName>ppt_h</p:attrName>
                                        </p:attrNameLst>
                                      </p:cBhvr>
                                      <p:tavLst>
                                        <p:tav tm="0">
                                          <p:val>
                                            <p:strVal val="#ppt_h"/>
                                          </p:val>
                                        </p:tav>
                                        <p:tav tm="100000">
                                          <p:val>
                                            <p:strVal val="#ppt_h"/>
                                          </p:val>
                                        </p:tav>
                                      </p:tavLst>
                                    </p:anim>
                                    <p:animEffect transition="in" filter="fade">
                                      <p:cBhvr>
                                        <p:cTn id="20" dur="500"/>
                                        <p:tgtEl>
                                          <p:spTgt spid="809"/>
                                        </p:tgtEl>
                                      </p:cBhvr>
                                    </p:animEffect>
                                  </p:childTnLst>
                                </p:cTn>
                              </p:par>
                              <p:par>
                                <p:cTn id="21" presetID="50" presetClass="entr" presetSubtype="0" decel="100000" fill="hold" grpId="0" nodeType="withEffect">
                                  <p:stCondLst>
                                    <p:cond delay="0"/>
                                  </p:stCondLst>
                                  <p:childTnLst>
                                    <p:set>
                                      <p:cBhvr>
                                        <p:cTn id="22" dur="1" fill="hold">
                                          <p:stCondLst>
                                            <p:cond delay="0"/>
                                          </p:stCondLst>
                                        </p:cTn>
                                        <p:tgtEl>
                                          <p:spTgt spid="810"/>
                                        </p:tgtEl>
                                        <p:attrNameLst>
                                          <p:attrName>style.visibility</p:attrName>
                                        </p:attrNameLst>
                                      </p:cBhvr>
                                      <p:to>
                                        <p:strVal val="visible"/>
                                      </p:to>
                                    </p:set>
                                    <p:anim calcmode="lin" valueType="num">
                                      <p:cBhvr>
                                        <p:cTn id="23" dur="500" fill="hold"/>
                                        <p:tgtEl>
                                          <p:spTgt spid="810"/>
                                        </p:tgtEl>
                                        <p:attrNameLst>
                                          <p:attrName>ppt_w</p:attrName>
                                        </p:attrNameLst>
                                      </p:cBhvr>
                                      <p:tavLst>
                                        <p:tav tm="0">
                                          <p:val>
                                            <p:strVal val="#ppt_w+.3"/>
                                          </p:val>
                                        </p:tav>
                                        <p:tav tm="100000">
                                          <p:val>
                                            <p:strVal val="#ppt_w"/>
                                          </p:val>
                                        </p:tav>
                                      </p:tavLst>
                                    </p:anim>
                                    <p:anim calcmode="lin" valueType="num">
                                      <p:cBhvr>
                                        <p:cTn id="24" dur="500" fill="hold"/>
                                        <p:tgtEl>
                                          <p:spTgt spid="810"/>
                                        </p:tgtEl>
                                        <p:attrNameLst>
                                          <p:attrName>ppt_h</p:attrName>
                                        </p:attrNameLst>
                                      </p:cBhvr>
                                      <p:tavLst>
                                        <p:tav tm="0">
                                          <p:val>
                                            <p:strVal val="#ppt_h"/>
                                          </p:val>
                                        </p:tav>
                                        <p:tav tm="100000">
                                          <p:val>
                                            <p:strVal val="#ppt_h"/>
                                          </p:val>
                                        </p:tav>
                                      </p:tavLst>
                                    </p:anim>
                                    <p:animEffect transition="in" filter="fade">
                                      <p:cBhvr>
                                        <p:cTn id="25" dur="500"/>
                                        <p:tgtEl>
                                          <p:spTgt spid="810"/>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4" fill="hold" grpId="0" nodeType="clickEffect">
                                  <p:stCondLst>
                                    <p:cond delay="0"/>
                                  </p:stCondLst>
                                  <p:childTnLst>
                                    <p:set>
                                      <p:cBhvr>
                                        <p:cTn id="29" dur="1" fill="hold">
                                          <p:stCondLst>
                                            <p:cond delay="0"/>
                                          </p:stCondLst>
                                        </p:cTn>
                                        <p:tgtEl>
                                          <p:spTgt spid="811"/>
                                        </p:tgtEl>
                                        <p:attrNameLst>
                                          <p:attrName>style.visibility</p:attrName>
                                        </p:attrNameLst>
                                      </p:cBhvr>
                                      <p:to>
                                        <p:strVal val="visible"/>
                                      </p:to>
                                    </p:set>
                                    <p:anim calcmode="lin" valueType="num">
                                      <p:cBhvr additive="base">
                                        <p:cTn id="30" dur="500"/>
                                        <p:tgtEl>
                                          <p:spTgt spid="811"/>
                                        </p:tgtEl>
                                        <p:attrNameLst>
                                          <p:attrName>ppt_y</p:attrName>
                                        </p:attrNameLst>
                                      </p:cBhvr>
                                      <p:tavLst>
                                        <p:tav tm="0">
                                          <p:val>
                                            <p:strVal val="#ppt_y+#ppt_h*1.125000"/>
                                          </p:val>
                                        </p:tav>
                                        <p:tav tm="100000">
                                          <p:val>
                                            <p:strVal val="#ppt_y"/>
                                          </p:val>
                                        </p:tav>
                                      </p:tavLst>
                                    </p:anim>
                                    <p:animEffect transition="in" filter="wipe(up)">
                                      <p:cBhvr>
                                        <p:cTn id="31" dur="500"/>
                                        <p:tgtEl>
                                          <p:spTgt spid="811"/>
                                        </p:tgtEl>
                                      </p:cBhvr>
                                    </p:animEffect>
                                  </p:childTnLst>
                                </p:cTn>
                              </p:par>
                              <p:par>
                                <p:cTn id="32" presetID="10" presetClass="entr" presetSubtype="0" fill="hold" nodeType="withEffect">
                                  <p:stCondLst>
                                    <p:cond delay="0"/>
                                  </p:stCondLst>
                                  <p:childTnLst>
                                    <p:set>
                                      <p:cBhvr>
                                        <p:cTn id="33" dur="1" fill="hold">
                                          <p:stCondLst>
                                            <p:cond delay="0"/>
                                          </p:stCondLst>
                                        </p:cTn>
                                        <p:tgtEl>
                                          <p:spTgt spid="16736"/>
                                        </p:tgtEl>
                                        <p:attrNameLst>
                                          <p:attrName>style.visibility</p:attrName>
                                        </p:attrNameLst>
                                      </p:cBhvr>
                                      <p:to>
                                        <p:strVal val="visible"/>
                                      </p:to>
                                    </p:set>
                                    <p:animEffect transition="in" filter="fade">
                                      <p:cBhvr>
                                        <p:cTn id="34" dur="500"/>
                                        <p:tgtEl>
                                          <p:spTgt spid="1673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15"/>
                                        </p:tgtEl>
                                        <p:attrNameLst>
                                          <p:attrName>style.visibility</p:attrName>
                                        </p:attrNameLst>
                                      </p:cBhvr>
                                      <p:to>
                                        <p:strVal val="visible"/>
                                      </p:to>
                                    </p:set>
                                    <p:animEffect transition="in" filter="fade">
                                      <p:cBhvr>
                                        <p:cTn id="37" dur="500"/>
                                        <p:tgtEl>
                                          <p:spTgt spid="81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500"/>
                                        <p:tgtEl>
                                          <p:spTgt spid="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16"/>
                                        </p:tgtEl>
                                        <p:attrNameLst>
                                          <p:attrName>style.visibility</p:attrName>
                                        </p:attrNameLst>
                                      </p:cBhvr>
                                      <p:to>
                                        <p:strVal val="visible"/>
                                      </p:to>
                                    </p:set>
                                    <p:animEffect transition="in" filter="fade">
                                      <p:cBhvr>
                                        <p:cTn id="43" dur="500"/>
                                        <p:tgtEl>
                                          <p:spTgt spid="816"/>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812"/>
                                        </p:tgtEl>
                                        <p:attrNameLst>
                                          <p:attrName>style.visibility</p:attrName>
                                        </p:attrNameLst>
                                      </p:cBhvr>
                                      <p:to>
                                        <p:strVal val="visible"/>
                                      </p:to>
                                    </p:set>
                                    <p:animEffect transition="in" filter="barn(inVertical)">
                                      <p:cBhvr>
                                        <p:cTn id="48" dur="500"/>
                                        <p:tgtEl>
                                          <p:spTgt spid="812"/>
                                        </p:tgtEl>
                                      </p:cBhvr>
                                    </p:animEffect>
                                  </p:childTnLst>
                                </p:cTn>
                              </p:par>
                              <p:par>
                                <p:cTn id="49" presetID="10" presetClass="entr" presetSubtype="0" fill="hold" nodeType="withEffect">
                                  <p:stCondLst>
                                    <p:cond delay="0"/>
                                  </p:stCondLst>
                                  <p:childTnLst>
                                    <p:set>
                                      <p:cBhvr>
                                        <p:cTn id="50" dur="1" fill="hold">
                                          <p:stCondLst>
                                            <p:cond delay="0"/>
                                          </p:stCondLst>
                                        </p:cTn>
                                        <p:tgtEl>
                                          <p:spTgt spid="16716"/>
                                        </p:tgtEl>
                                        <p:attrNameLst>
                                          <p:attrName>style.visibility</p:attrName>
                                        </p:attrNameLst>
                                      </p:cBhvr>
                                      <p:to>
                                        <p:strVal val="visible"/>
                                      </p:to>
                                    </p:set>
                                    <p:animEffect transition="in" filter="fade">
                                      <p:cBhvr>
                                        <p:cTn id="51" dur="500"/>
                                        <p:tgtEl>
                                          <p:spTgt spid="1671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818"/>
                                        </p:tgtEl>
                                        <p:attrNameLst>
                                          <p:attrName>style.visibility</p:attrName>
                                        </p:attrNameLst>
                                      </p:cBhvr>
                                      <p:to>
                                        <p:strVal val="visible"/>
                                      </p:to>
                                    </p:set>
                                    <p:animEffect transition="in" filter="fade">
                                      <p:cBhvr>
                                        <p:cTn id="54" dur="500"/>
                                        <p:tgtEl>
                                          <p:spTgt spid="81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819"/>
                                        </p:tgtEl>
                                        <p:attrNameLst>
                                          <p:attrName>style.visibility</p:attrName>
                                        </p:attrNameLst>
                                      </p:cBhvr>
                                      <p:to>
                                        <p:strVal val="visible"/>
                                      </p:to>
                                    </p:set>
                                    <p:animEffect transition="in" filter="fade">
                                      <p:cBhvr>
                                        <p:cTn id="57" dur="500"/>
                                        <p:tgtEl>
                                          <p:spTgt spid="81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817"/>
                                        </p:tgtEl>
                                        <p:attrNameLst>
                                          <p:attrName>style.visibility</p:attrName>
                                        </p:attrNameLst>
                                      </p:cBhvr>
                                      <p:to>
                                        <p:strVal val="visible"/>
                                      </p:to>
                                    </p:set>
                                    <p:animEffect transition="in" filter="fade">
                                      <p:cBhvr>
                                        <p:cTn id="60" dur="500"/>
                                        <p:tgtEl>
                                          <p:spTgt spid="817"/>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37" fill="hold" grpId="0" nodeType="clickEffect">
                                  <p:stCondLst>
                                    <p:cond delay="0"/>
                                  </p:stCondLst>
                                  <p:childTnLst>
                                    <p:set>
                                      <p:cBhvr>
                                        <p:cTn id="64" dur="1" fill="hold">
                                          <p:stCondLst>
                                            <p:cond delay="0"/>
                                          </p:stCondLst>
                                        </p:cTn>
                                        <p:tgtEl>
                                          <p:spTgt spid="813"/>
                                        </p:tgtEl>
                                        <p:attrNameLst>
                                          <p:attrName>style.visibility</p:attrName>
                                        </p:attrNameLst>
                                      </p:cBhvr>
                                      <p:to>
                                        <p:strVal val="visible"/>
                                      </p:to>
                                    </p:set>
                                    <p:animEffect transition="in" filter="barn(outVertical)">
                                      <p:cBhvr>
                                        <p:cTn id="65" dur="500"/>
                                        <p:tgtEl>
                                          <p:spTgt spid="813"/>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821"/>
                                        </p:tgtEl>
                                        <p:attrNameLst>
                                          <p:attrName>style.visibility</p:attrName>
                                        </p:attrNameLst>
                                      </p:cBhvr>
                                      <p:to>
                                        <p:strVal val="visible"/>
                                      </p:to>
                                    </p:set>
                                    <p:animEffect transition="in" filter="fade">
                                      <p:cBhvr>
                                        <p:cTn id="68" dur="500"/>
                                        <p:tgtEl>
                                          <p:spTgt spid="821"/>
                                        </p:tgtEl>
                                      </p:cBhvr>
                                    </p:animEffect>
                                  </p:childTnLst>
                                </p:cTn>
                              </p:par>
                              <p:par>
                                <p:cTn id="69" presetID="10" presetClass="entr" presetSubtype="0" fill="hold" nodeType="withEffect">
                                  <p:stCondLst>
                                    <p:cond delay="0"/>
                                  </p:stCondLst>
                                  <p:childTnLst>
                                    <p:set>
                                      <p:cBhvr>
                                        <p:cTn id="70" dur="1" fill="hold">
                                          <p:stCondLst>
                                            <p:cond delay="0"/>
                                          </p:stCondLst>
                                        </p:cTn>
                                        <p:tgtEl>
                                          <p:spTgt spid="16726"/>
                                        </p:tgtEl>
                                        <p:attrNameLst>
                                          <p:attrName>style.visibility</p:attrName>
                                        </p:attrNameLst>
                                      </p:cBhvr>
                                      <p:to>
                                        <p:strVal val="visible"/>
                                      </p:to>
                                    </p:set>
                                    <p:animEffect transition="in" filter="fade">
                                      <p:cBhvr>
                                        <p:cTn id="71" dur="500"/>
                                        <p:tgtEl>
                                          <p:spTgt spid="16726"/>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820"/>
                                        </p:tgtEl>
                                        <p:attrNameLst>
                                          <p:attrName>style.visibility</p:attrName>
                                        </p:attrNameLst>
                                      </p:cBhvr>
                                      <p:to>
                                        <p:strVal val="visible"/>
                                      </p:to>
                                    </p:set>
                                    <p:animEffect transition="in" filter="fade">
                                      <p:cBhvr>
                                        <p:cTn id="74" dur="500"/>
                                        <p:tgtEl>
                                          <p:spTgt spid="82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822"/>
                                        </p:tgtEl>
                                        <p:attrNameLst>
                                          <p:attrName>style.visibility</p:attrName>
                                        </p:attrNameLst>
                                      </p:cBhvr>
                                      <p:to>
                                        <p:strVal val="visible"/>
                                      </p:to>
                                    </p:set>
                                    <p:animEffect transition="in" filter="fade">
                                      <p:cBhvr>
                                        <p:cTn id="77" dur="500"/>
                                        <p:tgtEl>
                                          <p:spTgt spid="8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809" grpId="0"/>
      <p:bldP spid="810" grpId="0"/>
      <p:bldP spid="811" grpId="0"/>
      <p:bldP spid="812" grpId="0"/>
      <p:bldP spid="813" grpId="0"/>
      <p:bldP spid="4" grpId="0"/>
      <p:bldP spid="815" grpId="0"/>
      <p:bldP spid="816" grpId="0"/>
      <p:bldP spid="817" grpId="0"/>
      <p:bldP spid="818" grpId="0"/>
      <p:bldP spid="819" grpId="0"/>
      <p:bldP spid="820" grpId="0"/>
      <p:bldP spid="821" grpId="0"/>
      <p:bldP spid="82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632"/>
        <p:cNvGrpSpPr/>
        <p:nvPr/>
      </p:nvGrpSpPr>
      <p:grpSpPr>
        <a:xfrm>
          <a:off x="0" y="0"/>
          <a:ext cx="0" cy="0"/>
          <a:chOff x="0" y="0"/>
          <a:chExt cx="0" cy="0"/>
        </a:xfrm>
      </p:grpSpPr>
      <p:sp>
        <p:nvSpPr>
          <p:cNvPr id="24" name="Google Shape;17645;p63"/>
          <p:cNvSpPr txBox="1">
            <a:spLocks/>
          </p:cNvSpPr>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0" rIns="365750" bIns="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600"/>
              <a:buFont typeface="Hammersmith One"/>
              <a:buNone/>
              <a:defRPr sz="10000" b="0" i="0" u="none" strike="noStrike" cap="none">
                <a:solidFill>
                  <a:schemeClr val="dk1"/>
                </a:solidFill>
                <a:latin typeface="Hammersmith One"/>
                <a:ea typeface="Hammersmith One"/>
                <a:cs typeface="Hammersmith One"/>
                <a:sym typeface="Hammersmith One"/>
              </a:defRPr>
            </a:lvl1pPr>
            <a:lvl2pPr marR="0" lvl="1" algn="ctr" rtl="0">
              <a:lnSpc>
                <a:spcPct val="100000"/>
              </a:lnSpc>
              <a:spcBef>
                <a:spcPts val="0"/>
              </a:spcBef>
              <a:spcAft>
                <a:spcPts val="0"/>
              </a:spcAft>
              <a:buClr>
                <a:schemeClr val="dk1"/>
              </a:buClr>
              <a:buSzPts val="3600"/>
              <a:buFont typeface="Hammersmith One"/>
              <a:buNone/>
              <a:defRPr sz="3600" b="0" i="0" u="none" strike="noStrike" cap="none">
                <a:solidFill>
                  <a:schemeClr val="dk1"/>
                </a:solidFill>
                <a:latin typeface="Hammersmith One"/>
                <a:ea typeface="Hammersmith One"/>
                <a:cs typeface="Hammersmith One"/>
                <a:sym typeface="Hammersmith One"/>
              </a:defRPr>
            </a:lvl2pPr>
            <a:lvl3pPr marR="0" lvl="2" algn="ctr" rtl="0">
              <a:lnSpc>
                <a:spcPct val="100000"/>
              </a:lnSpc>
              <a:spcBef>
                <a:spcPts val="0"/>
              </a:spcBef>
              <a:spcAft>
                <a:spcPts val="0"/>
              </a:spcAft>
              <a:buClr>
                <a:schemeClr val="dk1"/>
              </a:buClr>
              <a:buSzPts val="3600"/>
              <a:buFont typeface="Hammersmith One"/>
              <a:buNone/>
              <a:defRPr sz="3600" b="0" i="0" u="none" strike="noStrike" cap="none">
                <a:solidFill>
                  <a:schemeClr val="dk1"/>
                </a:solidFill>
                <a:latin typeface="Hammersmith One"/>
                <a:ea typeface="Hammersmith One"/>
                <a:cs typeface="Hammersmith One"/>
                <a:sym typeface="Hammersmith One"/>
              </a:defRPr>
            </a:lvl3pPr>
            <a:lvl4pPr marR="0" lvl="3" algn="ctr" rtl="0">
              <a:lnSpc>
                <a:spcPct val="100000"/>
              </a:lnSpc>
              <a:spcBef>
                <a:spcPts val="0"/>
              </a:spcBef>
              <a:spcAft>
                <a:spcPts val="0"/>
              </a:spcAft>
              <a:buClr>
                <a:schemeClr val="dk1"/>
              </a:buClr>
              <a:buSzPts val="3600"/>
              <a:buFont typeface="Hammersmith One"/>
              <a:buNone/>
              <a:defRPr sz="3600" b="0" i="0" u="none" strike="noStrike" cap="none">
                <a:solidFill>
                  <a:schemeClr val="dk1"/>
                </a:solidFill>
                <a:latin typeface="Hammersmith One"/>
                <a:ea typeface="Hammersmith One"/>
                <a:cs typeface="Hammersmith One"/>
                <a:sym typeface="Hammersmith One"/>
              </a:defRPr>
            </a:lvl4pPr>
            <a:lvl5pPr marR="0" lvl="4" algn="ctr" rtl="0">
              <a:lnSpc>
                <a:spcPct val="100000"/>
              </a:lnSpc>
              <a:spcBef>
                <a:spcPts val="0"/>
              </a:spcBef>
              <a:spcAft>
                <a:spcPts val="0"/>
              </a:spcAft>
              <a:buClr>
                <a:schemeClr val="dk1"/>
              </a:buClr>
              <a:buSzPts val="3600"/>
              <a:buFont typeface="Hammersmith One"/>
              <a:buNone/>
              <a:defRPr sz="3600" b="0" i="0" u="none" strike="noStrike" cap="none">
                <a:solidFill>
                  <a:schemeClr val="dk1"/>
                </a:solidFill>
                <a:latin typeface="Hammersmith One"/>
                <a:ea typeface="Hammersmith One"/>
                <a:cs typeface="Hammersmith One"/>
                <a:sym typeface="Hammersmith One"/>
              </a:defRPr>
            </a:lvl5pPr>
            <a:lvl6pPr marR="0" lvl="5" algn="ctr" rtl="0">
              <a:lnSpc>
                <a:spcPct val="100000"/>
              </a:lnSpc>
              <a:spcBef>
                <a:spcPts val="0"/>
              </a:spcBef>
              <a:spcAft>
                <a:spcPts val="0"/>
              </a:spcAft>
              <a:buClr>
                <a:schemeClr val="dk1"/>
              </a:buClr>
              <a:buSzPts val="3600"/>
              <a:buFont typeface="Hammersmith One"/>
              <a:buNone/>
              <a:defRPr sz="3600" b="0" i="0" u="none" strike="noStrike" cap="none">
                <a:solidFill>
                  <a:schemeClr val="dk1"/>
                </a:solidFill>
                <a:latin typeface="Hammersmith One"/>
                <a:ea typeface="Hammersmith One"/>
                <a:cs typeface="Hammersmith One"/>
                <a:sym typeface="Hammersmith One"/>
              </a:defRPr>
            </a:lvl6pPr>
            <a:lvl7pPr marR="0" lvl="6" algn="ctr" rtl="0">
              <a:lnSpc>
                <a:spcPct val="100000"/>
              </a:lnSpc>
              <a:spcBef>
                <a:spcPts val="0"/>
              </a:spcBef>
              <a:spcAft>
                <a:spcPts val="0"/>
              </a:spcAft>
              <a:buClr>
                <a:schemeClr val="dk1"/>
              </a:buClr>
              <a:buSzPts val="3600"/>
              <a:buFont typeface="Hammersmith One"/>
              <a:buNone/>
              <a:defRPr sz="3600" b="0" i="0" u="none" strike="noStrike" cap="none">
                <a:solidFill>
                  <a:schemeClr val="dk1"/>
                </a:solidFill>
                <a:latin typeface="Hammersmith One"/>
                <a:ea typeface="Hammersmith One"/>
                <a:cs typeface="Hammersmith One"/>
                <a:sym typeface="Hammersmith One"/>
              </a:defRPr>
            </a:lvl7pPr>
            <a:lvl8pPr marR="0" lvl="7" algn="ctr" rtl="0">
              <a:lnSpc>
                <a:spcPct val="100000"/>
              </a:lnSpc>
              <a:spcBef>
                <a:spcPts val="0"/>
              </a:spcBef>
              <a:spcAft>
                <a:spcPts val="0"/>
              </a:spcAft>
              <a:buClr>
                <a:schemeClr val="dk1"/>
              </a:buClr>
              <a:buSzPts val="3600"/>
              <a:buFont typeface="Hammersmith One"/>
              <a:buNone/>
              <a:defRPr sz="3600" b="0" i="0" u="none" strike="noStrike" cap="none">
                <a:solidFill>
                  <a:schemeClr val="dk1"/>
                </a:solidFill>
                <a:latin typeface="Hammersmith One"/>
                <a:ea typeface="Hammersmith One"/>
                <a:cs typeface="Hammersmith One"/>
                <a:sym typeface="Hammersmith One"/>
              </a:defRPr>
            </a:lvl8pPr>
            <a:lvl9pPr marR="0" lvl="8" algn="ctr" rtl="0">
              <a:lnSpc>
                <a:spcPct val="100000"/>
              </a:lnSpc>
              <a:spcBef>
                <a:spcPts val="0"/>
              </a:spcBef>
              <a:spcAft>
                <a:spcPts val="0"/>
              </a:spcAft>
              <a:buClr>
                <a:schemeClr val="dk1"/>
              </a:buClr>
              <a:buSzPts val="3600"/>
              <a:buFont typeface="Hammersmith One"/>
              <a:buNone/>
              <a:defRPr sz="3600" b="0" i="0" u="none" strike="noStrike" cap="none">
                <a:solidFill>
                  <a:schemeClr val="dk1"/>
                </a:solidFill>
                <a:latin typeface="Hammersmith One"/>
                <a:ea typeface="Hammersmith One"/>
                <a:cs typeface="Hammersmith One"/>
                <a:sym typeface="Hammersmith One"/>
              </a:defRPr>
            </a:lvl9pPr>
          </a:lstStyle>
          <a:p>
            <a:pPr algn="l"/>
            <a:r>
              <a:rPr lang="en-US" sz="2400" b="1" dirty="0" smtClean="0">
                <a:solidFill>
                  <a:schemeClr val="accent6">
                    <a:lumMod val="50000"/>
                  </a:schemeClr>
                </a:solidFill>
                <a:latin typeface="+mn-lt"/>
              </a:rPr>
              <a:t>3. </a:t>
            </a:r>
            <a:r>
              <a:rPr lang="en-US" sz="2400" b="1" dirty="0" err="1" smtClean="0">
                <a:solidFill>
                  <a:schemeClr val="accent6">
                    <a:lumMod val="50000"/>
                  </a:schemeClr>
                </a:solidFill>
                <a:latin typeface="+mn-lt"/>
              </a:rPr>
              <a:t>Đồng</a:t>
            </a:r>
            <a:r>
              <a:rPr lang="en-US" sz="2400" b="1" dirty="0" smtClean="0">
                <a:solidFill>
                  <a:schemeClr val="accent6">
                    <a:lumMod val="50000"/>
                  </a:schemeClr>
                </a:solidFill>
                <a:latin typeface="+mn-lt"/>
              </a:rPr>
              <a:t> </a:t>
            </a:r>
            <a:r>
              <a:rPr lang="en-US" sz="2400" b="1" dirty="0" err="1" smtClean="0">
                <a:solidFill>
                  <a:schemeClr val="accent6">
                    <a:lumMod val="50000"/>
                  </a:schemeClr>
                </a:solidFill>
                <a:latin typeface="+mn-lt"/>
              </a:rPr>
              <a:t>vị</a:t>
            </a:r>
            <a:endParaRPr lang="en-US" sz="2400" b="1" dirty="0">
              <a:solidFill>
                <a:schemeClr val="accent6">
                  <a:lumMod val="50000"/>
                </a:schemeClr>
              </a:solidFill>
              <a:latin typeface="+mn-lt"/>
            </a:endParaRPr>
          </a:p>
        </p:txBody>
      </p:sp>
      <p:grpSp>
        <p:nvGrpSpPr>
          <p:cNvPr id="25" name="Google Shape;17647;p63"/>
          <p:cNvGrpSpPr/>
          <p:nvPr/>
        </p:nvGrpSpPr>
        <p:grpSpPr>
          <a:xfrm>
            <a:off x="104720" y="357140"/>
            <a:ext cx="470274" cy="548630"/>
            <a:chOff x="9873" y="1240062"/>
            <a:chExt cx="545434" cy="640998"/>
          </a:xfrm>
        </p:grpSpPr>
        <p:cxnSp>
          <p:nvCxnSpPr>
            <p:cNvPr id="26" name="Google Shape;17648;p63"/>
            <p:cNvCxnSpPr>
              <a:stCxn id="31" idx="6"/>
              <a:endCxn id="33"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27" name="Google Shape;17651;p63"/>
            <p:cNvGrpSpPr/>
            <p:nvPr/>
          </p:nvGrpSpPr>
          <p:grpSpPr>
            <a:xfrm rot="10800000">
              <a:off x="9873" y="1628460"/>
              <a:ext cx="252600" cy="252600"/>
              <a:chOff x="6804422" y="-316297"/>
              <a:chExt cx="252600" cy="252600"/>
            </a:xfrm>
          </p:grpSpPr>
          <p:sp>
            <p:nvSpPr>
              <p:cNvPr id="35" name="Google Shape;17652;p63"/>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7653;p6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17654;p63"/>
            <p:cNvGrpSpPr/>
            <p:nvPr/>
          </p:nvGrpSpPr>
          <p:grpSpPr>
            <a:xfrm rot="10800000">
              <a:off x="39879" y="1240062"/>
              <a:ext cx="192600" cy="192600"/>
              <a:chOff x="7291941" y="112804"/>
              <a:chExt cx="192600" cy="192600"/>
            </a:xfrm>
          </p:grpSpPr>
          <p:sp>
            <p:nvSpPr>
              <p:cNvPr id="33" name="Google Shape;17650;p63"/>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7655;p6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 name="Google Shape;17656;p63"/>
            <p:cNvGrpSpPr/>
            <p:nvPr/>
          </p:nvGrpSpPr>
          <p:grpSpPr>
            <a:xfrm rot="10800000">
              <a:off x="295808" y="1422120"/>
              <a:ext cx="259500" cy="259500"/>
              <a:chOff x="6969112" y="-17269"/>
              <a:chExt cx="259500" cy="259500"/>
            </a:xfrm>
          </p:grpSpPr>
          <p:sp>
            <p:nvSpPr>
              <p:cNvPr id="31" name="Google Shape;17649;p63"/>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657;p6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0" name="Google Shape;17658;p63"/>
            <p:cNvCxnSpPr>
              <a:stCxn id="35" idx="3"/>
              <a:endCxn id="31"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grpSp>
        <p:nvGrpSpPr>
          <p:cNvPr id="37" name="Google Shape;14635;p41"/>
          <p:cNvGrpSpPr/>
          <p:nvPr/>
        </p:nvGrpSpPr>
        <p:grpSpPr>
          <a:xfrm rot="3962041">
            <a:off x="7866544" y="339294"/>
            <a:ext cx="1348354" cy="1071102"/>
            <a:chOff x="343445" y="291733"/>
            <a:chExt cx="1348335" cy="1071087"/>
          </a:xfrm>
        </p:grpSpPr>
        <p:cxnSp>
          <p:nvCxnSpPr>
            <p:cNvPr id="38" name="Google Shape;14636;p41"/>
            <p:cNvCxnSpPr/>
            <p:nvPr/>
          </p:nvCxnSpPr>
          <p:spPr>
            <a:xfrm rot="900154" flipH="1">
              <a:off x="585679" y="787336"/>
              <a:ext cx="435753" cy="219915"/>
            </a:xfrm>
            <a:prstGeom prst="straightConnector1">
              <a:avLst/>
            </a:prstGeom>
            <a:noFill/>
            <a:ln w="19050" cap="flat" cmpd="sng">
              <a:solidFill>
                <a:schemeClr val="dk1"/>
              </a:solidFill>
              <a:prstDash val="solid"/>
              <a:round/>
              <a:headEnd type="none" w="med" len="med"/>
              <a:tailEnd type="none" w="med" len="med"/>
            </a:ln>
          </p:spPr>
        </p:cxnSp>
        <p:cxnSp>
          <p:nvCxnSpPr>
            <p:cNvPr id="39" name="Google Shape;14637;p41"/>
            <p:cNvCxnSpPr>
              <a:stCxn id="51" idx="6"/>
            </p:cNvCxnSpPr>
            <p:nvPr/>
          </p:nvCxnSpPr>
          <p:spPr>
            <a:xfrm rot="-3962251" flipH="1">
              <a:off x="375751" y="1117375"/>
              <a:ext cx="180234" cy="22693"/>
            </a:xfrm>
            <a:prstGeom prst="straightConnector1">
              <a:avLst/>
            </a:prstGeom>
            <a:noFill/>
            <a:ln w="19050" cap="flat" cmpd="sng">
              <a:solidFill>
                <a:schemeClr val="dk1"/>
              </a:solidFill>
              <a:prstDash val="solid"/>
              <a:round/>
              <a:headEnd type="none" w="med" len="med"/>
              <a:tailEnd type="none" w="med" len="med"/>
            </a:ln>
          </p:spPr>
        </p:cxnSp>
        <p:grpSp>
          <p:nvGrpSpPr>
            <p:cNvPr id="40" name="Google Shape;14639;p41"/>
            <p:cNvGrpSpPr/>
            <p:nvPr/>
          </p:nvGrpSpPr>
          <p:grpSpPr>
            <a:xfrm rot="5400000">
              <a:off x="752644" y="639830"/>
              <a:ext cx="530713" cy="530713"/>
              <a:chOff x="6804422" y="-316297"/>
              <a:chExt cx="252600" cy="252600"/>
            </a:xfrm>
          </p:grpSpPr>
          <p:sp>
            <p:nvSpPr>
              <p:cNvPr id="55" name="Google Shape;14640;p41"/>
              <p:cNvSpPr/>
              <p:nvPr/>
            </p:nvSpPr>
            <p:spPr>
              <a:xfrm rot="1373652">
                <a:off x="6834328" y="-286390"/>
                <a:ext cx="192787" cy="192787"/>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641;p41"/>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14642;p41"/>
            <p:cNvGrpSpPr/>
            <p:nvPr/>
          </p:nvGrpSpPr>
          <p:grpSpPr>
            <a:xfrm rot="5400000">
              <a:off x="343445" y="1149300"/>
              <a:ext cx="192600" cy="192600"/>
              <a:chOff x="7291941" y="112804"/>
              <a:chExt cx="192600" cy="192600"/>
            </a:xfrm>
          </p:grpSpPr>
          <p:sp>
            <p:nvSpPr>
              <p:cNvPr id="53" name="Google Shape;14643;p41"/>
              <p:cNvSpPr/>
              <p:nvPr/>
            </p:nvSpPr>
            <p:spPr>
              <a:xfrm>
                <a:off x="7291941" y="112804"/>
                <a:ext cx="192600" cy="192600"/>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644;p41"/>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 name="Google Shape;14645;p41"/>
            <p:cNvGrpSpPr/>
            <p:nvPr/>
          </p:nvGrpSpPr>
          <p:grpSpPr>
            <a:xfrm rot="5400000">
              <a:off x="406618" y="826471"/>
              <a:ext cx="259500" cy="259500"/>
              <a:chOff x="6969112" y="-17269"/>
              <a:chExt cx="259500" cy="259500"/>
            </a:xfrm>
          </p:grpSpPr>
          <p:sp>
            <p:nvSpPr>
              <p:cNvPr id="51" name="Google Shape;14638;p41"/>
              <p:cNvSpPr/>
              <p:nvPr/>
            </p:nvSpPr>
            <p:spPr>
              <a:xfrm rot="1641813">
                <a:off x="7002590" y="16208"/>
                <a:ext cx="192544" cy="192544"/>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646;p41"/>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14647;p41"/>
            <p:cNvGrpSpPr/>
            <p:nvPr/>
          </p:nvGrpSpPr>
          <p:grpSpPr>
            <a:xfrm rot="5400000">
              <a:off x="1325788" y="996827"/>
              <a:ext cx="365992" cy="365992"/>
              <a:chOff x="6804422" y="-316297"/>
              <a:chExt cx="252600" cy="252600"/>
            </a:xfrm>
          </p:grpSpPr>
          <p:sp>
            <p:nvSpPr>
              <p:cNvPr id="49" name="Google Shape;14648;p41"/>
              <p:cNvSpPr/>
              <p:nvPr/>
            </p:nvSpPr>
            <p:spPr>
              <a:xfrm rot="1373652">
                <a:off x="6834328" y="-286390"/>
                <a:ext cx="192787" cy="192787"/>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649;p41"/>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4" name="Google Shape;14650;p41"/>
            <p:cNvCxnSpPr>
              <a:stCxn id="55" idx="0"/>
              <a:endCxn id="49" idx="4"/>
            </p:cNvCxnSpPr>
            <p:nvPr/>
          </p:nvCxnSpPr>
          <p:spPr>
            <a:xfrm rot="-3956848" flipH="1">
              <a:off x="1263244" y="945787"/>
              <a:ext cx="58149" cy="217975"/>
            </a:xfrm>
            <a:prstGeom prst="straightConnector1">
              <a:avLst/>
            </a:prstGeom>
            <a:noFill/>
            <a:ln w="19050" cap="flat" cmpd="sng">
              <a:solidFill>
                <a:schemeClr val="dk1"/>
              </a:solidFill>
              <a:prstDash val="solid"/>
              <a:round/>
              <a:headEnd type="none" w="med" len="med"/>
              <a:tailEnd type="none" w="med" len="med"/>
            </a:ln>
          </p:spPr>
        </p:cxnSp>
        <p:grpSp>
          <p:nvGrpSpPr>
            <p:cNvPr id="45" name="Google Shape;14651;p41"/>
            <p:cNvGrpSpPr/>
            <p:nvPr/>
          </p:nvGrpSpPr>
          <p:grpSpPr>
            <a:xfrm rot="5400000">
              <a:off x="1055529" y="291733"/>
              <a:ext cx="274500" cy="274500"/>
              <a:chOff x="6804422" y="-316297"/>
              <a:chExt cx="252600" cy="252600"/>
            </a:xfrm>
          </p:grpSpPr>
          <p:sp>
            <p:nvSpPr>
              <p:cNvPr id="47" name="Google Shape;14652;p41"/>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653;p41"/>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6" name="Google Shape;14654;p41"/>
            <p:cNvCxnSpPr>
              <a:stCxn id="55" idx="2"/>
              <a:endCxn id="47" idx="6"/>
            </p:cNvCxnSpPr>
            <p:nvPr/>
          </p:nvCxnSpPr>
          <p:spPr>
            <a:xfrm rot="6836170" flipH="1">
              <a:off x="1024934" y="608051"/>
              <a:ext cx="198906" cy="27932"/>
            </a:xfrm>
            <a:prstGeom prst="straightConnector1">
              <a:avLst/>
            </a:prstGeom>
            <a:noFill/>
            <a:ln w="19050" cap="flat" cmpd="sng">
              <a:solidFill>
                <a:schemeClr val="dk1"/>
              </a:solidFill>
              <a:prstDash val="solid"/>
              <a:round/>
              <a:headEnd type="none" w="med" len="med"/>
              <a:tailEnd type="none" w="med" len="med"/>
            </a:ln>
          </p:spPr>
        </p:cxnSp>
      </p:grpSp>
      <p:sp>
        <p:nvSpPr>
          <p:cNvPr id="4" name="Rectangle 3"/>
          <p:cNvSpPr/>
          <p:nvPr/>
        </p:nvSpPr>
        <p:spPr>
          <a:xfrm>
            <a:off x="1361898" y="1238088"/>
            <a:ext cx="6679244" cy="1015663"/>
          </a:xfrm>
          <a:prstGeom prst="rect">
            <a:avLst/>
          </a:prstGeom>
        </p:spPr>
        <p:txBody>
          <a:bodyPr wrap="square">
            <a:spAutoFit/>
          </a:bodyPr>
          <a:lstStyle/>
          <a:p>
            <a:pPr algn="just">
              <a:lnSpc>
                <a:spcPct val="150000"/>
              </a:lnSpc>
            </a:pPr>
            <a:r>
              <a:rPr lang="en-US" sz="2000" b="1" i="1" dirty="0" err="1" smtClean="0"/>
              <a:t>Quan</a:t>
            </a:r>
            <a:r>
              <a:rPr lang="en-US" sz="2000" b="1" i="1" dirty="0" smtClean="0"/>
              <a:t> </a:t>
            </a:r>
            <a:r>
              <a:rPr lang="en-US" sz="2000" b="1" i="1" dirty="0" err="1"/>
              <a:t>sát</a:t>
            </a:r>
            <a:r>
              <a:rPr lang="en-US" sz="2000" b="1" i="1" dirty="0"/>
              <a:t> </a:t>
            </a:r>
            <a:r>
              <a:rPr lang="en-US" sz="2000" b="1" i="1" dirty="0" err="1"/>
              <a:t>hình</a:t>
            </a:r>
            <a:r>
              <a:rPr lang="en-US" sz="2000" b="1" i="1" dirty="0"/>
              <a:t> </a:t>
            </a:r>
            <a:r>
              <a:rPr lang="en-US" sz="2000" b="1" i="1" dirty="0" smtClean="0"/>
              <a:t>2.2 SGK </a:t>
            </a:r>
            <a:r>
              <a:rPr lang="en-US" sz="2000" b="1" i="1" dirty="0" err="1" smtClean="0"/>
              <a:t>trang</a:t>
            </a:r>
            <a:r>
              <a:rPr lang="en-US" sz="2000" b="1" i="1" dirty="0" smtClean="0"/>
              <a:t> 18 </a:t>
            </a:r>
            <a:r>
              <a:rPr lang="en-US" sz="2000" b="1" i="1" dirty="0" err="1"/>
              <a:t>chỉ</a:t>
            </a:r>
            <a:r>
              <a:rPr lang="en-US" sz="2000" b="1" i="1" dirty="0"/>
              <a:t> </a:t>
            </a:r>
            <a:r>
              <a:rPr lang="en-US" sz="2000" b="1" i="1" dirty="0" err="1"/>
              <a:t>ra</a:t>
            </a:r>
            <a:r>
              <a:rPr lang="en-US" sz="2000" b="1" i="1" dirty="0"/>
              <a:t> </a:t>
            </a:r>
            <a:r>
              <a:rPr lang="en-US" sz="2000" b="1" i="1" dirty="0" err="1"/>
              <a:t>sự</a:t>
            </a:r>
            <a:r>
              <a:rPr lang="en-US" sz="2000" b="1" i="1" dirty="0"/>
              <a:t> </a:t>
            </a:r>
            <a:r>
              <a:rPr lang="en-US" sz="2000" b="1" i="1" dirty="0" err="1"/>
              <a:t>khác</a:t>
            </a:r>
            <a:r>
              <a:rPr lang="en-US" sz="2000" b="1" i="1" dirty="0"/>
              <a:t> </a:t>
            </a:r>
            <a:r>
              <a:rPr lang="en-US" sz="2000" b="1" i="1" dirty="0" err="1"/>
              <a:t>nhau</a:t>
            </a:r>
            <a:r>
              <a:rPr lang="en-US" sz="2000" b="1" i="1" dirty="0"/>
              <a:t> </a:t>
            </a:r>
            <a:r>
              <a:rPr lang="en-US" sz="2000" b="1" i="1" dirty="0" err="1"/>
              <a:t>giữa</a:t>
            </a:r>
            <a:r>
              <a:rPr lang="en-US" sz="2000" b="1" i="1" dirty="0"/>
              <a:t> </a:t>
            </a:r>
            <a:r>
              <a:rPr lang="en-US" sz="2000" b="1" i="1" dirty="0" err="1"/>
              <a:t>các</a:t>
            </a:r>
            <a:r>
              <a:rPr lang="en-US" sz="2000" b="1" i="1" dirty="0"/>
              <a:t> </a:t>
            </a:r>
            <a:r>
              <a:rPr lang="en-US" sz="2000" b="1" i="1" dirty="0" err="1"/>
              <a:t>nguyên</a:t>
            </a:r>
            <a:r>
              <a:rPr lang="en-US" sz="2000" b="1" i="1" dirty="0"/>
              <a:t> </a:t>
            </a:r>
            <a:r>
              <a:rPr lang="en-US" sz="2000" b="1" i="1" dirty="0" err="1"/>
              <a:t>tử</a:t>
            </a:r>
            <a:r>
              <a:rPr lang="en-US" sz="2000" b="1" i="1" dirty="0"/>
              <a:t> </a:t>
            </a:r>
            <a:r>
              <a:rPr lang="en-US" sz="2000" b="1" i="1" dirty="0" err="1"/>
              <a:t>cùng</a:t>
            </a:r>
            <a:r>
              <a:rPr lang="en-US" sz="2000" b="1" i="1" dirty="0"/>
              <a:t> </a:t>
            </a:r>
            <a:r>
              <a:rPr lang="en-US" sz="2000" b="1" i="1" dirty="0" err="1"/>
              <a:t>loại</a:t>
            </a:r>
            <a:r>
              <a:rPr lang="en-US" sz="2000" b="1" i="1" dirty="0"/>
              <a:t> </a:t>
            </a:r>
            <a:r>
              <a:rPr lang="en-US" sz="2000" b="1" i="1" dirty="0" err="1"/>
              <a:t>này</a:t>
            </a:r>
            <a:r>
              <a:rPr lang="en-US" sz="2000" b="1" i="1" dirty="0"/>
              <a:t>.</a:t>
            </a: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6155" y="1161421"/>
            <a:ext cx="785743" cy="719932"/>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21496" y="2330418"/>
            <a:ext cx="6425888" cy="2621884"/>
          </a:xfrm>
          <a:prstGeom prst="rect">
            <a:avLst/>
          </a:prstGeom>
        </p:spPr>
      </p:pic>
      <p:pic>
        <p:nvPicPr>
          <p:cNvPr id="8" name="Picture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364032" y="2107975"/>
            <a:ext cx="761568" cy="717419"/>
          </a:xfrm>
          <a:prstGeom prst="rect">
            <a:avLst/>
          </a:prstGeom>
        </p:spPr>
      </p:pic>
      <p:pic>
        <p:nvPicPr>
          <p:cNvPr id="65" name="Picture 6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43280" y="4426081"/>
            <a:ext cx="761568" cy="717419"/>
          </a:xfrm>
          <a:prstGeom prst="rect">
            <a:avLst/>
          </a:prstGeom>
        </p:spPr>
      </p:pic>
    </p:spTree>
  </p:cSld>
  <p:clrMapOvr>
    <a:masterClrMapping/>
  </p:clrMapOvr>
  <mc:AlternateContent xmlns:mc="http://schemas.openxmlformats.org/markup-compatibility/2006">
    <mc:Choice xmlns:p15="http://schemas.microsoft.com/office/powerpoint/2012/main" Requires="p15">
      <p:transition spd="slow">
        <p15:prstTrans prst="peelOff"/>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dissolve">
                                      <p:cBhvr>
                                        <p:cTn id="7" dur="500"/>
                                        <p:tgtEl>
                                          <p:spTgt spid="37"/>
                                        </p:tgtEl>
                                      </p:cBhvr>
                                    </p:animEffect>
                                  </p:childTnLst>
                                </p:cTn>
                              </p:par>
                              <p:par>
                                <p:cTn id="8" presetID="9" presetClass="entr" presetSubtype="0"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dissolve">
                                      <p:cBhvr>
                                        <p:cTn id="10" dur="500"/>
                                        <p:tgtEl>
                                          <p:spTgt spid="2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dissolve">
                                      <p:cBhvr>
                                        <p:cTn id="13" dur="500"/>
                                        <p:tgtEl>
                                          <p:spTgt spid="24"/>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anim calcmode="lin" valueType="num">
                                      <p:cBhvr>
                                        <p:cTn id="19" dur="500" fill="hold"/>
                                        <p:tgtEl>
                                          <p:spTgt spid="5"/>
                                        </p:tgtEl>
                                        <p:attrNameLst>
                                          <p:attrName>ppt_x</p:attrName>
                                        </p:attrNameLst>
                                      </p:cBhvr>
                                      <p:tavLst>
                                        <p:tav tm="0">
                                          <p:val>
                                            <p:strVal val="#ppt_x"/>
                                          </p:val>
                                        </p:tav>
                                        <p:tav tm="100000">
                                          <p:val>
                                            <p:strVal val="#ppt_x"/>
                                          </p:val>
                                        </p:tav>
                                      </p:tavLst>
                                    </p:anim>
                                    <p:anim calcmode="lin" valueType="num">
                                      <p:cBhvr>
                                        <p:cTn id="20" dur="500" fill="hold"/>
                                        <p:tgtEl>
                                          <p:spTgt spid="5"/>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anim calcmode="lin" valueType="num">
                                      <p:cBhvr>
                                        <p:cTn id="24" dur="500" fill="hold"/>
                                        <p:tgtEl>
                                          <p:spTgt spid="4"/>
                                        </p:tgtEl>
                                        <p:attrNameLst>
                                          <p:attrName>ppt_x</p:attrName>
                                        </p:attrNameLst>
                                      </p:cBhvr>
                                      <p:tavLst>
                                        <p:tav tm="0">
                                          <p:val>
                                            <p:strVal val="#ppt_x"/>
                                          </p:val>
                                        </p:tav>
                                        <p:tav tm="100000">
                                          <p:val>
                                            <p:strVal val="#ppt_x"/>
                                          </p:val>
                                        </p:tav>
                                      </p:tavLst>
                                    </p:anim>
                                    <p:anim calcmode="lin" valueType="num">
                                      <p:cBhvr>
                                        <p:cTn id="25"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5" presetClass="entr" presetSubtype="1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checkerboard(across)">
                                      <p:cBhvr>
                                        <p:cTn id="30" dur="500"/>
                                        <p:tgtEl>
                                          <p:spTgt spid="6"/>
                                        </p:tgtEl>
                                      </p:cBhvr>
                                    </p:animEffect>
                                  </p:childTnLst>
                                </p:cTn>
                              </p:par>
                              <p:par>
                                <p:cTn id="31" presetID="5" presetClass="entr" presetSubtype="1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checkerboard(across)">
                                      <p:cBhvr>
                                        <p:cTn id="33" dur="500"/>
                                        <p:tgtEl>
                                          <p:spTgt spid="8"/>
                                        </p:tgtEl>
                                      </p:cBhvr>
                                    </p:animEffect>
                                  </p:childTnLst>
                                </p:cTn>
                              </p:par>
                              <p:par>
                                <p:cTn id="34" presetID="5" presetClass="entr" presetSubtype="10" fill="hold" nodeType="withEffect">
                                  <p:stCondLst>
                                    <p:cond delay="0"/>
                                  </p:stCondLst>
                                  <p:childTnLst>
                                    <p:set>
                                      <p:cBhvr>
                                        <p:cTn id="35" dur="1" fill="hold">
                                          <p:stCondLst>
                                            <p:cond delay="0"/>
                                          </p:stCondLst>
                                        </p:cTn>
                                        <p:tgtEl>
                                          <p:spTgt spid="65"/>
                                        </p:tgtEl>
                                        <p:attrNameLst>
                                          <p:attrName>style.visibility</p:attrName>
                                        </p:attrNameLst>
                                      </p:cBhvr>
                                      <p:to>
                                        <p:strVal val="visible"/>
                                      </p:to>
                                    </p:set>
                                    <p:animEffect transition="in" filter="checkerboard(across)">
                                      <p:cBhvr>
                                        <p:cTn id="36"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5145"/>
        <p:cNvGrpSpPr/>
        <p:nvPr/>
      </p:nvGrpSpPr>
      <p:grpSpPr>
        <a:xfrm>
          <a:off x="0" y="0"/>
          <a:ext cx="0" cy="0"/>
          <a:chOff x="0" y="0"/>
          <a:chExt cx="0" cy="0"/>
        </a:xfrm>
      </p:grpSpPr>
      <p:sp>
        <p:nvSpPr>
          <p:cNvPr id="15146" name="Google Shape;15146;p51"/>
          <p:cNvSpPr txBox="1">
            <a:spLocks noGrp="1"/>
          </p:cNvSpPr>
          <p:nvPr>
            <p:ph type="title"/>
          </p:nvPr>
        </p:nvSpPr>
        <p:spPr>
          <a:xfrm>
            <a:off x="1388100" y="1025053"/>
            <a:ext cx="6367800" cy="3306906"/>
          </a:xfrm>
          <a:prstGeom prst="rect">
            <a:avLst/>
          </a:prstGeom>
        </p:spPr>
        <p:txBody>
          <a:bodyPr spcFirstLastPara="1" wrap="square" lIns="91425" tIns="228600" rIns="91425" bIns="91425" anchor="ctr"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grpSp>
        <p:nvGrpSpPr>
          <p:cNvPr id="15147" name="Google Shape;15147;p51"/>
          <p:cNvGrpSpPr/>
          <p:nvPr/>
        </p:nvGrpSpPr>
        <p:grpSpPr>
          <a:xfrm rot="712239">
            <a:off x="674063" y="3649178"/>
            <a:ext cx="1348315" cy="1071071"/>
            <a:chOff x="343445" y="291733"/>
            <a:chExt cx="1348335" cy="1071087"/>
          </a:xfrm>
        </p:grpSpPr>
        <p:cxnSp>
          <p:nvCxnSpPr>
            <p:cNvPr id="15148" name="Google Shape;15148;p51"/>
            <p:cNvCxnSpPr/>
            <p:nvPr/>
          </p:nvCxnSpPr>
          <p:spPr>
            <a:xfrm rot="900154" flipH="1">
              <a:off x="585679" y="787336"/>
              <a:ext cx="435753" cy="219915"/>
            </a:xfrm>
            <a:prstGeom prst="straightConnector1">
              <a:avLst/>
            </a:prstGeom>
            <a:noFill/>
            <a:ln w="19050" cap="flat" cmpd="sng">
              <a:solidFill>
                <a:schemeClr val="dk1"/>
              </a:solidFill>
              <a:prstDash val="solid"/>
              <a:round/>
              <a:headEnd type="none" w="med" len="med"/>
              <a:tailEnd type="none" w="med" len="med"/>
            </a:ln>
          </p:spPr>
        </p:cxnSp>
        <p:cxnSp>
          <p:nvCxnSpPr>
            <p:cNvPr id="15149" name="Google Shape;15149;p51"/>
            <p:cNvCxnSpPr>
              <a:stCxn id="15150" idx="6"/>
            </p:cNvCxnSpPr>
            <p:nvPr/>
          </p:nvCxnSpPr>
          <p:spPr>
            <a:xfrm rot="-715759" flipH="1">
              <a:off x="422328" y="1049026"/>
              <a:ext cx="87081" cy="159390"/>
            </a:xfrm>
            <a:prstGeom prst="straightConnector1">
              <a:avLst/>
            </a:prstGeom>
            <a:noFill/>
            <a:ln w="19050" cap="flat" cmpd="sng">
              <a:solidFill>
                <a:schemeClr val="dk1"/>
              </a:solidFill>
              <a:prstDash val="solid"/>
              <a:round/>
              <a:headEnd type="none" w="med" len="med"/>
              <a:tailEnd type="none" w="med" len="med"/>
            </a:ln>
          </p:spPr>
        </p:cxnSp>
        <p:grpSp>
          <p:nvGrpSpPr>
            <p:cNvPr id="15151" name="Google Shape;15151;p51"/>
            <p:cNvGrpSpPr/>
            <p:nvPr/>
          </p:nvGrpSpPr>
          <p:grpSpPr>
            <a:xfrm rot="5400000">
              <a:off x="752644" y="639830"/>
              <a:ext cx="530713" cy="530713"/>
              <a:chOff x="6804422" y="-316297"/>
              <a:chExt cx="252600" cy="252600"/>
            </a:xfrm>
          </p:grpSpPr>
          <p:sp>
            <p:nvSpPr>
              <p:cNvPr id="15152" name="Google Shape;15152;p51"/>
              <p:cNvSpPr/>
              <p:nvPr/>
            </p:nvSpPr>
            <p:spPr>
              <a:xfrm rot="1373652">
                <a:off x="6834328" y="-286390"/>
                <a:ext cx="192787" cy="192787"/>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51"/>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4" name="Google Shape;15154;p51"/>
            <p:cNvGrpSpPr/>
            <p:nvPr/>
          </p:nvGrpSpPr>
          <p:grpSpPr>
            <a:xfrm rot="5400000">
              <a:off x="343445" y="1149300"/>
              <a:ext cx="192600" cy="192600"/>
              <a:chOff x="7291941" y="112804"/>
              <a:chExt cx="192600" cy="192600"/>
            </a:xfrm>
          </p:grpSpPr>
          <p:sp>
            <p:nvSpPr>
              <p:cNvPr id="15155" name="Google Shape;15155;p51"/>
              <p:cNvSpPr/>
              <p:nvPr/>
            </p:nvSpPr>
            <p:spPr>
              <a:xfrm>
                <a:off x="7291941" y="112804"/>
                <a:ext cx="192600" cy="192600"/>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51"/>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7" name="Google Shape;15157;p51"/>
            <p:cNvGrpSpPr/>
            <p:nvPr/>
          </p:nvGrpSpPr>
          <p:grpSpPr>
            <a:xfrm rot="5400000">
              <a:off x="406618" y="826471"/>
              <a:ext cx="259500" cy="259500"/>
              <a:chOff x="6969112" y="-17269"/>
              <a:chExt cx="259500" cy="259500"/>
            </a:xfrm>
          </p:grpSpPr>
          <p:sp>
            <p:nvSpPr>
              <p:cNvPr id="15150" name="Google Shape;15150;p51"/>
              <p:cNvSpPr/>
              <p:nvPr/>
            </p:nvSpPr>
            <p:spPr>
              <a:xfrm rot="1641813">
                <a:off x="7002590" y="16208"/>
                <a:ext cx="192544" cy="192544"/>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51"/>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9" name="Google Shape;15159;p51"/>
            <p:cNvGrpSpPr/>
            <p:nvPr/>
          </p:nvGrpSpPr>
          <p:grpSpPr>
            <a:xfrm rot="5400000">
              <a:off x="1325788" y="996827"/>
              <a:ext cx="365992" cy="365992"/>
              <a:chOff x="6804422" y="-316297"/>
              <a:chExt cx="252600" cy="252600"/>
            </a:xfrm>
          </p:grpSpPr>
          <p:sp>
            <p:nvSpPr>
              <p:cNvPr id="15160" name="Google Shape;15160;p51"/>
              <p:cNvSpPr/>
              <p:nvPr/>
            </p:nvSpPr>
            <p:spPr>
              <a:xfrm rot="1373652">
                <a:off x="6834328" y="-286390"/>
                <a:ext cx="192787" cy="192787"/>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51"/>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62" name="Google Shape;15162;p51"/>
            <p:cNvCxnSpPr>
              <a:stCxn id="15152" idx="0"/>
              <a:endCxn id="15160" idx="4"/>
            </p:cNvCxnSpPr>
            <p:nvPr/>
          </p:nvCxnSpPr>
          <p:spPr>
            <a:xfrm rot="-714065">
              <a:off x="1221037" y="967400"/>
              <a:ext cx="142564" cy="174748"/>
            </a:xfrm>
            <a:prstGeom prst="straightConnector1">
              <a:avLst/>
            </a:prstGeom>
            <a:noFill/>
            <a:ln w="19050" cap="flat" cmpd="sng">
              <a:solidFill>
                <a:schemeClr val="dk1"/>
              </a:solidFill>
              <a:prstDash val="solid"/>
              <a:round/>
              <a:headEnd type="none" w="med" len="med"/>
              <a:tailEnd type="none" w="med" len="med"/>
            </a:ln>
          </p:spPr>
        </p:cxnSp>
        <p:grpSp>
          <p:nvGrpSpPr>
            <p:cNvPr id="15163" name="Google Shape;15163;p51"/>
            <p:cNvGrpSpPr/>
            <p:nvPr/>
          </p:nvGrpSpPr>
          <p:grpSpPr>
            <a:xfrm rot="5400000">
              <a:off x="1055529" y="291733"/>
              <a:ext cx="274500" cy="274500"/>
              <a:chOff x="6804422" y="-316297"/>
              <a:chExt cx="252600" cy="252600"/>
            </a:xfrm>
          </p:grpSpPr>
          <p:sp>
            <p:nvSpPr>
              <p:cNvPr id="15164" name="Google Shape;15164;p51"/>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51"/>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66" name="Google Shape;15166;p51"/>
            <p:cNvCxnSpPr>
              <a:stCxn id="15152" idx="2"/>
              <a:endCxn id="15164" idx="6"/>
            </p:cNvCxnSpPr>
            <p:nvPr/>
          </p:nvCxnSpPr>
          <p:spPr>
            <a:xfrm rot="10091211" flipH="1">
              <a:off x="1077494" y="533410"/>
              <a:ext cx="93786" cy="177514"/>
            </a:xfrm>
            <a:prstGeom prst="straightConnector1">
              <a:avLst/>
            </a:prstGeom>
            <a:noFill/>
            <a:ln w="19050" cap="flat" cmpd="sng">
              <a:solidFill>
                <a:schemeClr val="dk1"/>
              </a:solidFill>
              <a:prstDash val="solid"/>
              <a:round/>
              <a:headEnd type="none" w="med" len="med"/>
              <a:tailEnd type="none" w="med" len="med"/>
            </a:ln>
          </p:spPr>
        </p:cxnSp>
      </p:grpSp>
      <p:grpSp>
        <p:nvGrpSpPr>
          <p:cNvPr id="15167" name="Google Shape;15167;p51"/>
          <p:cNvGrpSpPr/>
          <p:nvPr/>
        </p:nvGrpSpPr>
        <p:grpSpPr>
          <a:xfrm>
            <a:off x="7415840" y="626183"/>
            <a:ext cx="680119" cy="621701"/>
            <a:chOff x="6804422" y="-316297"/>
            <a:chExt cx="680119" cy="621701"/>
          </a:xfrm>
        </p:grpSpPr>
        <p:cxnSp>
          <p:nvCxnSpPr>
            <p:cNvPr id="15168" name="Google Shape;15168;p51"/>
            <p:cNvCxnSpPr>
              <a:stCxn id="15169" idx="5"/>
            </p:cNvCxnSpPr>
            <p:nvPr/>
          </p:nvCxnSpPr>
          <p:spPr>
            <a:xfrm>
              <a:off x="6966996" y="-100689"/>
              <a:ext cx="123000" cy="185100"/>
            </a:xfrm>
            <a:prstGeom prst="straightConnector1">
              <a:avLst/>
            </a:prstGeom>
            <a:noFill/>
            <a:ln w="19050" cap="flat" cmpd="sng">
              <a:solidFill>
                <a:schemeClr val="dk1"/>
              </a:solidFill>
              <a:prstDash val="solid"/>
              <a:round/>
              <a:headEnd type="none" w="med" len="med"/>
              <a:tailEnd type="none" w="med" len="med"/>
            </a:ln>
          </p:spPr>
        </p:cxnSp>
        <p:cxnSp>
          <p:nvCxnSpPr>
            <p:cNvPr id="15170" name="Google Shape;15170;p51"/>
            <p:cNvCxnSpPr>
              <a:stCxn id="15171" idx="6"/>
            </p:cNvCxnSpPr>
            <p:nvPr/>
          </p:nvCxnSpPr>
          <p:spPr>
            <a:xfrm>
              <a:off x="7184362" y="156731"/>
              <a:ext cx="174000" cy="52200"/>
            </a:xfrm>
            <a:prstGeom prst="straightConnector1">
              <a:avLst/>
            </a:prstGeom>
            <a:noFill/>
            <a:ln w="19050" cap="flat" cmpd="sng">
              <a:solidFill>
                <a:schemeClr val="dk1"/>
              </a:solidFill>
              <a:prstDash val="solid"/>
              <a:round/>
              <a:headEnd type="none" w="med" len="med"/>
              <a:tailEnd type="none" w="med" len="med"/>
            </a:ln>
          </p:spPr>
        </p:cxnSp>
        <p:grpSp>
          <p:nvGrpSpPr>
            <p:cNvPr id="15172" name="Google Shape;15172;p51"/>
            <p:cNvGrpSpPr/>
            <p:nvPr/>
          </p:nvGrpSpPr>
          <p:grpSpPr>
            <a:xfrm>
              <a:off x="6804422" y="-316297"/>
              <a:ext cx="252600" cy="252600"/>
              <a:chOff x="6804422" y="-316297"/>
              <a:chExt cx="252600" cy="252600"/>
            </a:xfrm>
          </p:grpSpPr>
          <p:sp>
            <p:nvSpPr>
              <p:cNvPr id="15169" name="Google Shape;15169;p51"/>
              <p:cNvSpPr/>
              <p:nvPr/>
            </p:nvSpPr>
            <p:spPr>
              <a:xfrm rot="1373652">
                <a:off x="6834328" y="-286390"/>
                <a:ext cx="192787" cy="192787"/>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51"/>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4" name="Google Shape;15174;p51"/>
            <p:cNvGrpSpPr/>
            <p:nvPr/>
          </p:nvGrpSpPr>
          <p:grpSpPr>
            <a:xfrm>
              <a:off x="7291941" y="112804"/>
              <a:ext cx="192600" cy="192600"/>
              <a:chOff x="7291941" y="112804"/>
              <a:chExt cx="192600" cy="192600"/>
            </a:xfrm>
          </p:grpSpPr>
          <p:sp>
            <p:nvSpPr>
              <p:cNvPr id="15175" name="Google Shape;15175;p51"/>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51"/>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7" name="Google Shape;15177;p51"/>
            <p:cNvGrpSpPr/>
            <p:nvPr/>
          </p:nvGrpSpPr>
          <p:grpSpPr>
            <a:xfrm>
              <a:off x="6969112" y="-17269"/>
              <a:ext cx="259500" cy="259500"/>
              <a:chOff x="6969112" y="-17269"/>
              <a:chExt cx="259500" cy="259500"/>
            </a:xfrm>
          </p:grpSpPr>
          <p:sp>
            <p:nvSpPr>
              <p:cNvPr id="15171" name="Google Shape;15171;p51"/>
              <p:cNvSpPr/>
              <p:nvPr/>
            </p:nvSpPr>
            <p:spPr>
              <a:xfrm rot="1641813">
                <a:off x="7002590" y="16208"/>
                <a:ext cx="192544" cy="192544"/>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51"/>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Rectangle 3"/>
          <p:cNvSpPr/>
          <p:nvPr/>
        </p:nvSpPr>
        <p:spPr>
          <a:xfrm>
            <a:off x="1654949" y="1090507"/>
            <a:ext cx="5872776" cy="1938992"/>
          </a:xfrm>
          <a:prstGeom prst="rect">
            <a:avLst/>
          </a:prstGeom>
        </p:spPr>
        <p:txBody>
          <a:bodyPr wrap="square">
            <a:spAutoFit/>
          </a:bodyPr>
          <a:lstStyle/>
          <a:p>
            <a:pPr algn="just">
              <a:lnSpc>
                <a:spcPct val="150000"/>
              </a:lnSpc>
            </a:pPr>
            <a:r>
              <a:rPr lang="en-US" sz="2000" b="1" dirty="0" err="1" smtClean="0">
                <a:solidFill>
                  <a:schemeClr val="accent2">
                    <a:lumMod val="75000"/>
                  </a:schemeClr>
                </a:solidFill>
              </a:rPr>
              <a:t>Khái</a:t>
            </a:r>
            <a:r>
              <a:rPr lang="en-US" sz="2000" b="1" dirty="0" smtClean="0">
                <a:solidFill>
                  <a:schemeClr val="accent2">
                    <a:lumMod val="75000"/>
                  </a:schemeClr>
                </a:solidFill>
              </a:rPr>
              <a:t> </a:t>
            </a:r>
            <a:r>
              <a:rPr lang="en-US" sz="2000" b="1" dirty="0" err="1" smtClean="0">
                <a:solidFill>
                  <a:schemeClr val="accent2">
                    <a:lumMod val="75000"/>
                  </a:schemeClr>
                </a:solidFill>
              </a:rPr>
              <a:t>niệm</a:t>
            </a:r>
            <a:r>
              <a:rPr lang="en-US" sz="2000" b="1" dirty="0" smtClean="0">
                <a:solidFill>
                  <a:schemeClr val="accent2">
                    <a:lumMod val="75000"/>
                  </a:schemeClr>
                </a:solidFill>
              </a:rPr>
              <a:t>:</a:t>
            </a:r>
          </a:p>
          <a:p>
            <a:pPr algn="just">
              <a:lnSpc>
                <a:spcPct val="150000"/>
              </a:lnSpc>
            </a:pPr>
            <a:r>
              <a:rPr lang="vi-VN" sz="2000" dirty="0" smtClean="0"/>
              <a:t>Đồng </a:t>
            </a:r>
            <a:r>
              <a:rPr lang="vi-VN" sz="2000" dirty="0"/>
              <a:t>vị là những nguyên tử có cùng số đơn vị điện tích hạt nhân (cùng số proton) nhưng có số neutron khác nhau.</a:t>
            </a:r>
            <a:endParaRPr lang="en-US" sz="2000" dirty="0"/>
          </a:p>
        </p:txBody>
      </p:sp>
      <p:sp>
        <p:nvSpPr>
          <p:cNvPr id="5" name="TextBox 4"/>
          <p:cNvSpPr txBox="1"/>
          <p:nvPr/>
        </p:nvSpPr>
        <p:spPr>
          <a:xfrm>
            <a:off x="1747347" y="3022340"/>
            <a:ext cx="888115" cy="400110"/>
          </a:xfrm>
          <a:prstGeom prst="rect">
            <a:avLst/>
          </a:prstGeom>
          <a:noFill/>
        </p:spPr>
        <p:txBody>
          <a:bodyPr wrap="square" rtlCol="0">
            <a:spAutoFit/>
          </a:bodyPr>
          <a:lstStyle/>
          <a:p>
            <a:r>
              <a:rPr lang="en-US" sz="2000" b="1" dirty="0" err="1" smtClean="0">
                <a:solidFill>
                  <a:schemeClr val="accent1">
                    <a:lumMod val="75000"/>
                  </a:schemeClr>
                </a:solidFill>
              </a:rPr>
              <a:t>Ví</a:t>
            </a:r>
            <a:r>
              <a:rPr lang="en-US" sz="2000" b="1" dirty="0" smtClean="0">
                <a:solidFill>
                  <a:schemeClr val="accent1">
                    <a:lumMod val="75000"/>
                  </a:schemeClr>
                </a:solidFill>
              </a:rPr>
              <a:t> </a:t>
            </a:r>
            <a:r>
              <a:rPr lang="en-US" sz="2000" b="1" dirty="0" err="1" smtClean="0">
                <a:solidFill>
                  <a:schemeClr val="accent1">
                    <a:lumMod val="75000"/>
                  </a:schemeClr>
                </a:solidFill>
              </a:rPr>
              <a:t>dụ</a:t>
            </a:r>
            <a:r>
              <a:rPr lang="en-US" sz="2000" b="1" dirty="0" smtClean="0">
                <a:solidFill>
                  <a:schemeClr val="accent1">
                    <a:lumMod val="75000"/>
                  </a:schemeClr>
                </a:solidFill>
              </a:rPr>
              <a:t>:</a:t>
            </a:r>
            <a:endParaRPr lang="en-US" sz="2000" b="1" dirty="0">
              <a:solidFill>
                <a:schemeClr val="accent1">
                  <a:lumMod val="75000"/>
                </a:schemeClr>
              </a:solidFill>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95752" y="3204093"/>
            <a:ext cx="878160" cy="831325"/>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34202" y="3204093"/>
            <a:ext cx="866451" cy="819616"/>
          </a:xfrm>
          <a:prstGeom prst="rect">
            <a:avLst/>
          </a:prstGeom>
        </p:spPr>
      </p:pic>
      <p:pic>
        <p:nvPicPr>
          <p:cNvPr id="8" name="Picture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43733" y="3204729"/>
            <a:ext cx="854742" cy="807907"/>
          </a:xfrm>
          <a:prstGeom prst="rect">
            <a:avLst/>
          </a:prstGeom>
        </p:spPr>
      </p:pic>
    </p:spTree>
  </p:cSld>
  <p:clrMapOvr>
    <a:masterClrMapping/>
  </p:clrMapOvr>
  <p:transition spd="med">
    <p:pull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17" presetClass="entr" presetSubtype="1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strVal val="#ppt_h"/>
                                          </p:val>
                                        </p:tav>
                                        <p:tav tm="100000">
                                          <p:val>
                                            <p:strVal val="#ppt_h"/>
                                          </p:val>
                                        </p:tav>
                                      </p:tavLst>
                                    </p:anim>
                                  </p:childTnLst>
                                </p:cTn>
                              </p:par>
                              <p:par>
                                <p:cTn id="23" presetID="17" presetClass="entr" presetSubtype="10" fill="hold" nodeType="with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strVal val="#ppt_h"/>
                                          </p:val>
                                        </p:tav>
                                        <p:tav tm="100000">
                                          <p:val>
                                            <p:strVal val="#ppt_h"/>
                                          </p:val>
                                        </p:tav>
                                      </p:tavLst>
                                    </p:anim>
                                  </p:childTnLst>
                                </p:cTn>
                              </p:par>
                              <p:par>
                                <p:cTn id="27" presetID="17" presetClass="entr" presetSubtype="10" fill="hold"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7644"/>
        <p:cNvGrpSpPr/>
        <p:nvPr/>
      </p:nvGrpSpPr>
      <p:grpSpPr>
        <a:xfrm>
          <a:off x="0" y="0"/>
          <a:ext cx="0" cy="0"/>
          <a:chOff x="0" y="0"/>
          <a:chExt cx="0" cy="0"/>
        </a:xfrm>
      </p:grpSpPr>
      <p:sp>
        <p:nvSpPr>
          <p:cNvPr id="17645" name="Google Shape;17645;p63"/>
          <p:cNvSpPr txBox="1">
            <a:spLocks noGrp="1"/>
          </p:cNvSpPr>
          <p:nvPr>
            <p:ph type="title"/>
          </p:nvPr>
        </p:nvSpPr>
        <p:spPr>
          <a:xfrm>
            <a:off x="334175" y="291775"/>
            <a:ext cx="8475600" cy="1372638"/>
          </a:xfrm>
          <a:prstGeom prst="rect">
            <a:avLst/>
          </a:prstGeom>
        </p:spPr>
        <p:txBody>
          <a:bodyPr spcFirstLastPara="1" wrap="square" lIns="365750" tIns="0" rIns="365750" bIns="0" anchor="ctr" anchorCtr="0">
            <a:noAutofit/>
          </a:bodyPr>
          <a:lstStyle/>
          <a:p>
            <a:pPr marL="0" lvl="0" indent="0" algn="just" rtl="0">
              <a:lnSpc>
                <a:spcPct val="150000"/>
              </a:lnSpc>
              <a:spcBef>
                <a:spcPts val="0"/>
              </a:spcBef>
              <a:spcAft>
                <a:spcPts val="0"/>
              </a:spcAft>
              <a:buNone/>
            </a:pPr>
            <a:r>
              <a:rPr lang="en-US" sz="2000" b="1" dirty="0" smtClean="0">
                <a:solidFill>
                  <a:schemeClr val="accent6">
                    <a:lumMod val="50000"/>
                  </a:schemeClr>
                </a:solidFill>
                <a:latin typeface="+mn-lt"/>
              </a:rPr>
              <a:t>?4: </a:t>
            </a:r>
            <a:r>
              <a:rPr lang="en-US" sz="2000" dirty="0" err="1" smtClean="0">
                <a:solidFill>
                  <a:schemeClr val="tx1"/>
                </a:solidFill>
                <a:latin typeface="+mn-lt"/>
              </a:rPr>
              <a:t>Xác</a:t>
            </a:r>
            <a:r>
              <a:rPr lang="en-US" sz="2000" dirty="0" smtClean="0">
                <a:solidFill>
                  <a:schemeClr val="tx1"/>
                </a:solidFill>
                <a:latin typeface="+mn-lt"/>
              </a:rPr>
              <a:t> </a:t>
            </a:r>
            <a:r>
              <a:rPr lang="en-US" sz="2000" dirty="0" err="1" smtClean="0">
                <a:solidFill>
                  <a:schemeClr val="tx1"/>
                </a:solidFill>
                <a:latin typeface="+mn-lt"/>
              </a:rPr>
              <a:t>định</a:t>
            </a:r>
            <a:r>
              <a:rPr lang="en-US" sz="2000" dirty="0" smtClean="0">
                <a:solidFill>
                  <a:schemeClr val="tx1"/>
                </a:solidFill>
                <a:latin typeface="+mn-lt"/>
              </a:rPr>
              <a:t> </a:t>
            </a:r>
            <a:r>
              <a:rPr lang="en-US" sz="2000" dirty="0" err="1" smtClean="0">
                <a:solidFill>
                  <a:schemeClr val="tx1"/>
                </a:solidFill>
                <a:latin typeface="+mn-lt"/>
              </a:rPr>
              <a:t>thành</a:t>
            </a:r>
            <a:r>
              <a:rPr lang="en-US" sz="2000" dirty="0" smtClean="0">
                <a:solidFill>
                  <a:schemeClr val="tx1"/>
                </a:solidFill>
                <a:latin typeface="+mn-lt"/>
              </a:rPr>
              <a:t> </a:t>
            </a:r>
            <a:r>
              <a:rPr lang="en-US" sz="2000" dirty="0" err="1" smtClean="0">
                <a:solidFill>
                  <a:schemeClr val="tx1"/>
                </a:solidFill>
                <a:latin typeface="+mn-lt"/>
              </a:rPr>
              <a:t>phần</a:t>
            </a:r>
            <a:r>
              <a:rPr lang="en-US" sz="2000" dirty="0" smtClean="0">
                <a:solidFill>
                  <a:schemeClr val="tx1"/>
                </a:solidFill>
                <a:latin typeface="+mn-lt"/>
              </a:rPr>
              <a:t> </a:t>
            </a:r>
            <a:r>
              <a:rPr lang="en-US" sz="2000" dirty="0" err="1" smtClean="0">
                <a:solidFill>
                  <a:schemeClr val="tx1"/>
                </a:solidFill>
                <a:latin typeface="+mn-lt"/>
              </a:rPr>
              <a:t>nguyên</a:t>
            </a:r>
            <a:r>
              <a:rPr lang="en-US" sz="2000" dirty="0" smtClean="0">
                <a:solidFill>
                  <a:schemeClr val="tx1"/>
                </a:solidFill>
                <a:latin typeface="+mn-lt"/>
              </a:rPr>
              <a:t> </a:t>
            </a:r>
            <a:r>
              <a:rPr lang="en-US" sz="2000" dirty="0" err="1" smtClean="0">
                <a:solidFill>
                  <a:schemeClr val="tx1"/>
                </a:solidFill>
                <a:latin typeface="+mn-lt"/>
              </a:rPr>
              <a:t>tử</a:t>
            </a:r>
            <a:r>
              <a:rPr lang="en-US" sz="2000" dirty="0" smtClean="0">
                <a:solidFill>
                  <a:schemeClr val="tx1"/>
                </a:solidFill>
                <a:latin typeface="+mn-lt"/>
              </a:rPr>
              <a:t> (</a:t>
            </a:r>
            <a:r>
              <a:rPr lang="en-US" sz="2000" dirty="0" err="1" smtClean="0">
                <a:solidFill>
                  <a:schemeClr val="tx1"/>
                </a:solidFill>
                <a:latin typeface="+mn-lt"/>
              </a:rPr>
              <a:t>số</a:t>
            </a:r>
            <a:r>
              <a:rPr lang="en-US" sz="2000" dirty="0" smtClean="0">
                <a:solidFill>
                  <a:schemeClr val="tx1"/>
                </a:solidFill>
                <a:latin typeface="+mn-lt"/>
              </a:rPr>
              <a:t> proton, neutron, electron) </a:t>
            </a:r>
            <a:r>
              <a:rPr lang="en-US" sz="2000" dirty="0" err="1" smtClean="0">
                <a:solidFill>
                  <a:schemeClr val="tx1"/>
                </a:solidFill>
                <a:latin typeface="+mn-lt"/>
              </a:rPr>
              <a:t>của</a:t>
            </a:r>
            <a:r>
              <a:rPr lang="en-US" sz="2000" dirty="0" smtClean="0">
                <a:solidFill>
                  <a:schemeClr val="tx1"/>
                </a:solidFill>
                <a:latin typeface="+mn-lt"/>
              </a:rPr>
              <a:t> </a:t>
            </a:r>
            <a:r>
              <a:rPr lang="en-US" sz="2000" dirty="0" err="1" smtClean="0">
                <a:solidFill>
                  <a:schemeClr val="tx1"/>
                </a:solidFill>
                <a:latin typeface="+mn-lt"/>
              </a:rPr>
              <a:t>mỗi</a:t>
            </a:r>
            <a:r>
              <a:rPr lang="en-US" sz="2000" dirty="0" smtClean="0">
                <a:solidFill>
                  <a:schemeClr val="tx1"/>
                </a:solidFill>
                <a:latin typeface="+mn-lt"/>
              </a:rPr>
              <a:t> </a:t>
            </a:r>
            <a:r>
              <a:rPr lang="en-US" sz="2000" dirty="0" err="1" smtClean="0">
                <a:solidFill>
                  <a:schemeClr val="tx1"/>
                </a:solidFill>
                <a:latin typeface="+mn-lt"/>
              </a:rPr>
              <a:t>đồng</a:t>
            </a:r>
            <a:r>
              <a:rPr lang="en-US" sz="2000" dirty="0" smtClean="0">
                <a:solidFill>
                  <a:schemeClr val="tx1"/>
                </a:solidFill>
                <a:latin typeface="+mn-lt"/>
              </a:rPr>
              <a:t> </a:t>
            </a:r>
            <a:r>
              <a:rPr lang="en-US" sz="2000" dirty="0" err="1" smtClean="0">
                <a:solidFill>
                  <a:schemeClr val="tx1"/>
                </a:solidFill>
                <a:latin typeface="+mn-lt"/>
              </a:rPr>
              <a:t>vị</a:t>
            </a:r>
            <a:r>
              <a:rPr lang="en-US" sz="2000" dirty="0" smtClean="0">
                <a:solidFill>
                  <a:schemeClr val="tx1"/>
                </a:solidFill>
                <a:latin typeface="+mn-lt"/>
              </a:rPr>
              <a:t> </a:t>
            </a:r>
            <a:r>
              <a:rPr lang="en-US" sz="2000" dirty="0" err="1" smtClean="0">
                <a:solidFill>
                  <a:schemeClr val="tx1"/>
                </a:solidFill>
                <a:latin typeface="+mn-lt"/>
              </a:rPr>
              <a:t>sau</a:t>
            </a:r>
            <a:r>
              <a:rPr lang="en-US" sz="2000" dirty="0" smtClean="0">
                <a:solidFill>
                  <a:schemeClr val="tx1"/>
                </a:solidFill>
                <a:latin typeface="+mn-lt"/>
              </a:rPr>
              <a:t>: </a:t>
            </a:r>
            <a:endParaRPr sz="2000" dirty="0">
              <a:solidFill>
                <a:schemeClr val="accent6">
                  <a:lumMod val="50000"/>
                </a:schemeClr>
              </a:solidFill>
              <a:latin typeface="+mn-lt"/>
            </a:endParaRPr>
          </a:p>
        </p:txBody>
      </p:sp>
      <p:grpSp>
        <p:nvGrpSpPr>
          <p:cNvPr id="17647" name="Google Shape;17647;p63"/>
          <p:cNvGrpSpPr/>
          <p:nvPr/>
        </p:nvGrpSpPr>
        <p:grpSpPr>
          <a:xfrm>
            <a:off x="104720" y="357140"/>
            <a:ext cx="470274" cy="548630"/>
            <a:chOff x="9873" y="1240062"/>
            <a:chExt cx="545434" cy="640998"/>
          </a:xfrm>
        </p:grpSpPr>
        <p:cxnSp>
          <p:nvCxnSpPr>
            <p:cNvPr id="17648" name="Google Shape;17648;p63"/>
            <p:cNvCxnSpPr>
              <a:stCxn id="17649" idx="6"/>
              <a:endCxn id="17650"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7651" name="Google Shape;17651;p63"/>
            <p:cNvGrpSpPr/>
            <p:nvPr/>
          </p:nvGrpSpPr>
          <p:grpSpPr>
            <a:xfrm rot="10800000">
              <a:off x="9873" y="1628460"/>
              <a:ext cx="252600" cy="252600"/>
              <a:chOff x="6804422" y="-316297"/>
              <a:chExt cx="252600" cy="252600"/>
            </a:xfrm>
          </p:grpSpPr>
          <p:sp>
            <p:nvSpPr>
              <p:cNvPr id="17652" name="Google Shape;17652;p63"/>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6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4" name="Google Shape;17654;p63"/>
            <p:cNvGrpSpPr/>
            <p:nvPr/>
          </p:nvGrpSpPr>
          <p:grpSpPr>
            <a:xfrm rot="10800000">
              <a:off x="39879" y="1240062"/>
              <a:ext cx="192600" cy="192600"/>
              <a:chOff x="7291941" y="112804"/>
              <a:chExt cx="192600" cy="192600"/>
            </a:xfrm>
          </p:grpSpPr>
          <p:sp>
            <p:nvSpPr>
              <p:cNvPr id="17650" name="Google Shape;17650;p63"/>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6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6" name="Google Shape;17656;p63"/>
            <p:cNvGrpSpPr/>
            <p:nvPr/>
          </p:nvGrpSpPr>
          <p:grpSpPr>
            <a:xfrm rot="10800000">
              <a:off x="295808" y="1422120"/>
              <a:ext cx="259500" cy="259500"/>
              <a:chOff x="6969112" y="-17269"/>
              <a:chExt cx="259500" cy="259500"/>
            </a:xfrm>
          </p:grpSpPr>
          <p:sp>
            <p:nvSpPr>
              <p:cNvPr id="17649" name="Google Shape;17649;p63"/>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6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658" name="Google Shape;17658;p63"/>
            <p:cNvCxnSpPr>
              <a:stCxn id="17652" idx="3"/>
              <a:endCxn id="17649"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cxnSp>
        <p:nvCxnSpPr>
          <p:cNvPr id="17659" name="Google Shape;17659;p63"/>
          <p:cNvCxnSpPr>
            <a:stCxn id="17645" idx="2"/>
          </p:cNvCxnSpPr>
          <p:nvPr/>
        </p:nvCxnSpPr>
        <p:spPr>
          <a:xfrm>
            <a:off x="4571975" y="1664413"/>
            <a:ext cx="0" cy="3179712"/>
          </a:xfrm>
          <a:prstGeom prst="straightConnector1">
            <a:avLst/>
          </a:prstGeom>
          <a:noFill/>
          <a:ln w="19050" cap="flat" cmpd="sng">
            <a:solidFill>
              <a:schemeClr val="dk1"/>
            </a:solidFill>
            <a:prstDash val="solid"/>
            <a:round/>
            <a:headEnd type="none" w="med" len="med"/>
            <a:tailEnd type="none" w="med" len="med"/>
          </a:ln>
        </p:spPr>
      </p:cxnSp>
      <mc:AlternateContent xmlns:mc="http://schemas.openxmlformats.org/markup-compatibility/2006">
        <mc:Choice xmlns:a14="http://schemas.microsoft.com/office/drawing/2010/main" Requires="a14">
          <p:sp>
            <p:nvSpPr>
              <p:cNvPr id="5" name="TextBox 4"/>
              <p:cNvSpPr txBox="1"/>
              <p:nvPr/>
            </p:nvSpPr>
            <p:spPr>
              <a:xfrm>
                <a:off x="462638" y="1717605"/>
                <a:ext cx="3914153" cy="584775"/>
              </a:xfrm>
              <a:prstGeom prst="rect">
                <a:avLst/>
              </a:prstGeom>
              <a:noFill/>
            </p:spPr>
            <p:txBody>
              <a:bodyPr wrap="square" rtlCol="0">
                <a:spAutoFit/>
              </a:bodyPr>
              <a:lstStyle/>
              <a:p>
                <a:r>
                  <a:rPr lang="en-US" sz="2000" dirty="0" smtClean="0"/>
                  <a:t>a) </a:t>
                </a:r>
                <a14:m>
                  <m:oMath xmlns:m="http://schemas.openxmlformats.org/officeDocument/2006/math">
                    <m:sPre>
                      <m:sPrePr>
                        <m:ctrlPr>
                          <a:rPr lang="en-US" sz="2400" smtClean="0">
                            <a:latin typeface="Cambria Math" panose="02040503050406030204" pitchFamily="18" charset="0"/>
                          </a:rPr>
                        </m:ctrlPr>
                      </m:sPrePr>
                      <m:sub>
                        <m:r>
                          <a:rPr lang="en-US" sz="2400" b="0" i="0" smtClean="0">
                            <a:latin typeface="Cambria Math" panose="02040503050406030204" pitchFamily="18" charset="0"/>
                          </a:rPr>
                          <m:t>14</m:t>
                        </m:r>
                      </m:sub>
                      <m:sup>
                        <m:r>
                          <a:rPr lang="en-US" sz="2400" b="0" i="0" smtClean="0">
                            <a:latin typeface="Cambria Math" panose="02040503050406030204" pitchFamily="18" charset="0"/>
                          </a:rPr>
                          <m:t>28</m:t>
                        </m:r>
                      </m:sup>
                      <m:e>
                        <m:r>
                          <m:rPr>
                            <m:sty m:val="p"/>
                          </m:rPr>
                          <a:rPr lang="en-US" sz="2400" b="0" i="0" smtClean="0">
                            <a:latin typeface="Cambria Math" panose="02040503050406030204" pitchFamily="18" charset="0"/>
                          </a:rPr>
                          <m:t>Si</m:t>
                        </m:r>
                      </m:e>
                    </m:sPre>
                  </m:oMath>
                </a14:m>
                <a:r>
                  <a:rPr lang="en-US" sz="2000" dirty="0" smtClean="0"/>
                  <a:t>, </a:t>
                </a:r>
                <a14:m>
                  <m:oMath xmlns:m="http://schemas.openxmlformats.org/officeDocument/2006/math">
                    <m:sPre>
                      <m:sPrePr>
                        <m:ctrlPr>
                          <a:rPr lang="en-US" sz="2400" smtClean="0">
                            <a:latin typeface="Cambria Math" panose="02040503050406030204" pitchFamily="18" charset="0"/>
                          </a:rPr>
                        </m:ctrlPr>
                      </m:sPrePr>
                      <m:sub>
                        <m:r>
                          <a:rPr lang="en-US" sz="2400" b="0" i="0" smtClean="0">
                            <a:latin typeface="Cambria Math" panose="02040503050406030204" pitchFamily="18" charset="0"/>
                          </a:rPr>
                          <m:t>14</m:t>
                        </m:r>
                      </m:sub>
                      <m:sup>
                        <m:r>
                          <a:rPr lang="en-US" sz="2400" b="0" i="0" smtClean="0">
                            <a:latin typeface="Cambria Math" panose="02040503050406030204" pitchFamily="18" charset="0"/>
                          </a:rPr>
                          <m:t>29</m:t>
                        </m:r>
                      </m:sup>
                      <m:e>
                        <m:r>
                          <m:rPr>
                            <m:sty m:val="p"/>
                          </m:rPr>
                          <a:rPr lang="en-US" sz="2400" b="0" i="0" smtClean="0">
                            <a:latin typeface="Cambria Math" panose="02040503050406030204" pitchFamily="18" charset="0"/>
                          </a:rPr>
                          <m:t>Si</m:t>
                        </m:r>
                      </m:e>
                    </m:sPre>
                  </m:oMath>
                </a14:m>
                <a:r>
                  <a:rPr lang="en-US" sz="2000" dirty="0" smtClean="0"/>
                  <a:t>, </a:t>
                </a:r>
                <a14:m>
                  <m:oMath xmlns:m="http://schemas.openxmlformats.org/officeDocument/2006/math">
                    <m:sPre>
                      <m:sPrePr>
                        <m:ctrlPr>
                          <a:rPr lang="en-US" sz="2400" smtClean="0">
                            <a:latin typeface="Cambria Math" panose="02040503050406030204" pitchFamily="18" charset="0"/>
                          </a:rPr>
                        </m:ctrlPr>
                      </m:sPrePr>
                      <m:sub>
                        <m:r>
                          <a:rPr lang="en-US" sz="2400" b="0" i="0" smtClean="0">
                            <a:latin typeface="Cambria Math" panose="02040503050406030204" pitchFamily="18" charset="0"/>
                          </a:rPr>
                          <m:t>14</m:t>
                        </m:r>
                      </m:sub>
                      <m:sup>
                        <m:r>
                          <a:rPr lang="en-US" sz="2400" b="0" i="0" smtClean="0">
                            <a:latin typeface="Cambria Math" panose="02040503050406030204" pitchFamily="18" charset="0"/>
                          </a:rPr>
                          <m:t>30</m:t>
                        </m:r>
                      </m:sup>
                      <m:e>
                        <m:r>
                          <m:rPr>
                            <m:sty m:val="p"/>
                          </m:rPr>
                          <a:rPr lang="en-US" sz="2400" b="0" i="0" smtClean="0">
                            <a:latin typeface="Cambria Math" panose="02040503050406030204" pitchFamily="18" charset="0"/>
                          </a:rPr>
                          <m:t>Si</m:t>
                        </m:r>
                      </m:e>
                    </m:sPre>
                  </m:oMath>
                </a14:m>
                <a:r>
                  <a:rPr lang="en-US" sz="3200" dirty="0" smtClean="0"/>
                  <a:t> </a:t>
                </a:r>
                <a:endParaRPr lang="en-US" sz="3200" dirty="0"/>
              </a:p>
            </p:txBody>
          </p:sp>
        </mc:Choice>
        <mc:Fallback>
          <p:sp>
            <p:nvSpPr>
              <p:cNvPr id="5" name="TextBox 4"/>
              <p:cNvSpPr txBox="1">
                <a:spLocks noRot="1" noChangeAspect="1" noMove="1" noResize="1" noEditPoints="1" noAdjustHandles="1" noChangeArrowheads="1" noChangeShapeType="1" noTextEdit="1"/>
              </p:cNvSpPr>
              <p:nvPr/>
            </p:nvSpPr>
            <p:spPr>
              <a:xfrm>
                <a:off x="462638" y="1717605"/>
                <a:ext cx="3914153" cy="584775"/>
              </a:xfrm>
              <a:prstGeom prst="rect">
                <a:avLst/>
              </a:prstGeom>
              <a:blipFill rotWithShape="0">
                <a:blip r:embed="rId3"/>
                <a:stretch>
                  <a:fillRect l="-1713" b="-1250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6" name="TextBox 5"/>
              <p:cNvSpPr txBox="1"/>
              <p:nvPr/>
            </p:nvSpPr>
            <p:spPr>
              <a:xfrm>
                <a:off x="4733799" y="1836557"/>
                <a:ext cx="3742381" cy="476541"/>
              </a:xfrm>
              <a:prstGeom prst="rect">
                <a:avLst/>
              </a:prstGeom>
              <a:noFill/>
            </p:spPr>
            <p:txBody>
              <a:bodyPr wrap="square" rtlCol="0">
                <a:spAutoFit/>
              </a:bodyPr>
              <a:lstStyle/>
              <a:p>
                <a:r>
                  <a:rPr lang="en-US" sz="2000" dirty="0" smtClean="0"/>
                  <a:t>b) </a:t>
                </a:r>
                <a14:m>
                  <m:oMath xmlns:m="http://schemas.openxmlformats.org/officeDocument/2006/math">
                    <m:sPre>
                      <m:sPrePr>
                        <m:ctrlPr>
                          <a:rPr lang="en-US" sz="2400" smtClean="0">
                            <a:latin typeface="Cambria Math" panose="02040503050406030204" pitchFamily="18" charset="0"/>
                          </a:rPr>
                        </m:ctrlPr>
                      </m:sPrePr>
                      <m:sub>
                        <m:r>
                          <a:rPr lang="en-US" sz="2400" b="0" i="0" smtClean="0">
                            <a:latin typeface="Cambria Math" panose="02040503050406030204" pitchFamily="18" charset="0"/>
                          </a:rPr>
                          <m:t>26</m:t>
                        </m:r>
                      </m:sub>
                      <m:sup>
                        <m:r>
                          <a:rPr lang="en-US" sz="2400" b="0" i="0" smtClean="0">
                            <a:latin typeface="Cambria Math" panose="02040503050406030204" pitchFamily="18" charset="0"/>
                          </a:rPr>
                          <m:t>54</m:t>
                        </m:r>
                      </m:sup>
                      <m:e>
                        <m:r>
                          <m:rPr>
                            <m:sty m:val="p"/>
                          </m:rPr>
                          <a:rPr lang="en-US" sz="2400" b="0" i="0" smtClean="0">
                            <a:latin typeface="Cambria Math" panose="02040503050406030204" pitchFamily="18" charset="0"/>
                          </a:rPr>
                          <m:t>Fe</m:t>
                        </m:r>
                      </m:e>
                    </m:sPre>
                  </m:oMath>
                </a14:m>
                <a:r>
                  <a:rPr lang="en-US" sz="2000" dirty="0" smtClean="0"/>
                  <a:t>, </a:t>
                </a:r>
                <a14:m>
                  <m:oMath xmlns:m="http://schemas.openxmlformats.org/officeDocument/2006/math">
                    <m:sPre>
                      <m:sPrePr>
                        <m:ctrlPr>
                          <a:rPr lang="en-US" sz="2400" smtClean="0">
                            <a:latin typeface="Cambria Math" panose="02040503050406030204" pitchFamily="18" charset="0"/>
                          </a:rPr>
                        </m:ctrlPr>
                      </m:sPrePr>
                      <m:sub>
                        <m:r>
                          <a:rPr lang="en-US" sz="2400" b="0" i="0" smtClean="0">
                            <a:latin typeface="Cambria Math" panose="02040503050406030204" pitchFamily="18" charset="0"/>
                          </a:rPr>
                          <m:t>26</m:t>
                        </m:r>
                      </m:sub>
                      <m:sup>
                        <m:r>
                          <a:rPr lang="en-US" sz="2400" b="0" i="0" smtClean="0">
                            <a:latin typeface="Cambria Math" panose="02040503050406030204" pitchFamily="18" charset="0"/>
                          </a:rPr>
                          <m:t>56</m:t>
                        </m:r>
                      </m:sup>
                      <m:e>
                        <m:r>
                          <m:rPr>
                            <m:sty m:val="p"/>
                          </m:rPr>
                          <a:rPr lang="en-US" sz="2400" b="0" i="0" smtClean="0">
                            <a:latin typeface="Cambria Math" panose="02040503050406030204" pitchFamily="18" charset="0"/>
                          </a:rPr>
                          <m:t>Fe</m:t>
                        </m:r>
                      </m:e>
                    </m:sPre>
                  </m:oMath>
                </a14:m>
                <a:r>
                  <a:rPr lang="en-US" sz="2000" dirty="0" smtClean="0"/>
                  <a:t>, </a:t>
                </a:r>
                <a14:m>
                  <m:oMath xmlns:m="http://schemas.openxmlformats.org/officeDocument/2006/math">
                    <m:sPre>
                      <m:sPrePr>
                        <m:ctrlPr>
                          <a:rPr lang="en-US" sz="2400" smtClean="0">
                            <a:latin typeface="Cambria Math" panose="02040503050406030204" pitchFamily="18" charset="0"/>
                          </a:rPr>
                        </m:ctrlPr>
                      </m:sPrePr>
                      <m:sub>
                        <m:r>
                          <a:rPr lang="en-US" sz="2400" b="0" i="0" smtClean="0">
                            <a:latin typeface="Cambria Math" panose="02040503050406030204" pitchFamily="18" charset="0"/>
                          </a:rPr>
                          <m:t>26</m:t>
                        </m:r>
                      </m:sub>
                      <m:sup>
                        <m:r>
                          <a:rPr lang="en-US" sz="2400" b="0" i="0" smtClean="0">
                            <a:latin typeface="Cambria Math" panose="02040503050406030204" pitchFamily="18" charset="0"/>
                          </a:rPr>
                          <m:t>57</m:t>
                        </m:r>
                      </m:sup>
                      <m:e>
                        <m:r>
                          <m:rPr>
                            <m:sty m:val="p"/>
                          </m:rPr>
                          <a:rPr lang="en-US" sz="2400" b="0" i="0" smtClean="0">
                            <a:latin typeface="Cambria Math" panose="02040503050406030204" pitchFamily="18" charset="0"/>
                          </a:rPr>
                          <m:t>Fe</m:t>
                        </m:r>
                      </m:e>
                    </m:sPre>
                  </m:oMath>
                </a14:m>
                <a:r>
                  <a:rPr lang="en-US" sz="2000" dirty="0" smtClean="0"/>
                  <a:t>, </a:t>
                </a:r>
                <a14:m>
                  <m:oMath xmlns:m="http://schemas.openxmlformats.org/officeDocument/2006/math">
                    <m:sPre>
                      <m:sPrePr>
                        <m:ctrlPr>
                          <a:rPr lang="en-US" sz="2400" smtClean="0">
                            <a:latin typeface="Cambria Math" panose="02040503050406030204" pitchFamily="18" charset="0"/>
                          </a:rPr>
                        </m:ctrlPr>
                      </m:sPrePr>
                      <m:sub>
                        <m:r>
                          <a:rPr lang="en-US" sz="2400" b="0" i="0" smtClean="0">
                            <a:latin typeface="Cambria Math" panose="02040503050406030204" pitchFamily="18" charset="0"/>
                          </a:rPr>
                          <m:t>26</m:t>
                        </m:r>
                      </m:sub>
                      <m:sup>
                        <m:r>
                          <a:rPr lang="en-US" sz="2400" b="0" i="0" smtClean="0">
                            <a:latin typeface="Cambria Math" panose="02040503050406030204" pitchFamily="18" charset="0"/>
                          </a:rPr>
                          <m:t>58</m:t>
                        </m:r>
                      </m:sup>
                      <m:e>
                        <m:r>
                          <m:rPr>
                            <m:sty m:val="p"/>
                          </m:rPr>
                          <a:rPr lang="en-US" sz="2400" b="0" i="0" smtClean="0">
                            <a:latin typeface="Cambria Math" panose="02040503050406030204" pitchFamily="18" charset="0"/>
                          </a:rPr>
                          <m:t>Fe</m:t>
                        </m:r>
                      </m:e>
                    </m:sPre>
                  </m:oMath>
                </a14:m>
                <a:endParaRPr lang="en-US" sz="2400" dirty="0"/>
              </a:p>
            </p:txBody>
          </p:sp>
        </mc:Choice>
        <mc:Fallback>
          <p:sp>
            <p:nvSpPr>
              <p:cNvPr id="6" name="TextBox 5"/>
              <p:cNvSpPr txBox="1">
                <a:spLocks noRot="1" noChangeAspect="1" noMove="1" noResize="1" noEditPoints="1" noAdjustHandles="1" noChangeArrowheads="1" noChangeShapeType="1" noTextEdit="1"/>
              </p:cNvSpPr>
              <p:nvPr/>
            </p:nvSpPr>
            <p:spPr>
              <a:xfrm>
                <a:off x="4733799" y="1836557"/>
                <a:ext cx="3742381" cy="476541"/>
              </a:xfrm>
              <a:prstGeom prst="rect">
                <a:avLst/>
              </a:prstGeom>
              <a:blipFill rotWithShape="0">
                <a:blip r:embed="rId4"/>
                <a:stretch>
                  <a:fillRect l="-1794" b="-20513"/>
                </a:stretch>
              </a:blipFill>
            </p:spPr>
            <p:txBody>
              <a:bodyPr/>
              <a:lstStyle/>
              <a:p>
                <a:r>
                  <a:rPr lang="en-US">
                    <a:noFill/>
                  </a:rPr>
                  <a:t> </a:t>
                </a:r>
              </a:p>
            </p:txBody>
          </p:sp>
        </mc:Fallback>
      </mc:AlternateContent>
      <p:sp>
        <p:nvSpPr>
          <p:cNvPr id="7" name="Rectangle 6"/>
          <p:cNvSpPr/>
          <p:nvPr/>
        </p:nvSpPr>
        <p:spPr>
          <a:xfrm>
            <a:off x="462638" y="2710009"/>
            <a:ext cx="4032607" cy="1477328"/>
          </a:xfrm>
          <a:prstGeom prst="rect">
            <a:avLst/>
          </a:prstGeom>
        </p:spPr>
        <p:txBody>
          <a:bodyPr wrap="square">
            <a:spAutoFit/>
          </a:bodyPr>
          <a:lstStyle/>
          <a:p>
            <a:pPr algn="just">
              <a:lnSpc>
                <a:spcPct val="150000"/>
              </a:lnSpc>
            </a:pPr>
            <a:r>
              <a:rPr lang="vi-VN" sz="2000" dirty="0"/>
              <a:t>Ba đồng vị của Si đều </a:t>
            </a:r>
            <a:r>
              <a:rPr lang="vi-VN" sz="2000" dirty="0" smtClean="0"/>
              <a:t>có</a:t>
            </a:r>
            <a:r>
              <a:rPr lang="en-US" sz="2000" dirty="0" smtClean="0"/>
              <a:t>:</a:t>
            </a:r>
            <a:r>
              <a:rPr lang="vi-VN" sz="2000" dirty="0" smtClean="0"/>
              <a:t> </a:t>
            </a:r>
            <a:endParaRPr lang="en-US" sz="2000" dirty="0" smtClean="0"/>
          </a:p>
          <a:p>
            <a:pPr algn="just">
              <a:lnSpc>
                <a:spcPct val="150000"/>
              </a:lnSpc>
            </a:pPr>
            <a:r>
              <a:rPr lang="vi-VN" sz="2000" dirty="0" smtClean="0"/>
              <a:t>số </a:t>
            </a:r>
            <a:r>
              <a:rPr lang="vi-VN" sz="2000" dirty="0"/>
              <a:t>proton = số electron </a:t>
            </a:r>
            <a:r>
              <a:rPr lang="vi-VN" sz="2000" dirty="0" smtClean="0"/>
              <a:t>=</a:t>
            </a:r>
            <a:r>
              <a:rPr lang="en-US" sz="2000" dirty="0" smtClean="0"/>
              <a:t> </a:t>
            </a:r>
            <a:r>
              <a:rPr lang="vi-VN" sz="2000" dirty="0" smtClean="0"/>
              <a:t>14</a:t>
            </a:r>
            <a:r>
              <a:rPr lang="vi-VN" sz="2000" dirty="0"/>
              <a:t>.</a:t>
            </a:r>
          </a:p>
          <a:p>
            <a:pPr algn="just">
              <a:lnSpc>
                <a:spcPct val="150000"/>
              </a:lnSpc>
            </a:pPr>
            <a:r>
              <a:rPr lang="vi-VN" sz="2000" dirty="0"/>
              <a:t>Số neutron lần lượt là 14, 15, 16.</a:t>
            </a:r>
          </a:p>
        </p:txBody>
      </p:sp>
      <p:sp>
        <p:nvSpPr>
          <p:cNvPr id="9" name="Rectangle 8"/>
          <p:cNvSpPr/>
          <p:nvPr/>
        </p:nvSpPr>
        <p:spPr>
          <a:xfrm>
            <a:off x="4690429" y="2710009"/>
            <a:ext cx="4572000" cy="1477328"/>
          </a:xfrm>
          <a:prstGeom prst="rect">
            <a:avLst/>
          </a:prstGeom>
        </p:spPr>
        <p:txBody>
          <a:bodyPr>
            <a:spAutoFit/>
          </a:bodyPr>
          <a:lstStyle/>
          <a:p>
            <a:pPr algn="just">
              <a:lnSpc>
                <a:spcPct val="150000"/>
              </a:lnSpc>
            </a:pPr>
            <a:r>
              <a:rPr lang="vi-VN" sz="2000" dirty="0"/>
              <a:t>Ba đồng vị của Fe đều </a:t>
            </a:r>
            <a:r>
              <a:rPr lang="vi-VN" sz="2000" dirty="0" smtClean="0"/>
              <a:t>có</a:t>
            </a:r>
            <a:r>
              <a:rPr lang="en-US" sz="2000" dirty="0" smtClean="0"/>
              <a:t>:</a:t>
            </a:r>
            <a:r>
              <a:rPr lang="vi-VN" sz="2000" dirty="0" smtClean="0"/>
              <a:t> </a:t>
            </a:r>
            <a:endParaRPr lang="en-US" sz="2000" dirty="0" smtClean="0"/>
          </a:p>
          <a:p>
            <a:pPr algn="just">
              <a:lnSpc>
                <a:spcPct val="150000"/>
              </a:lnSpc>
            </a:pPr>
            <a:r>
              <a:rPr lang="vi-VN" sz="2000" dirty="0" smtClean="0"/>
              <a:t>số </a:t>
            </a:r>
            <a:r>
              <a:rPr lang="vi-VN" sz="2000" dirty="0"/>
              <a:t>proton = số electron = 26.</a:t>
            </a:r>
          </a:p>
          <a:p>
            <a:pPr algn="just">
              <a:lnSpc>
                <a:spcPct val="150000"/>
              </a:lnSpc>
            </a:pPr>
            <a:r>
              <a:rPr lang="vi-VN" sz="2000" dirty="0"/>
              <a:t>Số neutron lần lượt là 28, 30, 32.</a:t>
            </a:r>
          </a:p>
        </p:txBody>
      </p:sp>
    </p:spTree>
  </p:cSld>
  <p:clrMapOvr>
    <a:masterClrMapping/>
  </p:clrMapOvr>
  <p:transition spd="slow">
    <p:split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645"/>
                                        </p:tgtEl>
                                        <p:attrNameLst>
                                          <p:attrName>style.visibility</p:attrName>
                                        </p:attrNameLst>
                                      </p:cBhvr>
                                      <p:to>
                                        <p:strVal val="visible"/>
                                      </p:to>
                                    </p:set>
                                    <p:animEffect transition="in" filter="barn(inVertical)">
                                      <p:cBhvr>
                                        <p:cTn id="7" dur="500"/>
                                        <p:tgtEl>
                                          <p:spTgt spid="17645"/>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p:tgtEl>
                                          <p:spTgt spid="5"/>
                                        </p:tgtEl>
                                        <p:attrNameLst>
                                          <p:attrName>ppt_y</p:attrName>
                                        </p:attrNameLst>
                                      </p:cBhvr>
                                      <p:tavLst>
                                        <p:tav tm="0">
                                          <p:val>
                                            <p:strVal val="#ppt_y+#ppt_h*1.125000"/>
                                          </p:val>
                                        </p:tav>
                                        <p:tav tm="100000">
                                          <p:val>
                                            <p:strVal val="#ppt_y"/>
                                          </p:val>
                                        </p:tav>
                                      </p:tavLst>
                                    </p:anim>
                                    <p:animEffect transition="in" filter="wipe(up)">
                                      <p:cBhvr>
                                        <p:cTn id="13" dur="500"/>
                                        <p:tgtEl>
                                          <p:spTgt spid="5"/>
                                        </p:tgtEl>
                                      </p:cBhvr>
                                    </p:animEffect>
                                  </p:childTnLst>
                                </p:cTn>
                              </p:par>
                              <p:par>
                                <p:cTn id="14" presetID="12" presetClass="entr" presetSubtype="4"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500"/>
                                        <p:tgtEl>
                                          <p:spTgt spid="6"/>
                                        </p:tgtEl>
                                        <p:attrNameLst>
                                          <p:attrName>ppt_y</p:attrName>
                                        </p:attrNameLst>
                                      </p:cBhvr>
                                      <p:tavLst>
                                        <p:tav tm="0">
                                          <p:val>
                                            <p:strVal val="#ppt_y+#ppt_h*1.125000"/>
                                          </p:val>
                                        </p:tav>
                                        <p:tav tm="100000">
                                          <p:val>
                                            <p:strVal val="#ppt_y"/>
                                          </p:val>
                                        </p:tav>
                                      </p:tavLst>
                                    </p:anim>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47" presetClass="entr" presetSubtype="0" fill="hold" nodeType="clickEffect">
                                  <p:stCondLst>
                                    <p:cond delay="0"/>
                                  </p:stCondLst>
                                  <p:childTnLst>
                                    <p:set>
                                      <p:cBhvr>
                                        <p:cTn id="21" dur="1" fill="hold">
                                          <p:stCondLst>
                                            <p:cond delay="0"/>
                                          </p:stCondLst>
                                        </p:cTn>
                                        <p:tgtEl>
                                          <p:spTgt spid="7">
                                            <p:txEl>
                                              <p:pRg st="0" end="0"/>
                                            </p:txEl>
                                          </p:spTgt>
                                        </p:tgtEl>
                                        <p:attrNameLst>
                                          <p:attrName>style.visibility</p:attrName>
                                        </p:attrNameLst>
                                      </p:cBhvr>
                                      <p:to>
                                        <p:strVal val="visible"/>
                                      </p:to>
                                    </p:set>
                                    <p:animEffect transition="in" filter="fade">
                                      <p:cBhvr>
                                        <p:cTn id="22" dur="500"/>
                                        <p:tgtEl>
                                          <p:spTgt spid="7">
                                            <p:txEl>
                                              <p:pRg st="0" end="0"/>
                                            </p:txEl>
                                          </p:spTgt>
                                        </p:tgtEl>
                                      </p:cBhvr>
                                    </p:animEffect>
                                    <p:anim calcmode="lin" valueType="num">
                                      <p:cBhvr>
                                        <p:cTn id="2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24" dur="500" fill="hold"/>
                                        <p:tgtEl>
                                          <p:spTgt spid="7">
                                            <p:txEl>
                                              <p:pRg st="0" end="0"/>
                                            </p:txEl>
                                          </p:spTgt>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7">
                                            <p:txEl>
                                              <p:pRg st="1" end="1"/>
                                            </p:txEl>
                                          </p:spTgt>
                                        </p:tgtEl>
                                        <p:attrNameLst>
                                          <p:attrName>style.visibility</p:attrName>
                                        </p:attrNameLst>
                                      </p:cBhvr>
                                      <p:to>
                                        <p:strVal val="visible"/>
                                      </p:to>
                                    </p:set>
                                    <p:animEffect transition="in" filter="fade">
                                      <p:cBhvr>
                                        <p:cTn id="27" dur="500"/>
                                        <p:tgtEl>
                                          <p:spTgt spid="7">
                                            <p:txEl>
                                              <p:pRg st="1" end="1"/>
                                            </p:txEl>
                                          </p:spTgt>
                                        </p:tgtEl>
                                      </p:cBhvr>
                                    </p:animEffect>
                                    <p:anim calcmode="lin" valueType="num">
                                      <p:cBhvr>
                                        <p:cTn id="28"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29" dur="500" fill="hold"/>
                                        <p:tgtEl>
                                          <p:spTgt spid="7">
                                            <p:txEl>
                                              <p:pRg st="1" end="1"/>
                                            </p:txEl>
                                          </p:spTgt>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7">
                                            <p:txEl>
                                              <p:pRg st="2" end="2"/>
                                            </p:txEl>
                                          </p:spTgt>
                                        </p:tgtEl>
                                        <p:attrNameLst>
                                          <p:attrName>style.visibility</p:attrName>
                                        </p:attrNameLst>
                                      </p:cBhvr>
                                      <p:to>
                                        <p:strVal val="visible"/>
                                      </p:to>
                                    </p:set>
                                    <p:animEffect transition="in" filter="fade">
                                      <p:cBhvr>
                                        <p:cTn id="32" dur="500"/>
                                        <p:tgtEl>
                                          <p:spTgt spid="7">
                                            <p:txEl>
                                              <p:pRg st="2" end="2"/>
                                            </p:txEl>
                                          </p:spTgt>
                                        </p:tgtEl>
                                      </p:cBhvr>
                                    </p:animEffect>
                                    <p:anim calcmode="lin" valueType="num">
                                      <p:cBhvr>
                                        <p:cTn id="33"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34" dur="5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wipe(left)">
                                      <p:cBhvr>
                                        <p:cTn id="3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45" grpId="0" animBg="1"/>
      <p:bldP spid="5" grpId="0"/>
      <p:bldP spid="6" grpId="0"/>
      <p:bldP spid="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7782"/>
        <p:cNvGrpSpPr/>
        <p:nvPr/>
      </p:nvGrpSpPr>
      <p:grpSpPr>
        <a:xfrm>
          <a:off x="0" y="0"/>
          <a:ext cx="0" cy="0"/>
          <a:chOff x="0" y="0"/>
          <a:chExt cx="0" cy="0"/>
        </a:xfrm>
      </p:grpSpPr>
      <p:grpSp>
        <p:nvGrpSpPr>
          <p:cNvPr id="17783" name="Google Shape;17783;p66"/>
          <p:cNvGrpSpPr/>
          <p:nvPr/>
        </p:nvGrpSpPr>
        <p:grpSpPr>
          <a:xfrm>
            <a:off x="334168" y="1651143"/>
            <a:ext cx="885398" cy="893069"/>
            <a:chOff x="2781975" y="3951500"/>
            <a:chExt cx="640525" cy="646075"/>
          </a:xfrm>
        </p:grpSpPr>
        <p:sp>
          <p:nvSpPr>
            <p:cNvPr id="17784" name="Google Shape;17784;p6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6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6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6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6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6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6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6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6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6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6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6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6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6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6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6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6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6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6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6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6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6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6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6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6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6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6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6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6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6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6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6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6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6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6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6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6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6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6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6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6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6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6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6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6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6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6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6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6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6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6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6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6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6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6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6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6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6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6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6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6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6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6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6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6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6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6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6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6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6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6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6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6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6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6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6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6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6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6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6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6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6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6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6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6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6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6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6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6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6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6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6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6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6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6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6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6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6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6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6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6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6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6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6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6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6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6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6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6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6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6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6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6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6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6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6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6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6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6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6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6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6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6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6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6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6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6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6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6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6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6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6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6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6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6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6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6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6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6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6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6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6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6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6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6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6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6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6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6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6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6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6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6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6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6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6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6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6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6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6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6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6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6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6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6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6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6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6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6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6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6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6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6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6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6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6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6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6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6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6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6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6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6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6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6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6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6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6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6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6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6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6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6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6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6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6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6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6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6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6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6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6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6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6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6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6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6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6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6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6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6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6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6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6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6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6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6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6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6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6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6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6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6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6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6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6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6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6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6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6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6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6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6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6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6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6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6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6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6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6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6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6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6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6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6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6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6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6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6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6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6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6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6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6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6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6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40" name="Google Shape;18040;p66"/>
          <p:cNvSpPr txBox="1">
            <a:spLocks noGrp="1"/>
          </p:cNvSpPr>
          <p:nvPr>
            <p:ph type="title"/>
          </p:nvPr>
        </p:nvSpPr>
        <p:spPr>
          <a:xfrm>
            <a:off x="334175" y="291775"/>
            <a:ext cx="8475600" cy="657900"/>
          </a:xfrm>
          <a:prstGeom prst="rect">
            <a:avLst/>
          </a:prstGeom>
        </p:spPr>
        <p:txBody>
          <a:bodyPr spcFirstLastPara="1" wrap="square" lIns="365750" tIns="0" rIns="365750" bIns="0" anchor="ctr" anchorCtr="0">
            <a:noAutofit/>
          </a:bodyPr>
          <a:lstStyle/>
          <a:p>
            <a:pPr marL="0" lvl="0" indent="0" algn="l" rtl="0">
              <a:spcBef>
                <a:spcPts val="0"/>
              </a:spcBef>
              <a:spcAft>
                <a:spcPts val="0"/>
              </a:spcAft>
              <a:buNone/>
            </a:pPr>
            <a:r>
              <a:rPr lang="en-US" b="1" dirty="0" smtClean="0">
                <a:solidFill>
                  <a:schemeClr val="accent4">
                    <a:lumMod val="75000"/>
                  </a:schemeClr>
                </a:solidFill>
                <a:latin typeface="+mn-lt"/>
              </a:rPr>
              <a:t>IV. </a:t>
            </a:r>
            <a:r>
              <a:rPr lang="en-US" b="1" dirty="0" err="1" smtClean="0">
                <a:solidFill>
                  <a:schemeClr val="accent4">
                    <a:lumMod val="75000"/>
                  </a:schemeClr>
                </a:solidFill>
                <a:latin typeface="+mn-lt"/>
              </a:rPr>
              <a:t>Nguyên</a:t>
            </a:r>
            <a:r>
              <a:rPr lang="en-US" b="1" dirty="0" smtClean="0">
                <a:solidFill>
                  <a:schemeClr val="accent4">
                    <a:lumMod val="75000"/>
                  </a:schemeClr>
                </a:solidFill>
                <a:latin typeface="+mn-lt"/>
              </a:rPr>
              <a:t> </a:t>
            </a:r>
            <a:r>
              <a:rPr lang="en-US" b="1" dirty="0" err="1" smtClean="0">
                <a:solidFill>
                  <a:schemeClr val="accent4">
                    <a:lumMod val="75000"/>
                  </a:schemeClr>
                </a:solidFill>
                <a:latin typeface="+mn-lt"/>
              </a:rPr>
              <a:t>tử</a:t>
            </a:r>
            <a:r>
              <a:rPr lang="en-US" b="1" dirty="0" smtClean="0">
                <a:solidFill>
                  <a:schemeClr val="accent4">
                    <a:lumMod val="75000"/>
                  </a:schemeClr>
                </a:solidFill>
                <a:latin typeface="+mn-lt"/>
              </a:rPr>
              <a:t> </a:t>
            </a:r>
            <a:r>
              <a:rPr lang="en-US" b="1" dirty="0" err="1" smtClean="0">
                <a:solidFill>
                  <a:schemeClr val="accent4">
                    <a:lumMod val="75000"/>
                  </a:schemeClr>
                </a:solidFill>
                <a:latin typeface="+mn-lt"/>
              </a:rPr>
              <a:t>khối</a:t>
            </a:r>
            <a:endParaRPr b="1" dirty="0">
              <a:solidFill>
                <a:schemeClr val="accent4">
                  <a:lumMod val="75000"/>
                </a:schemeClr>
              </a:solidFill>
              <a:latin typeface="+mn-lt"/>
            </a:endParaRPr>
          </a:p>
        </p:txBody>
      </p:sp>
      <p:grpSp>
        <p:nvGrpSpPr>
          <p:cNvPr id="18042" name="Google Shape;18042;p66"/>
          <p:cNvGrpSpPr/>
          <p:nvPr/>
        </p:nvGrpSpPr>
        <p:grpSpPr>
          <a:xfrm>
            <a:off x="104720" y="357140"/>
            <a:ext cx="470274" cy="548630"/>
            <a:chOff x="9873" y="1240062"/>
            <a:chExt cx="545434" cy="640998"/>
          </a:xfrm>
        </p:grpSpPr>
        <p:cxnSp>
          <p:nvCxnSpPr>
            <p:cNvPr id="18043" name="Google Shape;18043;p66"/>
            <p:cNvCxnSpPr>
              <a:stCxn id="18044" idx="6"/>
              <a:endCxn id="18045"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8046" name="Google Shape;18046;p66"/>
            <p:cNvGrpSpPr/>
            <p:nvPr/>
          </p:nvGrpSpPr>
          <p:grpSpPr>
            <a:xfrm rot="10800000">
              <a:off x="9873" y="1628460"/>
              <a:ext cx="252600" cy="252600"/>
              <a:chOff x="6804422" y="-316297"/>
              <a:chExt cx="252600" cy="252600"/>
            </a:xfrm>
          </p:grpSpPr>
          <p:sp>
            <p:nvSpPr>
              <p:cNvPr id="18047" name="Google Shape;18047;p66"/>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66"/>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9" name="Google Shape;18049;p66"/>
            <p:cNvGrpSpPr/>
            <p:nvPr/>
          </p:nvGrpSpPr>
          <p:grpSpPr>
            <a:xfrm rot="10800000">
              <a:off x="39879" y="1240062"/>
              <a:ext cx="192600" cy="192600"/>
              <a:chOff x="7291941" y="112804"/>
              <a:chExt cx="192600" cy="192600"/>
            </a:xfrm>
          </p:grpSpPr>
          <p:sp>
            <p:nvSpPr>
              <p:cNvPr id="18045" name="Google Shape;18045;p66"/>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66"/>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1" name="Google Shape;18051;p66"/>
            <p:cNvGrpSpPr/>
            <p:nvPr/>
          </p:nvGrpSpPr>
          <p:grpSpPr>
            <a:xfrm rot="10800000">
              <a:off x="295808" y="1422120"/>
              <a:ext cx="259500" cy="259500"/>
              <a:chOff x="6969112" y="-17269"/>
              <a:chExt cx="259500" cy="259500"/>
            </a:xfrm>
          </p:grpSpPr>
          <p:sp>
            <p:nvSpPr>
              <p:cNvPr id="18044" name="Google Shape;18044;p66"/>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66"/>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8053" name="Google Shape;18053;p66"/>
            <p:cNvCxnSpPr>
              <a:stCxn id="18047" idx="3"/>
              <a:endCxn id="18044"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
        <p:nvSpPr>
          <p:cNvPr id="2" name="Rectangle 1"/>
          <p:cNvSpPr/>
          <p:nvPr/>
        </p:nvSpPr>
        <p:spPr>
          <a:xfrm>
            <a:off x="838497" y="1922143"/>
            <a:ext cx="7530675" cy="2172173"/>
          </a:xfrm>
          <a:prstGeom prst="rect">
            <a:avLst/>
          </a:prstGeom>
          <a:solidFill>
            <a:srgbClr val="FFFFF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2" name="Google Shape;18105;p66"/>
          <p:cNvGrpSpPr/>
          <p:nvPr/>
        </p:nvGrpSpPr>
        <p:grpSpPr>
          <a:xfrm rot="-5400000">
            <a:off x="451093" y="1363657"/>
            <a:ext cx="988566" cy="934930"/>
            <a:chOff x="3226873" y="3420105"/>
            <a:chExt cx="988566" cy="934930"/>
          </a:xfrm>
        </p:grpSpPr>
        <p:grpSp>
          <p:nvGrpSpPr>
            <p:cNvPr id="343" name="Google Shape;18106;p66"/>
            <p:cNvGrpSpPr/>
            <p:nvPr/>
          </p:nvGrpSpPr>
          <p:grpSpPr>
            <a:xfrm>
              <a:off x="3226873" y="3420105"/>
              <a:ext cx="988566" cy="934930"/>
              <a:chOff x="3226873" y="3420105"/>
              <a:chExt cx="988566" cy="934930"/>
            </a:xfrm>
          </p:grpSpPr>
          <p:cxnSp>
            <p:nvCxnSpPr>
              <p:cNvPr id="348" name="Google Shape;18107;p66"/>
              <p:cNvCxnSpPr>
                <a:stCxn id="353" idx="6"/>
                <a:endCxn id="355" idx="1"/>
              </p:cNvCxnSpPr>
              <p:nvPr/>
            </p:nvCxnSpPr>
            <p:spPr>
              <a:xfrm rot="-5400000" flipH="1">
                <a:off x="3972173" y="4073467"/>
                <a:ext cx="122400" cy="80700"/>
              </a:xfrm>
              <a:prstGeom prst="straightConnector1">
                <a:avLst/>
              </a:prstGeom>
              <a:noFill/>
              <a:ln w="19050" cap="flat" cmpd="sng">
                <a:solidFill>
                  <a:schemeClr val="dk1"/>
                </a:solidFill>
                <a:prstDash val="solid"/>
                <a:round/>
                <a:headEnd type="none" w="med" len="med"/>
                <a:tailEnd type="none" w="med" len="med"/>
              </a:ln>
            </p:spPr>
          </p:cxnSp>
          <p:grpSp>
            <p:nvGrpSpPr>
              <p:cNvPr id="349" name="Google Shape;18110;p66"/>
              <p:cNvGrpSpPr/>
              <p:nvPr/>
            </p:nvGrpSpPr>
            <p:grpSpPr>
              <a:xfrm rot="1173466">
                <a:off x="3282610" y="3475841"/>
                <a:ext cx="402341" cy="402341"/>
                <a:chOff x="6804422" y="-316297"/>
                <a:chExt cx="252600" cy="252600"/>
              </a:xfrm>
            </p:grpSpPr>
            <p:sp>
              <p:nvSpPr>
                <p:cNvPr id="357" name="Google Shape;18111;p66"/>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8112;p66"/>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18113;p66"/>
              <p:cNvGrpSpPr/>
              <p:nvPr/>
            </p:nvGrpSpPr>
            <p:grpSpPr>
              <a:xfrm rot="1173302">
                <a:off x="4026572" y="4167156"/>
                <a:ext cx="166066" cy="164842"/>
                <a:chOff x="7291941" y="112804"/>
                <a:chExt cx="192600" cy="192600"/>
              </a:xfrm>
            </p:grpSpPr>
            <p:sp>
              <p:nvSpPr>
                <p:cNvPr id="355" name="Google Shape;18109;p66"/>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8114;p66"/>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18115;p66"/>
              <p:cNvGrpSpPr/>
              <p:nvPr/>
            </p:nvGrpSpPr>
            <p:grpSpPr>
              <a:xfrm rot="1173302">
                <a:off x="3824357" y="3881204"/>
                <a:ext cx="223750" cy="222100"/>
                <a:chOff x="6969112" y="-17269"/>
                <a:chExt cx="259500" cy="259500"/>
              </a:xfrm>
            </p:grpSpPr>
            <p:sp>
              <p:nvSpPr>
                <p:cNvPr id="353" name="Google Shape;18108;p66"/>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8116;p66"/>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52" name="Google Shape;18117;p66"/>
              <p:cNvCxnSpPr>
                <a:stCxn id="353" idx="2"/>
                <a:endCxn id="357" idx="6"/>
              </p:cNvCxnSpPr>
              <p:nvPr/>
            </p:nvCxnSpPr>
            <p:spPr>
              <a:xfrm rot="5400000" flipH="1">
                <a:off x="3662691" y="3715141"/>
                <a:ext cx="151200" cy="282300"/>
              </a:xfrm>
              <a:prstGeom prst="straightConnector1">
                <a:avLst/>
              </a:prstGeom>
              <a:noFill/>
              <a:ln w="19050" cap="flat" cmpd="sng">
                <a:solidFill>
                  <a:schemeClr val="dk1"/>
                </a:solidFill>
                <a:prstDash val="solid"/>
                <a:round/>
                <a:headEnd type="none" w="med" len="med"/>
                <a:tailEnd type="none" w="med" len="med"/>
              </a:ln>
            </p:spPr>
          </p:cxnSp>
        </p:grpSp>
        <p:grpSp>
          <p:nvGrpSpPr>
            <p:cNvPr id="344" name="Google Shape;18118;p66"/>
            <p:cNvGrpSpPr/>
            <p:nvPr/>
          </p:nvGrpSpPr>
          <p:grpSpPr>
            <a:xfrm>
              <a:off x="3471450" y="4057665"/>
              <a:ext cx="166060" cy="164846"/>
              <a:chOff x="7291941" y="112804"/>
              <a:chExt cx="192600" cy="192600"/>
            </a:xfrm>
          </p:grpSpPr>
          <p:sp>
            <p:nvSpPr>
              <p:cNvPr id="346" name="Google Shape;18119;p66"/>
              <p:cNvSpPr/>
              <p:nvPr/>
            </p:nvSpPr>
            <p:spPr>
              <a:xfrm>
                <a:off x="7291941" y="112804"/>
                <a:ext cx="192600" cy="1926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8120;p66"/>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45" name="Google Shape;18121;p66"/>
            <p:cNvCxnSpPr>
              <a:stCxn id="346" idx="0"/>
              <a:endCxn id="357" idx="5"/>
            </p:cNvCxnSpPr>
            <p:nvPr/>
          </p:nvCxnSpPr>
          <p:spPr>
            <a:xfrm rot="5400000" flipH="1">
              <a:off x="3408830" y="3912015"/>
              <a:ext cx="227400" cy="63900"/>
            </a:xfrm>
            <a:prstGeom prst="straightConnector1">
              <a:avLst/>
            </a:prstGeom>
            <a:noFill/>
            <a:ln w="19050" cap="flat" cmpd="sng">
              <a:solidFill>
                <a:schemeClr val="dk1"/>
              </a:solidFill>
              <a:prstDash val="solid"/>
              <a:round/>
              <a:headEnd type="none" w="med" len="med"/>
              <a:tailEnd type="none" w="med" len="med"/>
            </a:ln>
          </p:spPr>
        </p:cxnSp>
      </p:grpSp>
      <p:grpSp>
        <p:nvGrpSpPr>
          <p:cNvPr id="359" name="Google Shape;18093;p66"/>
          <p:cNvGrpSpPr/>
          <p:nvPr/>
        </p:nvGrpSpPr>
        <p:grpSpPr>
          <a:xfrm rot="6479571">
            <a:off x="8187128" y="3727133"/>
            <a:ext cx="680123" cy="621704"/>
            <a:chOff x="6804422" y="-316297"/>
            <a:chExt cx="680119" cy="621701"/>
          </a:xfrm>
        </p:grpSpPr>
        <p:cxnSp>
          <p:nvCxnSpPr>
            <p:cNvPr id="360" name="Google Shape;18094;p66"/>
            <p:cNvCxnSpPr>
              <a:stCxn id="369" idx="5"/>
            </p:cNvCxnSpPr>
            <p:nvPr/>
          </p:nvCxnSpPr>
          <p:spPr>
            <a:xfrm rot="-6477158" flipH="1">
              <a:off x="6921434" y="-38118"/>
              <a:ext cx="214125" cy="59958"/>
            </a:xfrm>
            <a:prstGeom prst="straightConnector1">
              <a:avLst/>
            </a:prstGeom>
            <a:noFill/>
            <a:ln w="19050" cap="flat" cmpd="sng">
              <a:solidFill>
                <a:schemeClr val="dk1"/>
              </a:solidFill>
              <a:prstDash val="solid"/>
              <a:round/>
              <a:headEnd type="none" w="med" len="med"/>
              <a:tailEnd type="none" w="med" len="med"/>
            </a:ln>
          </p:spPr>
        </p:cxnSp>
        <p:cxnSp>
          <p:nvCxnSpPr>
            <p:cNvPr id="361" name="Google Shape;18096;p66"/>
            <p:cNvCxnSpPr>
              <a:stCxn id="365" idx="6"/>
            </p:cNvCxnSpPr>
            <p:nvPr/>
          </p:nvCxnSpPr>
          <p:spPr>
            <a:xfrm rot="-6474559" flipH="1">
              <a:off x="7219657" y="108072"/>
              <a:ext cx="103411" cy="149517"/>
            </a:xfrm>
            <a:prstGeom prst="straightConnector1">
              <a:avLst/>
            </a:prstGeom>
            <a:noFill/>
            <a:ln w="19050" cap="flat" cmpd="sng">
              <a:solidFill>
                <a:schemeClr val="dk1"/>
              </a:solidFill>
              <a:prstDash val="solid"/>
              <a:round/>
              <a:headEnd type="none" w="med" len="med"/>
              <a:tailEnd type="none" w="med" len="med"/>
            </a:ln>
          </p:spPr>
        </p:cxnSp>
        <p:grpSp>
          <p:nvGrpSpPr>
            <p:cNvPr id="362" name="Google Shape;18098;p66"/>
            <p:cNvGrpSpPr/>
            <p:nvPr/>
          </p:nvGrpSpPr>
          <p:grpSpPr>
            <a:xfrm>
              <a:off x="6804422" y="-316297"/>
              <a:ext cx="252600" cy="252600"/>
              <a:chOff x="6804422" y="-316297"/>
              <a:chExt cx="252600" cy="252600"/>
            </a:xfrm>
          </p:grpSpPr>
          <p:sp>
            <p:nvSpPr>
              <p:cNvPr id="369" name="Google Shape;18095;p66"/>
              <p:cNvSpPr/>
              <p:nvPr/>
            </p:nvSpPr>
            <p:spPr>
              <a:xfrm rot="1373652">
                <a:off x="6834328" y="-286390"/>
                <a:ext cx="192787" cy="192787"/>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8099;p66"/>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 name="Google Shape;18100;p66"/>
            <p:cNvGrpSpPr/>
            <p:nvPr/>
          </p:nvGrpSpPr>
          <p:grpSpPr>
            <a:xfrm>
              <a:off x="7291941" y="112804"/>
              <a:ext cx="192600" cy="192600"/>
              <a:chOff x="7291941" y="112804"/>
              <a:chExt cx="192600" cy="192600"/>
            </a:xfrm>
          </p:grpSpPr>
          <p:sp>
            <p:nvSpPr>
              <p:cNvPr id="367" name="Google Shape;18101;p66"/>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8102;p66"/>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18103;p66"/>
            <p:cNvGrpSpPr/>
            <p:nvPr/>
          </p:nvGrpSpPr>
          <p:grpSpPr>
            <a:xfrm>
              <a:off x="6969112" y="-17269"/>
              <a:ext cx="259500" cy="259500"/>
              <a:chOff x="6969112" y="-17269"/>
              <a:chExt cx="259500" cy="259500"/>
            </a:xfrm>
          </p:grpSpPr>
          <p:sp>
            <p:nvSpPr>
              <p:cNvPr id="365" name="Google Shape;18097;p66"/>
              <p:cNvSpPr/>
              <p:nvPr/>
            </p:nvSpPr>
            <p:spPr>
              <a:xfrm rot="1641813">
                <a:off x="7002590" y="16208"/>
                <a:ext cx="192544" cy="192544"/>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8104;p66"/>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TextBox 2"/>
          <p:cNvSpPr txBox="1"/>
          <p:nvPr/>
        </p:nvSpPr>
        <p:spPr>
          <a:xfrm>
            <a:off x="2003459" y="1335214"/>
            <a:ext cx="5354565" cy="400110"/>
          </a:xfrm>
          <a:prstGeom prst="rect">
            <a:avLst/>
          </a:prstGeom>
          <a:noFill/>
        </p:spPr>
        <p:txBody>
          <a:bodyPr wrap="square" rtlCol="0">
            <a:spAutoFit/>
          </a:bodyPr>
          <a:lstStyle/>
          <a:p>
            <a:pPr algn="ctr"/>
            <a:r>
              <a:rPr lang="en-US" sz="2000" b="1" dirty="0" err="1" smtClean="0"/>
              <a:t>Hoạt</a:t>
            </a:r>
            <a:r>
              <a:rPr lang="en-US" sz="2000" b="1" dirty="0" smtClean="0"/>
              <a:t> </a:t>
            </a:r>
            <a:r>
              <a:rPr lang="en-US" sz="2000" b="1" dirty="0" err="1" smtClean="0"/>
              <a:t>động</a:t>
            </a:r>
            <a:r>
              <a:rPr lang="en-US" sz="2000" b="1" dirty="0" smtClean="0"/>
              <a:t> </a:t>
            </a:r>
            <a:r>
              <a:rPr lang="en-US" sz="2000" b="1" dirty="0" err="1" smtClean="0"/>
              <a:t>nhóm</a:t>
            </a:r>
            <a:r>
              <a:rPr lang="en-US" sz="2000" b="1" dirty="0" smtClean="0"/>
              <a:t> 4, </a:t>
            </a:r>
            <a:r>
              <a:rPr lang="en-US" sz="2000" b="1" dirty="0" err="1" smtClean="0"/>
              <a:t>thực</a:t>
            </a:r>
            <a:r>
              <a:rPr lang="en-US" sz="2000" b="1" dirty="0" smtClean="0"/>
              <a:t> </a:t>
            </a:r>
            <a:r>
              <a:rPr lang="en-US" sz="2000" b="1" dirty="0" err="1" smtClean="0"/>
              <a:t>hiện</a:t>
            </a:r>
            <a:r>
              <a:rPr lang="en-US" sz="2000" b="1" dirty="0" smtClean="0"/>
              <a:t> </a:t>
            </a:r>
            <a:r>
              <a:rPr lang="en-US" sz="2000" b="1" dirty="0" err="1" smtClean="0"/>
              <a:t>nhiệm</a:t>
            </a:r>
            <a:r>
              <a:rPr lang="en-US" sz="2000" b="1" dirty="0" smtClean="0"/>
              <a:t> </a:t>
            </a:r>
            <a:r>
              <a:rPr lang="en-US" sz="2000" b="1" dirty="0" err="1" smtClean="0"/>
              <a:t>vụ</a:t>
            </a:r>
            <a:r>
              <a:rPr lang="en-US" sz="2000" b="1" dirty="0" smtClean="0"/>
              <a:t>:</a:t>
            </a:r>
            <a:endParaRPr lang="en-US" sz="2000" b="1" dirty="0"/>
          </a:p>
        </p:txBody>
      </p:sp>
      <p:sp>
        <p:nvSpPr>
          <p:cNvPr id="4" name="Rectangle 3"/>
          <p:cNvSpPr/>
          <p:nvPr/>
        </p:nvSpPr>
        <p:spPr>
          <a:xfrm>
            <a:off x="1181546" y="2074161"/>
            <a:ext cx="6747731" cy="1938992"/>
          </a:xfrm>
          <a:prstGeom prst="rect">
            <a:avLst/>
          </a:prstGeom>
        </p:spPr>
        <p:txBody>
          <a:bodyPr wrap="square">
            <a:spAutoFit/>
          </a:bodyPr>
          <a:lstStyle/>
          <a:p>
            <a:pPr marL="342900" indent="-342900" algn="just">
              <a:lnSpc>
                <a:spcPct val="150000"/>
              </a:lnSpc>
              <a:buFont typeface="Wingdings" panose="05000000000000000000" pitchFamily="2" charset="2"/>
              <a:buChar char="§"/>
            </a:pPr>
            <a:r>
              <a:rPr lang="en-US" sz="2000" dirty="0" smtClean="0"/>
              <a:t>T</a:t>
            </a:r>
            <a:r>
              <a:rPr lang="vi-VN" sz="2000" dirty="0" smtClean="0"/>
              <a:t>ính </a:t>
            </a:r>
            <a:r>
              <a:rPr lang="vi-VN" sz="2000" dirty="0"/>
              <a:t>khối lượng nguyên tử bằng cách tính tổng khối lượng proton, electron và neutron theo amu.</a:t>
            </a:r>
          </a:p>
          <a:p>
            <a:pPr marL="342900" indent="-342900" algn="just">
              <a:lnSpc>
                <a:spcPct val="150000"/>
              </a:lnSpc>
              <a:buFont typeface="Wingdings" panose="05000000000000000000" pitchFamily="2" charset="2"/>
              <a:buChar char="§"/>
            </a:pPr>
            <a:r>
              <a:rPr lang="vi-VN" sz="2000" dirty="0" smtClean="0"/>
              <a:t>So </a:t>
            </a:r>
            <a:r>
              <a:rPr lang="vi-VN" sz="2000" dirty="0"/>
              <a:t>sánh tổng khối lượng electron với khối lượng nguyên tử để thấy khối lượng của electron rất nhỏ.</a:t>
            </a:r>
          </a:p>
        </p:txBody>
      </p:sp>
      <p:sp>
        <p:nvSpPr>
          <p:cNvPr id="5" name="Rectangle 4"/>
          <p:cNvSpPr/>
          <p:nvPr/>
        </p:nvSpPr>
        <p:spPr>
          <a:xfrm>
            <a:off x="1510852" y="4366429"/>
            <a:ext cx="6782122" cy="400110"/>
          </a:xfrm>
          <a:prstGeom prst="rect">
            <a:avLst/>
          </a:prstGeom>
        </p:spPr>
        <p:txBody>
          <a:bodyPr wrap="square">
            <a:spAutoFit/>
          </a:bodyPr>
          <a:lstStyle/>
          <a:p>
            <a:r>
              <a:rPr lang="en-US" sz="2000" dirty="0" smtClean="0">
                <a:solidFill>
                  <a:srgbClr val="C00000"/>
                </a:solidFill>
              </a:rPr>
              <a:t>K</a:t>
            </a:r>
            <a:r>
              <a:rPr lang="vi-VN" sz="2000" dirty="0" smtClean="0">
                <a:solidFill>
                  <a:srgbClr val="C00000"/>
                </a:solidFill>
              </a:rPr>
              <a:t>hối </a:t>
            </a:r>
            <a:r>
              <a:rPr lang="vi-VN" sz="2000" dirty="0">
                <a:solidFill>
                  <a:srgbClr val="C00000"/>
                </a:solidFill>
              </a:rPr>
              <a:t>lượng nguyên tử xấp xỉ khối lượng proton + neutron.</a:t>
            </a:r>
            <a:endParaRPr lang="en-US" sz="2000" dirty="0">
              <a:solidFill>
                <a:srgbClr val="C00000"/>
              </a:solidFill>
            </a:endParaRPr>
          </a:p>
        </p:txBody>
      </p:sp>
      <p:sp>
        <p:nvSpPr>
          <p:cNvPr id="6" name="Right Arrow 5"/>
          <p:cNvSpPr/>
          <p:nvPr/>
        </p:nvSpPr>
        <p:spPr>
          <a:xfrm>
            <a:off x="873334" y="4439316"/>
            <a:ext cx="539509" cy="261086"/>
          </a:xfrm>
          <a:prstGeom prst="rightArrow">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1200">
        <p14:prism di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8042"/>
                                        </p:tgtEl>
                                        <p:attrNameLst>
                                          <p:attrName>style.visibility</p:attrName>
                                        </p:attrNameLst>
                                      </p:cBhvr>
                                      <p:to>
                                        <p:strVal val="visible"/>
                                      </p:to>
                                    </p:set>
                                    <p:anim calcmode="lin" valueType="num">
                                      <p:cBhvr additive="base">
                                        <p:cTn id="7" dur="500" fill="hold"/>
                                        <p:tgtEl>
                                          <p:spTgt spid="18042"/>
                                        </p:tgtEl>
                                        <p:attrNameLst>
                                          <p:attrName>ppt_x</p:attrName>
                                        </p:attrNameLst>
                                      </p:cBhvr>
                                      <p:tavLst>
                                        <p:tav tm="0">
                                          <p:val>
                                            <p:strVal val="#ppt_x"/>
                                          </p:val>
                                        </p:tav>
                                        <p:tav tm="100000">
                                          <p:val>
                                            <p:strVal val="#ppt_x"/>
                                          </p:val>
                                        </p:tav>
                                      </p:tavLst>
                                    </p:anim>
                                    <p:anim calcmode="lin" valueType="num">
                                      <p:cBhvr additive="base">
                                        <p:cTn id="8" dur="500" fill="hold"/>
                                        <p:tgtEl>
                                          <p:spTgt spid="1804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8040"/>
                                        </p:tgtEl>
                                        <p:attrNameLst>
                                          <p:attrName>style.visibility</p:attrName>
                                        </p:attrNameLst>
                                      </p:cBhvr>
                                      <p:to>
                                        <p:strVal val="visible"/>
                                      </p:to>
                                    </p:set>
                                    <p:anim calcmode="lin" valueType="num">
                                      <p:cBhvr additive="base">
                                        <p:cTn id="11" dur="500" fill="hold"/>
                                        <p:tgtEl>
                                          <p:spTgt spid="18040"/>
                                        </p:tgtEl>
                                        <p:attrNameLst>
                                          <p:attrName>ppt_x</p:attrName>
                                        </p:attrNameLst>
                                      </p:cBhvr>
                                      <p:tavLst>
                                        <p:tav tm="0">
                                          <p:val>
                                            <p:strVal val="#ppt_x"/>
                                          </p:val>
                                        </p:tav>
                                        <p:tav tm="100000">
                                          <p:val>
                                            <p:strVal val="#ppt_x"/>
                                          </p:val>
                                        </p:tav>
                                      </p:tavLst>
                                    </p:anim>
                                    <p:anim calcmode="lin" valueType="num">
                                      <p:cBhvr additive="base">
                                        <p:cTn id="12" dur="500" fill="hold"/>
                                        <p:tgtEl>
                                          <p:spTgt spid="18040"/>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42"/>
                                        </p:tgtEl>
                                        <p:attrNameLst>
                                          <p:attrName>style.visibility</p:attrName>
                                        </p:attrNameLst>
                                      </p:cBhvr>
                                      <p:to>
                                        <p:strVal val="visible"/>
                                      </p:to>
                                    </p:set>
                                    <p:animEffect transition="in" filter="fade">
                                      <p:cBhvr>
                                        <p:cTn id="22" dur="500"/>
                                        <p:tgtEl>
                                          <p:spTgt spid="34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par>
                                <p:cTn id="26" presetID="10" presetClass="entr" presetSubtype="0" fill="hold" nodeType="withEffect">
                                  <p:stCondLst>
                                    <p:cond delay="0"/>
                                  </p:stCondLst>
                                  <p:childTnLst>
                                    <p:set>
                                      <p:cBhvr>
                                        <p:cTn id="27" dur="1" fill="hold">
                                          <p:stCondLst>
                                            <p:cond delay="0"/>
                                          </p:stCondLst>
                                        </p:cTn>
                                        <p:tgtEl>
                                          <p:spTgt spid="359"/>
                                        </p:tgtEl>
                                        <p:attrNameLst>
                                          <p:attrName>style.visibility</p:attrName>
                                        </p:attrNameLst>
                                      </p:cBhvr>
                                      <p:to>
                                        <p:strVal val="visible"/>
                                      </p:to>
                                    </p:set>
                                    <p:animEffect transition="in" filter="fade">
                                      <p:cBhvr>
                                        <p:cTn id="28" dur="500"/>
                                        <p:tgtEl>
                                          <p:spTgt spid="359"/>
                                        </p:tgtEl>
                                      </p:cBhvr>
                                    </p:animEffect>
                                  </p:childTnLst>
                                </p:cTn>
                              </p:par>
                              <p:par>
                                <p:cTn id="29" presetID="12" presetClass="entr" presetSubtype="4" fill="hold" nodeType="withEffect">
                                  <p:stCondLst>
                                    <p:cond delay="0"/>
                                  </p:stCondLst>
                                  <p:childTnLst>
                                    <p:set>
                                      <p:cBhvr>
                                        <p:cTn id="30" dur="1" fill="hold">
                                          <p:stCondLst>
                                            <p:cond delay="0"/>
                                          </p:stCondLst>
                                        </p:cTn>
                                        <p:tgtEl>
                                          <p:spTgt spid="4">
                                            <p:txEl>
                                              <p:pRg st="0" end="0"/>
                                            </p:txEl>
                                          </p:spTgt>
                                        </p:tgtEl>
                                        <p:attrNameLst>
                                          <p:attrName>style.visibility</p:attrName>
                                        </p:attrNameLst>
                                      </p:cBhvr>
                                      <p:to>
                                        <p:strVal val="visible"/>
                                      </p:to>
                                    </p:set>
                                    <p:anim calcmode="lin" valueType="num">
                                      <p:cBhvr additive="base">
                                        <p:cTn id="31" dur="500"/>
                                        <p:tgtEl>
                                          <p:spTgt spid="4">
                                            <p:txEl>
                                              <p:pRg st="0" end="0"/>
                                            </p:txEl>
                                          </p:spTgt>
                                        </p:tgtEl>
                                        <p:attrNameLst>
                                          <p:attrName>ppt_y</p:attrName>
                                        </p:attrNameLst>
                                      </p:cBhvr>
                                      <p:tavLst>
                                        <p:tav tm="0">
                                          <p:val>
                                            <p:strVal val="#ppt_y+#ppt_h*1.125000"/>
                                          </p:val>
                                        </p:tav>
                                        <p:tav tm="100000">
                                          <p:val>
                                            <p:strVal val="#ppt_y"/>
                                          </p:val>
                                        </p:tav>
                                      </p:tavLst>
                                    </p:anim>
                                    <p:animEffect transition="in" filter="wipe(up)">
                                      <p:cBhvr>
                                        <p:cTn id="32" dur="500"/>
                                        <p:tgtEl>
                                          <p:spTgt spid="4">
                                            <p:txEl>
                                              <p:pRg st="0" end="0"/>
                                            </p:txEl>
                                          </p:spTgt>
                                        </p:tgtEl>
                                      </p:cBhvr>
                                    </p:animEffect>
                                  </p:childTnLst>
                                </p:cTn>
                              </p:par>
                              <p:par>
                                <p:cTn id="33" presetID="12" presetClass="entr" presetSubtype="4" fill="hold" nodeType="withEffect">
                                  <p:stCondLst>
                                    <p:cond delay="0"/>
                                  </p:stCondLst>
                                  <p:childTnLst>
                                    <p:set>
                                      <p:cBhvr>
                                        <p:cTn id="34" dur="1" fill="hold">
                                          <p:stCondLst>
                                            <p:cond delay="0"/>
                                          </p:stCondLst>
                                        </p:cTn>
                                        <p:tgtEl>
                                          <p:spTgt spid="4">
                                            <p:txEl>
                                              <p:pRg st="1" end="1"/>
                                            </p:txEl>
                                          </p:spTgt>
                                        </p:tgtEl>
                                        <p:attrNameLst>
                                          <p:attrName>style.visibility</p:attrName>
                                        </p:attrNameLst>
                                      </p:cBhvr>
                                      <p:to>
                                        <p:strVal val="visible"/>
                                      </p:to>
                                    </p:set>
                                    <p:anim calcmode="lin" valueType="num">
                                      <p:cBhvr additive="base">
                                        <p:cTn id="35"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up)">
                                      <p:cBhvr>
                                        <p:cTn id="36" dur="500"/>
                                        <p:tgtEl>
                                          <p:spTgt spid="4">
                                            <p:txEl>
                                              <p:pRg st="1" end="1"/>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12" presetClass="entr" presetSubtype="8" fill="hold" grpId="0"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p:tgtEl>
                                          <p:spTgt spid="6"/>
                                        </p:tgtEl>
                                        <p:attrNameLst>
                                          <p:attrName>ppt_x</p:attrName>
                                        </p:attrNameLst>
                                      </p:cBhvr>
                                      <p:tavLst>
                                        <p:tav tm="0">
                                          <p:val>
                                            <p:strVal val="#ppt_x-#ppt_w*1.125000"/>
                                          </p:val>
                                        </p:tav>
                                        <p:tav tm="100000">
                                          <p:val>
                                            <p:strVal val="#ppt_x"/>
                                          </p:val>
                                        </p:tav>
                                      </p:tavLst>
                                    </p:anim>
                                    <p:animEffect transition="in" filter="wipe(right)">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5"/>
                                        </p:tgtEl>
                                        <p:attrNameLst>
                                          <p:attrName>style.visibility</p:attrName>
                                        </p:attrNameLst>
                                      </p:cBhvr>
                                      <p:to>
                                        <p:strVal val="visible"/>
                                      </p:to>
                                    </p:set>
                                    <p:animEffect transition="in" filter="barn(inVertical)">
                                      <p:cBhvr>
                                        <p:cTn id="4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40" grpId="0" animBg="1"/>
      <p:bldP spid="2" grpId="0" animBg="1"/>
      <p:bldP spid="3" grpId="0"/>
      <p:bldP spid="5" grpId="0"/>
      <p:bldP spid="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704"/>
        <p:cNvGrpSpPr/>
        <p:nvPr/>
      </p:nvGrpSpPr>
      <p:grpSpPr>
        <a:xfrm>
          <a:off x="0" y="0"/>
          <a:ext cx="0" cy="0"/>
          <a:chOff x="0" y="0"/>
          <a:chExt cx="0" cy="0"/>
        </a:xfrm>
      </p:grpSpPr>
      <p:sp>
        <p:nvSpPr>
          <p:cNvPr id="14705" name="Google Shape;14705;p44"/>
          <p:cNvSpPr txBox="1">
            <a:spLocks noGrp="1"/>
          </p:cNvSpPr>
          <p:nvPr>
            <p:ph type="title"/>
          </p:nvPr>
        </p:nvSpPr>
        <p:spPr>
          <a:xfrm>
            <a:off x="334175" y="291775"/>
            <a:ext cx="8475600" cy="657900"/>
          </a:xfrm>
          <a:prstGeom prst="rect">
            <a:avLst/>
          </a:prstGeom>
        </p:spPr>
        <p:txBody>
          <a:bodyPr spcFirstLastPara="1" wrap="square" lIns="365750" tIns="137150" rIns="91425" bIns="91425" anchor="ctr" anchorCtr="0">
            <a:noAutofit/>
          </a:bodyPr>
          <a:lstStyle/>
          <a:p>
            <a:pPr marL="0" lvl="0" indent="0" algn="ctr" rtl="0">
              <a:spcBef>
                <a:spcPts val="0"/>
              </a:spcBef>
              <a:spcAft>
                <a:spcPts val="0"/>
              </a:spcAft>
              <a:buNone/>
            </a:pPr>
            <a:r>
              <a:rPr lang="en-US" sz="2400" b="1" dirty="0" smtClean="0">
                <a:solidFill>
                  <a:srgbClr val="C00000"/>
                </a:solidFill>
                <a:latin typeface="+mn-lt"/>
              </a:rPr>
              <a:t>KẾT LUẬN</a:t>
            </a:r>
            <a:endParaRPr sz="2400" b="1" dirty="0">
              <a:solidFill>
                <a:srgbClr val="C00000"/>
              </a:solidFill>
              <a:latin typeface="+mn-lt"/>
            </a:endParaRPr>
          </a:p>
        </p:txBody>
      </p:sp>
      <p:grpSp>
        <p:nvGrpSpPr>
          <p:cNvPr id="14727" name="Google Shape;14727;p44"/>
          <p:cNvGrpSpPr/>
          <p:nvPr/>
        </p:nvGrpSpPr>
        <p:grpSpPr>
          <a:xfrm>
            <a:off x="104720" y="357140"/>
            <a:ext cx="470274" cy="548630"/>
            <a:chOff x="9873" y="1240062"/>
            <a:chExt cx="545434" cy="640998"/>
          </a:xfrm>
        </p:grpSpPr>
        <p:cxnSp>
          <p:nvCxnSpPr>
            <p:cNvPr id="14728" name="Google Shape;14728;p44"/>
            <p:cNvCxnSpPr>
              <a:stCxn id="14729" idx="6"/>
              <a:endCxn id="14730"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4731" name="Google Shape;14731;p44"/>
            <p:cNvGrpSpPr/>
            <p:nvPr/>
          </p:nvGrpSpPr>
          <p:grpSpPr>
            <a:xfrm rot="10800000">
              <a:off x="9873" y="1628460"/>
              <a:ext cx="252600" cy="252600"/>
              <a:chOff x="6804422" y="-316297"/>
              <a:chExt cx="252600" cy="252600"/>
            </a:xfrm>
          </p:grpSpPr>
          <p:sp>
            <p:nvSpPr>
              <p:cNvPr id="14732" name="Google Shape;14732;p44"/>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44"/>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4" name="Google Shape;14734;p44"/>
            <p:cNvGrpSpPr/>
            <p:nvPr/>
          </p:nvGrpSpPr>
          <p:grpSpPr>
            <a:xfrm rot="10800000">
              <a:off x="39879" y="1240062"/>
              <a:ext cx="192600" cy="192600"/>
              <a:chOff x="7291941" y="112804"/>
              <a:chExt cx="192600" cy="192600"/>
            </a:xfrm>
          </p:grpSpPr>
          <p:sp>
            <p:nvSpPr>
              <p:cNvPr id="14730" name="Google Shape;14730;p44"/>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44"/>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6" name="Google Shape;14736;p44"/>
            <p:cNvGrpSpPr/>
            <p:nvPr/>
          </p:nvGrpSpPr>
          <p:grpSpPr>
            <a:xfrm rot="10800000">
              <a:off x="295808" y="1422120"/>
              <a:ext cx="259500" cy="259500"/>
              <a:chOff x="6969112" y="-17269"/>
              <a:chExt cx="259500" cy="259500"/>
            </a:xfrm>
          </p:grpSpPr>
          <p:sp>
            <p:nvSpPr>
              <p:cNvPr id="14729" name="Google Shape;14729;p44"/>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44"/>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738" name="Google Shape;14738;p44"/>
            <p:cNvCxnSpPr>
              <a:stCxn id="14732" idx="3"/>
              <a:endCxn id="14729"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
        <p:nvSpPr>
          <p:cNvPr id="5" name="Rectangle 4"/>
          <p:cNvSpPr/>
          <p:nvPr/>
        </p:nvSpPr>
        <p:spPr>
          <a:xfrm>
            <a:off x="462638" y="1717982"/>
            <a:ext cx="3965523" cy="2400657"/>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dirty="0" smtClean="0"/>
              <a:t>Nguyên </a:t>
            </a:r>
            <a:r>
              <a:rPr lang="vi-VN" sz="2000" dirty="0"/>
              <a:t>tử khối cho biết khối lượng nguyên tử đó nặng gấp bao nhiêu lần đơn vị khối lượng nguyên tử.</a:t>
            </a:r>
          </a:p>
          <a:p>
            <a:pPr marL="342900" indent="-342900" algn="just">
              <a:lnSpc>
                <a:spcPct val="150000"/>
              </a:lnSpc>
              <a:buFont typeface="Wingdings" panose="05000000000000000000" pitchFamily="2" charset="2"/>
              <a:buChar char="Ø"/>
            </a:pPr>
            <a:r>
              <a:rPr lang="vi-VN" sz="2000" dirty="0" smtClean="0"/>
              <a:t>Nguyên </a:t>
            </a:r>
            <a:r>
              <a:rPr lang="vi-VN" sz="2000" dirty="0"/>
              <a:t>tử khối xấp xỉ số khối.</a:t>
            </a:r>
          </a:p>
        </p:txBody>
      </p:sp>
      <p:sp>
        <p:nvSpPr>
          <p:cNvPr id="6" name="Rectangle 5"/>
          <p:cNvSpPr/>
          <p:nvPr/>
        </p:nvSpPr>
        <p:spPr>
          <a:xfrm>
            <a:off x="4659329" y="1225550"/>
            <a:ext cx="4022332" cy="1477328"/>
          </a:xfrm>
          <a:prstGeom prst="rect">
            <a:avLst/>
          </a:prstGeom>
        </p:spPr>
        <p:txBody>
          <a:bodyPr wrap="square">
            <a:spAutoFit/>
          </a:bodyPr>
          <a:lstStyle/>
          <a:p>
            <a:pPr algn="just">
              <a:lnSpc>
                <a:spcPct val="150000"/>
              </a:lnSpc>
            </a:pPr>
            <a:r>
              <a:rPr lang="en-US" sz="2000" b="1" dirty="0" err="1"/>
              <a:t>Ví</a:t>
            </a:r>
            <a:r>
              <a:rPr lang="en-US" sz="2000" b="1" dirty="0"/>
              <a:t> </a:t>
            </a:r>
            <a:r>
              <a:rPr lang="en-US" sz="2000" b="1" dirty="0" err="1"/>
              <a:t>dụ</a:t>
            </a:r>
            <a:r>
              <a:rPr lang="en-US" sz="2000" b="1" dirty="0"/>
              <a:t>: </a:t>
            </a:r>
            <a:r>
              <a:rPr lang="en-US" sz="2000" dirty="0" err="1"/>
              <a:t>Nguyên</a:t>
            </a:r>
            <a:r>
              <a:rPr lang="en-US" sz="2000" dirty="0"/>
              <a:t> </a:t>
            </a:r>
            <a:r>
              <a:rPr lang="en-US" sz="2000" dirty="0" err="1"/>
              <a:t>tử</a:t>
            </a:r>
            <a:r>
              <a:rPr lang="en-US" sz="2000" dirty="0"/>
              <a:t> </a:t>
            </a:r>
            <a:r>
              <a:rPr lang="en-US" sz="2000" dirty="0" err="1"/>
              <a:t>khối</a:t>
            </a:r>
            <a:r>
              <a:rPr lang="en-US" sz="2000" dirty="0"/>
              <a:t> </a:t>
            </a:r>
            <a:r>
              <a:rPr lang="en-US" sz="2000" dirty="0" err="1"/>
              <a:t>của</a:t>
            </a:r>
            <a:r>
              <a:rPr lang="en-US" sz="2000" dirty="0"/>
              <a:t> potassium (</a:t>
            </a:r>
            <a:r>
              <a:rPr lang="en-US" sz="2000" dirty="0" err="1"/>
              <a:t>có</a:t>
            </a:r>
            <a:r>
              <a:rPr lang="en-US" sz="2000" dirty="0"/>
              <a:t> </a:t>
            </a:r>
            <a:r>
              <a:rPr lang="en-US" sz="2000" dirty="0" err="1"/>
              <a:t>số</a:t>
            </a:r>
            <a:r>
              <a:rPr lang="en-US" sz="2000" dirty="0"/>
              <a:t> proton = 19, </a:t>
            </a:r>
            <a:r>
              <a:rPr lang="en-US" sz="2000" dirty="0" err="1"/>
              <a:t>số</a:t>
            </a:r>
            <a:r>
              <a:rPr lang="en-US" sz="2000" dirty="0"/>
              <a:t> neutron = 20) </a:t>
            </a:r>
            <a:r>
              <a:rPr lang="en-US" sz="2000" dirty="0" err="1"/>
              <a:t>là</a:t>
            </a:r>
            <a:r>
              <a:rPr lang="en-US" sz="2000" dirty="0"/>
              <a:t> A = 19 + 20 = 39.</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49316" y="2810245"/>
            <a:ext cx="2042357" cy="195865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997970" y="327444"/>
            <a:ext cx="578563" cy="578563"/>
          </a:xfrm>
          <a:prstGeom prst="rect">
            <a:avLst/>
          </a:prstGeom>
        </p:spPr>
      </p:pic>
      <p:sp>
        <p:nvSpPr>
          <p:cNvPr id="10" name="TextBox 9"/>
          <p:cNvSpPr txBox="1"/>
          <p:nvPr/>
        </p:nvSpPr>
        <p:spPr>
          <a:xfrm>
            <a:off x="442239" y="1287095"/>
            <a:ext cx="3308914" cy="430887"/>
          </a:xfrm>
          <a:prstGeom prst="rect">
            <a:avLst/>
          </a:prstGeom>
          <a:noFill/>
        </p:spPr>
        <p:txBody>
          <a:bodyPr wrap="square" rtlCol="0">
            <a:spAutoFit/>
          </a:bodyPr>
          <a:lstStyle/>
          <a:p>
            <a:r>
              <a:rPr lang="en-US" sz="2200" b="1" dirty="0" smtClean="0">
                <a:solidFill>
                  <a:schemeClr val="accent2">
                    <a:lumMod val="75000"/>
                  </a:schemeClr>
                </a:solidFill>
              </a:rPr>
              <a:t>1. </a:t>
            </a:r>
            <a:r>
              <a:rPr lang="en-US" sz="2200" b="1" dirty="0" err="1" smtClean="0">
                <a:solidFill>
                  <a:schemeClr val="accent2">
                    <a:lumMod val="75000"/>
                  </a:schemeClr>
                </a:solidFill>
              </a:rPr>
              <a:t>Nguyên</a:t>
            </a:r>
            <a:r>
              <a:rPr lang="en-US" sz="2200" b="1" dirty="0" smtClean="0">
                <a:solidFill>
                  <a:schemeClr val="accent2">
                    <a:lumMod val="75000"/>
                  </a:schemeClr>
                </a:solidFill>
              </a:rPr>
              <a:t> </a:t>
            </a:r>
            <a:r>
              <a:rPr lang="en-US" sz="2200" b="1" dirty="0" err="1" smtClean="0">
                <a:solidFill>
                  <a:schemeClr val="accent2">
                    <a:lumMod val="75000"/>
                  </a:schemeClr>
                </a:solidFill>
              </a:rPr>
              <a:t>tử</a:t>
            </a:r>
            <a:r>
              <a:rPr lang="en-US" sz="2200" b="1" dirty="0" smtClean="0">
                <a:solidFill>
                  <a:schemeClr val="accent2">
                    <a:lumMod val="75000"/>
                  </a:schemeClr>
                </a:solidFill>
              </a:rPr>
              <a:t> </a:t>
            </a:r>
            <a:r>
              <a:rPr lang="en-US" sz="2200" b="1" dirty="0" err="1" smtClean="0">
                <a:solidFill>
                  <a:schemeClr val="accent2">
                    <a:lumMod val="75000"/>
                  </a:schemeClr>
                </a:solidFill>
              </a:rPr>
              <a:t>khối</a:t>
            </a:r>
            <a:endParaRPr lang="en-US" sz="2200" b="1" dirty="0">
              <a:solidFill>
                <a:schemeClr val="accent2">
                  <a:lumMod val="75000"/>
                </a:schemeClr>
              </a:solidFill>
            </a:endParaRPr>
          </a:p>
        </p:txBody>
      </p:sp>
    </p:spTree>
  </p:cSld>
  <p:clrMapOvr>
    <a:masterClrMapping/>
  </p:clrMapOvr>
  <mc:AlternateContent xmlns:mc="http://schemas.openxmlformats.org/markup-compatibility/2006">
    <mc:Choice xmlns:p15="http://schemas.microsoft.com/office/powerpoint/2012/main" Requires="p15">
      <p:transition spd="slow">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strips(downRight)">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Effect transition="in" filter="barn(inVertical)">
                                      <p:cBhvr>
                                        <p:cTn id="17" dur="500"/>
                                        <p:tgtEl>
                                          <p:spTgt spid="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0" presetClass="entr" presetSubtype="0" decel="10000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strVal val="#ppt_w+.3"/>
                                          </p:val>
                                        </p:tav>
                                        <p:tav tm="100000">
                                          <p:val>
                                            <p:strVal val="#ppt_w"/>
                                          </p:val>
                                        </p:tav>
                                      </p:tavLst>
                                    </p:anim>
                                    <p:anim calcmode="lin" valueType="num">
                                      <p:cBhvr>
                                        <p:cTn id="23" dur="500" fill="hold"/>
                                        <p:tgtEl>
                                          <p:spTgt spid="6"/>
                                        </p:tgtEl>
                                        <p:attrNameLst>
                                          <p:attrName>ppt_h</p:attrName>
                                        </p:attrNameLst>
                                      </p:cBhvr>
                                      <p:tavLst>
                                        <p:tav tm="0">
                                          <p:val>
                                            <p:strVal val="#ppt_h"/>
                                          </p:val>
                                        </p:tav>
                                        <p:tav tm="100000">
                                          <p:val>
                                            <p:strVal val="#ppt_h"/>
                                          </p:val>
                                        </p:tav>
                                      </p:tavLst>
                                    </p:anim>
                                    <p:animEffect transition="in" filter="fade">
                                      <p:cBhvr>
                                        <p:cTn id="24" dur="500"/>
                                        <p:tgtEl>
                                          <p:spTgt spid="6"/>
                                        </p:tgtEl>
                                      </p:cBhvr>
                                    </p:animEffect>
                                  </p:childTnLst>
                                </p:cTn>
                              </p:par>
                              <p:par>
                                <p:cTn id="25" presetID="10"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658"/>
        <p:cNvGrpSpPr/>
        <p:nvPr/>
      </p:nvGrpSpPr>
      <p:grpSpPr>
        <a:xfrm>
          <a:off x="0" y="0"/>
          <a:ext cx="0" cy="0"/>
          <a:chOff x="0" y="0"/>
          <a:chExt cx="0" cy="0"/>
        </a:xfrm>
      </p:grpSpPr>
      <p:sp>
        <p:nvSpPr>
          <p:cNvPr id="14660" name="Google Shape;14660;p42"/>
          <p:cNvSpPr txBox="1">
            <a:spLocks noGrp="1"/>
          </p:cNvSpPr>
          <p:nvPr>
            <p:ph type="title"/>
          </p:nvPr>
        </p:nvSpPr>
        <p:spPr>
          <a:xfrm>
            <a:off x="1084892" y="981023"/>
            <a:ext cx="7103611" cy="1186642"/>
          </a:xfrm>
          <a:prstGeom prst="rect">
            <a:avLst/>
          </a:prstGeom>
        </p:spPr>
        <p:txBody>
          <a:bodyPr spcFirstLastPara="1" wrap="square" lIns="91425" tIns="45700" rIns="91425" bIns="91425" anchor="ctr"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sp>
        <p:nvSpPr>
          <p:cNvPr id="14661" name="Google Shape;14661;p42"/>
          <p:cNvSpPr txBox="1">
            <a:spLocks noGrp="1"/>
          </p:cNvSpPr>
          <p:nvPr>
            <p:ph type="subTitle" idx="1"/>
          </p:nvPr>
        </p:nvSpPr>
        <p:spPr>
          <a:xfrm>
            <a:off x="1084892" y="2166487"/>
            <a:ext cx="7103611" cy="244660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grpSp>
        <p:nvGrpSpPr>
          <p:cNvPr id="14662" name="Google Shape;14662;p42"/>
          <p:cNvGrpSpPr/>
          <p:nvPr/>
        </p:nvGrpSpPr>
        <p:grpSpPr>
          <a:xfrm>
            <a:off x="363332" y="1288679"/>
            <a:ext cx="1348335" cy="1071087"/>
            <a:chOff x="343445" y="291733"/>
            <a:chExt cx="1348335" cy="1071087"/>
          </a:xfrm>
        </p:grpSpPr>
        <p:cxnSp>
          <p:nvCxnSpPr>
            <p:cNvPr id="14663" name="Google Shape;14663;p42"/>
            <p:cNvCxnSpPr/>
            <p:nvPr/>
          </p:nvCxnSpPr>
          <p:spPr>
            <a:xfrm flipH="1">
              <a:off x="564606" y="847494"/>
              <a:ext cx="477900" cy="99600"/>
            </a:xfrm>
            <a:prstGeom prst="straightConnector1">
              <a:avLst/>
            </a:prstGeom>
            <a:noFill/>
            <a:ln w="19050" cap="flat" cmpd="sng">
              <a:solidFill>
                <a:schemeClr val="dk1"/>
              </a:solidFill>
              <a:prstDash val="solid"/>
              <a:round/>
              <a:headEnd type="none" w="med" len="med"/>
              <a:tailEnd type="none" w="med" len="med"/>
            </a:ln>
          </p:spPr>
        </p:cxnSp>
        <p:cxnSp>
          <p:nvCxnSpPr>
            <p:cNvPr id="14664" name="Google Shape;14664;p42"/>
            <p:cNvCxnSpPr>
              <a:stCxn id="14665" idx="6"/>
            </p:cNvCxnSpPr>
            <p:nvPr/>
          </p:nvCxnSpPr>
          <p:spPr>
            <a:xfrm flipH="1">
              <a:off x="439918" y="1041721"/>
              <a:ext cx="52200" cy="174000"/>
            </a:xfrm>
            <a:prstGeom prst="straightConnector1">
              <a:avLst/>
            </a:prstGeom>
            <a:noFill/>
            <a:ln w="19050" cap="flat" cmpd="sng">
              <a:solidFill>
                <a:schemeClr val="dk1"/>
              </a:solidFill>
              <a:prstDash val="solid"/>
              <a:round/>
              <a:headEnd type="none" w="med" len="med"/>
              <a:tailEnd type="none" w="med" len="med"/>
            </a:ln>
          </p:spPr>
        </p:cxnSp>
        <p:grpSp>
          <p:nvGrpSpPr>
            <p:cNvPr id="14666" name="Google Shape;14666;p42"/>
            <p:cNvGrpSpPr/>
            <p:nvPr/>
          </p:nvGrpSpPr>
          <p:grpSpPr>
            <a:xfrm rot="5400000">
              <a:off x="752644" y="639830"/>
              <a:ext cx="530713" cy="530713"/>
              <a:chOff x="6804422" y="-316297"/>
              <a:chExt cx="252600" cy="252600"/>
            </a:xfrm>
          </p:grpSpPr>
          <p:sp>
            <p:nvSpPr>
              <p:cNvPr id="14667" name="Google Shape;14667;p42"/>
              <p:cNvSpPr/>
              <p:nvPr/>
            </p:nvSpPr>
            <p:spPr>
              <a:xfrm rot="1373652">
                <a:off x="6834328" y="-286390"/>
                <a:ext cx="192787" cy="192787"/>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4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9" name="Google Shape;14669;p42"/>
            <p:cNvGrpSpPr/>
            <p:nvPr/>
          </p:nvGrpSpPr>
          <p:grpSpPr>
            <a:xfrm rot="5400000">
              <a:off x="343445" y="1149300"/>
              <a:ext cx="192600" cy="192600"/>
              <a:chOff x="7291941" y="112804"/>
              <a:chExt cx="192600" cy="192600"/>
            </a:xfrm>
          </p:grpSpPr>
          <p:sp>
            <p:nvSpPr>
              <p:cNvPr id="14670" name="Google Shape;14670;p42"/>
              <p:cNvSpPr/>
              <p:nvPr/>
            </p:nvSpPr>
            <p:spPr>
              <a:xfrm>
                <a:off x="7291941" y="112804"/>
                <a:ext cx="192600" cy="1926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42"/>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42"/>
            <p:cNvGrpSpPr/>
            <p:nvPr/>
          </p:nvGrpSpPr>
          <p:grpSpPr>
            <a:xfrm rot="5400000">
              <a:off x="406618" y="826471"/>
              <a:ext cx="259500" cy="259500"/>
              <a:chOff x="6969112" y="-17269"/>
              <a:chExt cx="259500" cy="259500"/>
            </a:xfrm>
          </p:grpSpPr>
          <p:sp>
            <p:nvSpPr>
              <p:cNvPr id="14665" name="Google Shape;14665;p42"/>
              <p:cNvSpPr/>
              <p:nvPr/>
            </p:nvSpPr>
            <p:spPr>
              <a:xfrm rot="1641813">
                <a:off x="7002590" y="16208"/>
                <a:ext cx="192544" cy="192544"/>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42"/>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4" name="Google Shape;14674;p42"/>
            <p:cNvGrpSpPr/>
            <p:nvPr/>
          </p:nvGrpSpPr>
          <p:grpSpPr>
            <a:xfrm rot="5400000">
              <a:off x="1325788" y="996827"/>
              <a:ext cx="365992" cy="365992"/>
              <a:chOff x="6804422" y="-316297"/>
              <a:chExt cx="252600" cy="252600"/>
            </a:xfrm>
          </p:grpSpPr>
          <p:sp>
            <p:nvSpPr>
              <p:cNvPr id="14675" name="Google Shape;14675;p42"/>
              <p:cNvSpPr/>
              <p:nvPr/>
            </p:nvSpPr>
            <p:spPr>
              <a:xfrm rot="1373652">
                <a:off x="6834328" y="-286390"/>
                <a:ext cx="192787" cy="192787"/>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4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677" name="Google Shape;14677;p42"/>
            <p:cNvCxnSpPr>
              <a:stCxn id="14667" idx="0"/>
              <a:endCxn id="14675" idx="4"/>
            </p:cNvCxnSpPr>
            <p:nvPr/>
          </p:nvCxnSpPr>
          <p:spPr>
            <a:xfrm>
              <a:off x="1204569" y="983974"/>
              <a:ext cx="175500" cy="141600"/>
            </a:xfrm>
            <a:prstGeom prst="straightConnector1">
              <a:avLst/>
            </a:prstGeom>
            <a:noFill/>
            <a:ln w="19050" cap="flat" cmpd="sng">
              <a:solidFill>
                <a:schemeClr val="dk1"/>
              </a:solidFill>
              <a:prstDash val="solid"/>
              <a:round/>
              <a:headEnd type="none" w="med" len="med"/>
              <a:tailEnd type="none" w="med" len="med"/>
            </a:ln>
          </p:spPr>
        </p:cxnSp>
        <p:grpSp>
          <p:nvGrpSpPr>
            <p:cNvPr id="14678" name="Google Shape;14678;p42"/>
            <p:cNvGrpSpPr/>
            <p:nvPr/>
          </p:nvGrpSpPr>
          <p:grpSpPr>
            <a:xfrm rot="5400000">
              <a:off x="1055529" y="291733"/>
              <a:ext cx="274500" cy="274500"/>
              <a:chOff x="6804422" y="-316297"/>
              <a:chExt cx="252600" cy="252600"/>
            </a:xfrm>
          </p:grpSpPr>
          <p:sp>
            <p:nvSpPr>
              <p:cNvPr id="14679" name="Google Shape;14679;p42"/>
              <p:cNvSpPr/>
              <p:nvPr/>
            </p:nvSpPr>
            <p:spPr>
              <a:xfrm rot="1373652">
                <a:off x="6834328" y="-286390"/>
                <a:ext cx="192787" cy="192787"/>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4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681" name="Google Shape;14681;p42"/>
            <p:cNvCxnSpPr>
              <a:stCxn id="14667" idx="2"/>
              <a:endCxn id="14679" idx="6"/>
            </p:cNvCxnSpPr>
            <p:nvPr/>
          </p:nvCxnSpPr>
          <p:spPr>
            <a:xfrm rot="10800000" flipH="1">
              <a:off x="1096788" y="525417"/>
              <a:ext cx="55200" cy="193200"/>
            </a:xfrm>
            <a:prstGeom prst="straightConnector1">
              <a:avLst/>
            </a:prstGeom>
            <a:noFill/>
            <a:ln w="19050" cap="flat" cmpd="sng">
              <a:solidFill>
                <a:schemeClr val="dk1"/>
              </a:solidFill>
              <a:prstDash val="solid"/>
              <a:round/>
              <a:headEnd type="none" w="med" len="med"/>
              <a:tailEnd type="none" w="med" len="med"/>
            </a:ln>
          </p:spPr>
        </p:cxnSp>
      </p:grpSp>
      <p:sp>
        <p:nvSpPr>
          <p:cNvPr id="26" name="TextBox 25"/>
          <p:cNvSpPr txBox="1"/>
          <p:nvPr/>
        </p:nvSpPr>
        <p:spPr>
          <a:xfrm>
            <a:off x="1007704" y="413638"/>
            <a:ext cx="4314695" cy="430887"/>
          </a:xfrm>
          <a:prstGeom prst="rect">
            <a:avLst/>
          </a:prstGeom>
          <a:noFill/>
        </p:spPr>
        <p:txBody>
          <a:bodyPr wrap="square" rtlCol="0">
            <a:spAutoFit/>
          </a:bodyPr>
          <a:lstStyle/>
          <a:p>
            <a:r>
              <a:rPr lang="en-US" sz="2200" b="1" dirty="0">
                <a:solidFill>
                  <a:schemeClr val="accent6">
                    <a:lumMod val="50000"/>
                  </a:schemeClr>
                </a:solidFill>
              </a:rPr>
              <a:t>2</a:t>
            </a:r>
            <a:r>
              <a:rPr lang="en-US" sz="2200" b="1" dirty="0" smtClean="0">
                <a:solidFill>
                  <a:schemeClr val="accent6">
                    <a:lumMod val="50000"/>
                  </a:schemeClr>
                </a:solidFill>
              </a:rPr>
              <a:t>. </a:t>
            </a:r>
            <a:r>
              <a:rPr lang="en-US" sz="2200" b="1" dirty="0" err="1" smtClean="0">
                <a:solidFill>
                  <a:schemeClr val="accent6">
                    <a:lumMod val="50000"/>
                  </a:schemeClr>
                </a:solidFill>
              </a:rPr>
              <a:t>Nguyên</a:t>
            </a:r>
            <a:r>
              <a:rPr lang="en-US" sz="2200" b="1" dirty="0" smtClean="0">
                <a:solidFill>
                  <a:schemeClr val="accent6">
                    <a:lumMod val="50000"/>
                  </a:schemeClr>
                </a:solidFill>
              </a:rPr>
              <a:t> </a:t>
            </a:r>
            <a:r>
              <a:rPr lang="en-US" sz="2200" b="1" dirty="0" err="1" smtClean="0">
                <a:solidFill>
                  <a:schemeClr val="accent6">
                    <a:lumMod val="50000"/>
                  </a:schemeClr>
                </a:solidFill>
              </a:rPr>
              <a:t>tử</a:t>
            </a:r>
            <a:r>
              <a:rPr lang="en-US" sz="2200" b="1" dirty="0" smtClean="0">
                <a:solidFill>
                  <a:schemeClr val="accent6">
                    <a:lumMod val="50000"/>
                  </a:schemeClr>
                </a:solidFill>
              </a:rPr>
              <a:t> </a:t>
            </a:r>
            <a:r>
              <a:rPr lang="en-US" sz="2200" b="1" dirty="0" err="1" smtClean="0">
                <a:solidFill>
                  <a:schemeClr val="accent6">
                    <a:lumMod val="50000"/>
                  </a:schemeClr>
                </a:solidFill>
              </a:rPr>
              <a:t>khối</a:t>
            </a:r>
            <a:r>
              <a:rPr lang="en-US" sz="2200" b="1" dirty="0" smtClean="0">
                <a:solidFill>
                  <a:schemeClr val="accent6">
                    <a:lumMod val="50000"/>
                  </a:schemeClr>
                </a:solidFill>
              </a:rPr>
              <a:t> </a:t>
            </a:r>
            <a:r>
              <a:rPr lang="en-US" sz="2200" b="1" dirty="0" err="1" smtClean="0">
                <a:solidFill>
                  <a:schemeClr val="accent6">
                    <a:lumMod val="50000"/>
                  </a:schemeClr>
                </a:solidFill>
              </a:rPr>
              <a:t>trung</a:t>
            </a:r>
            <a:r>
              <a:rPr lang="en-US" sz="2200" b="1" dirty="0" smtClean="0">
                <a:solidFill>
                  <a:schemeClr val="accent6">
                    <a:lumMod val="50000"/>
                  </a:schemeClr>
                </a:solidFill>
              </a:rPr>
              <a:t> </a:t>
            </a:r>
            <a:r>
              <a:rPr lang="en-US" sz="2200" b="1" dirty="0" err="1" smtClean="0">
                <a:solidFill>
                  <a:schemeClr val="accent6">
                    <a:lumMod val="50000"/>
                  </a:schemeClr>
                </a:solidFill>
              </a:rPr>
              <a:t>bình</a:t>
            </a:r>
            <a:endParaRPr lang="en-US" sz="2200" b="1" dirty="0">
              <a:solidFill>
                <a:schemeClr val="accent6">
                  <a:lumMod val="50000"/>
                </a:schemeClr>
              </a:solidFill>
            </a:endParaRPr>
          </a:p>
        </p:txBody>
      </p:sp>
      <mc:AlternateContent xmlns:mc="http://schemas.openxmlformats.org/markup-compatibility/2006">
        <mc:Choice xmlns:a14="http://schemas.microsoft.com/office/drawing/2010/main" Requires="a14">
          <p:sp>
            <p:nvSpPr>
              <p:cNvPr id="3" name="TextBox 2"/>
              <p:cNvSpPr txBox="1"/>
              <p:nvPr/>
            </p:nvSpPr>
            <p:spPr>
              <a:xfrm>
                <a:off x="3301056" y="1275260"/>
                <a:ext cx="2671281" cy="734625"/>
              </a:xfrm>
              <a:prstGeom prst="rect">
                <a:avLst/>
              </a:prstGeom>
              <a:noFill/>
            </p:spPr>
            <p:txBody>
              <a:bodyPr wrap="square" rtlCol="0">
                <a:spAutoFit/>
              </a:bodyPr>
              <a:lstStyle/>
              <a:p>
                <a14:m>
                  <m:oMath xmlns:m="http://schemas.openxmlformats.org/officeDocument/2006/math">
                    <m:acc>
                      <m:accPr>
                        <m:chr m:val="̅"/>
                        <m:ctrlPr>
                          <a:rPr lang="en-US" sz="2800" smtClean="0">
                            <a:latin typeface="Cambria Math" panose="02040503050406030204" pitchFamily="18" charset="0"/>
                          </a:rPr>
                        </m:ctrlPr>
                      </m:accPr>
                      <m:e>
                        <m:r>
                          <m:rPr>
                            <m:sty m:val="p"/>
                          </m:rPr>
                          <a:rPr lang="en-US" sz="2800" b="0" i="0" smtClean="0">
                            <a:latin typeface="Cambria Math" panose="02040503050406030204" pitchFamily="18" charset="0"/>
                          </a:rPr>
                          <m:t>A</m:t>
                        </m:r>
                      </m:e>
                    </m:acc>
                  </m:oMath>
                </a14:m>
                <a:r>
                  <a:rPr lang="en-US" sz="2800" dirty="0" smtClean="0"/>
                  <a:t> = </a:t>
                </a:r>
                <a14:m>
                  <m:oMath xmlns:m="http://schemas.openxmlformats.org/officeDocument/2006/math">
                    <m:f>
                      <m:fPr>
                        <m:ctrlPr>
                          <a:rPr lang="en-US" sz="2800" smtClean="0">
                            <a:latin typeface="Cambria Math" panose="02040503050406030204" pitchFamily="18" charset="0"/>
                          </a:rPr>
                        </m:ctrlPr>
                      </m:fPr>
                      <m:num>
                        <m:d>
                          <m:dPr>
                            <m:ctrlPr>
                              <a:rPr lang="en-US" sz="2800" b="0" smtClean="0">
                                <a:latin typeface="Cambria Math" panose="02040503050406030204" pitchFamily="18" charset="0"/>
                              </a:rPr>
                            </m:ctrlPr>
                          </m:dPr>
                          <m:e>
                            <m:r>
                              <m:rPr>
                                <m:sty m:val="p"/>
                              </m:rPr>
                              <a:rPr lang="en-US" sz="2800" b="0" i="0" smtClean="0">
                                <a:latin typeface="Cambria Math" panose="02040503050406030204" pitchFamily="18" charset="0"/>
                              </a:rPr>
                              <m:t>X</m:t>
                            </m:r>
                            <m:r>
                              <a:rPr lang="en-US" sz="2800" b="0" i="0" smtClean="0">
                                <a:latin typeface="Cambria Math" panose="02040503050406030204" pitchFamily="18" charset="0"/>
                              </a:rPr>
                              <m:t>. </m:t>
                            </m:r>
                            <m:r>
                              <m:rPr>
                                <m:sty m:val="p"/>
                              </m:rPr>
                              <a:rPr lang="en-US" sz="2800" b="0" i="0" smtClean="0">
                                <a:latin typeface="Cambria Math" panose="02040503050406030204" pitchFamily="18" charset="0"/>
                              </a:rPr>
                              <m:t>a</m:t>
                            </m:r>
                          </m:e>
                        </m:d>
                        <m:r>
                          <a:rPr lang="en-US" sz="2800" b="0" i="0" smtClean="0">
                            <a:latin typeface="Cambria Math" panose="02040503050406030204" pitchFamily="18" charset="0"/>
                          </a:rPr>
                          <m:t>+</m:t>
                        </m:r>
                        <m:d>
                          <m:dPr>
                            <m:ctrlPr>
                              <a:rPr lang="en-US" sz="2800" b="0" smtClean="0">
                                <a:latin typeface="Cambria Math" panose="02040503050406030204" pitchFamily="18" charset="0"/>
                              </a:rPr>
                            </m:ctrlPr>
                          </m:dPr>
                          <m:e>
                            <m:r>
                              <m:rPr>
                                <m:sty m:val="p"/>
                              </m:rPr>
                              <a:rPr lang="en-US" sz="2800" b="0" i="0" smtClean="0">
                                <a:latin typeface="Cambria Math" panose="02040503050406030204" pitchFamily="18" charset="0"/>
                              </a:rPr>
                              <m:t>Y</m:t>
                            </m:r>
                            <m:r>
                              <a:rPr lang="en-US" sz="2800" b="0" i="0" smtClean="0">
                                <a:latin typeface="Cambria Math" panose="02040503050406030204" pitchFamily="18" charset="0"/>
                              </a:rPr>
                              <m:t>. </m:t>
                            </m:r>
                            <m:r>
                              <m:rPr>
                                <m:sty m:val="p"/>
                              </m:rPr>
                              <a:rPr lang="en-US" sz="2800" b="0" i="0" smtClean="0">
                                <a:latin typeface="Cambria Math" panose="02040503050406030204" pitchFamily="18" charset="0"/>
                              </a:rPr>
                              <m:t>b</m:t>
                            </m:r>
                          </m:e>
                        </m:d>
                        <m:r>
                          <a:rPr lang="en-US" sz="2800" b="0" i="0" smtClean="0">
                            <a:latin typeface="Cambria Math" panose="02040503050406030204" pitchFamily="18" charset="0"/>
                          </a:rPr>
                          <m:t>+ …</m:t>
                        </m:r>
                      </m:num>
                      <m:den>
                        <m:r>
                          <a:rPr lang="en-US" sz="2800" b="0" i="0" smtClean="0">
                            <a:latin typeface="Cambria Math" panose="02040503050406030204" pitchFamily="18" charset="0"/>
                          </a:rPr>
                          <m:t>100</m:t>
                        </m:r>
                      </m:den>
                    </m:f>
                  </m:oMath>
                </a14:m>
                <a:endParaRPr lang="en-US" sz="2800" dirty="0"/>
              </a:p>
            </p:txBody>
          </p:sp>
        </mc:Choice>
        <mc:Fallback>
          <p:sp>
            <p:nvSpPr>
              <p:cNvPr id="3" name="TextBox 2"/>
              <p:cNvSpPr txBox="1">
                <a:spLocks noRot="1" noChangeAspect="1" noMove="1" noResize="1" noEditPoints="1" noAdjustHandles="1" noChangeArrowheads="1" noChangeShapeType="1" noTextEdit="1"/>
              </p:cNvSpPr>
              <p:nvPr/>
            </p:nvSpPr>
            <p:spPr>
              <a:xfrm>
                <a:off x="3301056" y="1275260"/>
                <a:ext cx="2671281" cy="734625"/>
              </a:xfrm>
              <a:prstGeom prst="rect">
                <a:avLst/>
              </a:prstGeom>
              <a:blipFill rotWithShape="0">
                <a:blip r:embed="rId3"/>
                <a:stretch>
                  <a:fillRect b="-8264"/>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4" name="Rectangle 3"/>
              <p:cNvSpPr/>
              <p:nvPr/>
            </p:nvSpPr>
            <p:spPr>
              <a:xfrm>
                <a:off x="1212665" y="2422689"/>
                <a:ext cx="7073484" cy="1801391"/>
              </a:xfrm>
              <a:prstGeom prst="rect">
                <a:avLst/>
              </a:prstGeom>
            </p:spPr>
            <p:txBody>
              <a:bodyPr wrap="square">
                <a:spAutoFit/>
              </a:bodyPr>
              <a:lstStyle/>
              <a:p>
                <a:pPr algn="just">
                  <a:lnSpc>
                    <a:spcPct val="150000"/>
                  </a:lnSpc>
                </a:pPr>
                <a:r>
                  <a:rPr lang="vi-VN" sz="2000" b="1" dirty="0" smtClean="0">
                    <a:solidFill>
                      <a:schemeClr val="accent4">
                        <a:lumMod val="75000"/>
                      </a:schemeClr>
                    </a:solidFill>
                  </a:rPr>
                  <a:t>Trong đó:</a:t>
                </a:r>
                <a:endParaRPr lang="en-US" sz="2000" b="1" dirty="0" smtClean="0">
                  <a:solidFill>
                    <a:schemeClr val="accent4">
                      <a:lumMod val="75000"/>
                    </a:schemeClr>
                  </a:solidFill>
                </a:endParaRPr>
              </a:p>
              <a:p>
                <a:pPr marL="342900" indent="-342900" algn="just">
                  <a:lnSpc>
                    <a:spcPct val="150000"/>
                  </a:lnSpc>
                  <a:buFont typeface="Wingdings" panose="05000000000000000000" pitchFamily="2" charset="2"/>
                  <a:buChar char="§"/>
                </a:pPr>
                <a14:m>
                  <m:oMath xmlns:m="http://schemas.openxmlformats.org/officeDocument/2006/math">
                    <m:acc>
                      <m:accPr>
                        <m:chr m:val="̅"/>
                        <m:ctrlPr>
                          <a:rPr lang="vi-VN" sz="1800" i="1" smtClean="0">
                            <a:latin typeface="Cambria Math" panose="02040503050406030204" pitchFamily="18" charset="0"/>
                          </a:rPr>
                        </m:ctrlPr>
                      </m:accPr>
                      <m:e>
                        <m:r>
                          <m:rPr>
                            <m:sty m:val="p"/>
                          </m:rPr>
                          <a:rPr lang="en-US" sz="1800" b="0" i="0" smtClean="0">
                            <a:latin typeface="Cambria Math" panose="02040503050406030204" pitchFamily="18" charset="0"/>
                          </a:rPr>
                          <m:t>A</m:t>
                        </m:r>
                      </m:e>
                    </m:acc>
                  </m:oMath>
                </a14:m>
                <a:r>
                  <a:rPr lang="vi-VN" sz="1800" dirty="0" smtClean="0"/>
                  <a:t> </a:t>
                </a:r>
                <a:r>
                  <a:rPr lang="vi-VN" sz="1800" dirty="0"/>
                  <a:t>là nguyên tử khối trung </a:t>
                </a:r>
                <a:r>
                  <a:rPr lang="vi-VN" sz="1800" dirty="0" smtClean="0"/>
                  <a:t>bình</a:t>
                </a:r>
                <a:r>
                  <a:rPr lang="en-US" sz="1800" dirty="0" smtClean="0"/>
                  <a:t>.</a:t>
                </a:r>
                <a:endParaRPr lang="vi-VN" sz="1800" dirty="0"/>
              </a:p>
              <a:p>
                <a:pPr marL="342900" indent="-342900" algn="just">
                  <a:lnSpc>
                    <a:spcPct val="150000"/>
                  </a:lnSpc>
                  <a:buFont typeface="Wingdings" panose="05000000000000000000" pitchFamily="2" charset="2"/>
                  <a:buChar char="§"/>
                </a:pPr>
                <a:r>
                  <a:rPr lang="vi-VN" sz="1800" dirty="0"/>
                  <a:t>X và Y,... lần lượt là nguyên tử khối của các đồng vị X và Y,..</a:t>
                </a:r>
              </a:p>
              <a:p>
                <a:pPr marL="342900" indent="-342900" algn="just">
                  <a:lnSpc>
                    <a:spcPct val="150000"/>
                  </a:lnSpc>
                  <a:buFont typeface="Wingdings" panose="05000000000000000000" pitchFamily="2" charset="2"/>
                  <a:buChar char="§"/>
                </a:pPr>
                <a:r>
                  <a:rPr lang="vi-VN" sz="1800" dirty="0"/>
                  <a:t>a và b,... lần lượt là % số nguyên tử của các đồng vị X và Y,..</a:t>
                </a:r>
              </a:p>
            </p:txBody>
          </p:sp>
        </mc:Choice>
        <mc:Fallback>
          <p:sp>
            <p:nvSpPr>
              <p:cNvPr id="4" name="Rectangle 3"/>
              <p:cNvSpPr>
                <a:spLocks noRot="1" noChangeAspect="1" noMove="1" noResize="1" noEditPoints="1" noAdjustHandles="1" noChangeArrowheads="1" noChangeShapeType="1" noTextEdit="1"/>
              </p:cNvSpPr>
              <p:nvPr/>
            </p:nvSpPr>
            <p:spPr>
              <a:xfrm>
                <a:off x="1212665" y="2422689"/>
                <a:ext cx="7073484" cy="1801391"/>
              </a:xfrm>
              <a:prstGeom prst="rect">
                <a:avLst/>
              </a:prstGeom>
              <a:blipFill rotWithShape="0">
                <a:blip r:embed="rId4"/>
                <a:stretch>
                  <a:fillRect l="-948" b="-1689"/>
                </a:stretch>
              </a:blipFill>
            </p:spPr>
            <p:txBody>
              <a:bodyPr/>
              <a:lstStyle/>
              <a:p>
                <a:r>
                  <a:rPr lang="en-US">
                    <a:noFill/>
                  </a:rPr>
                  <a:t> </a:t>
                </a:r>
              </a:p>
            </p:txBody>
          </p:sp>
        </mc:Fallback>
      </mc:AlternateContent>
    </p:spTree>
  </p:cSld>
  <p:clrMapOvr>
    <a:masterClrMapping/>
  </p:clrMapOvr>
  <mc:AlternateContent xmlns:mc="http://schemas.openxmlformats.org/markup-compatibility/2006">
    <mc:Choice xmlns:p14="http://schemas.microsoft.com/office/powerpoint/2010/main" Requires="p14">
      <p:transition spd="slow">
        <p14:prism dir="d"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strVal val="#ppt_w+.3"/>
                                          </p:val>
                                        </p:tav>
                                        <p:tav tm="100000">
                                          <p:val>
                                            <p:strVal val="#ppt_w"/>
                                          </p:val>
                                        </p:tav>
                                      </p:tavLst>
                                    </p:anim>
                                    <p:anim calcmode="lin" valueType="num">
                                      <p:cBhvr>
                                        <p:cTn id="14" dur="500" fill="hold"/>
                                        <p:tgtEl>
                                          <p:spTgt spid="3"/>
                                        </p:tgtEl>
                                        <p:attrNameLst>
                                          <p:attrName>ppt_h</p:attrName>
                                        </p:attrNameLst>
                                      </p:cBhvr>
                                      <p:tavLst>
                                        <p:tav tm="0">
                                          <p:val>
                                            <p:strVal val="#ppt_h"/>
                                          </p:val>
                                        </p:tav>
                                        <p:tav tm="100000">
                                          <p:val>
                                            <p:strVal val="#ppt_h"/>
                                          </p:val>
                                        </p:tav>
                                      </p:tavLst>
                                    </p:anim>
                                    <p:animEffect transition="in" filter="fade">
                                      <p:cBhvr>
                                        <p:cTn id="15" dur="500"/>
                                        <p:tgtEl>
                                          <p:spTgt spid="3"/>
                                        </p:tgtEl>
                                      </p:cBhvr>
                                    </p:animEffect>
                                  </p:childTnLst>
                                </p:cTn>
                              </p:par>
                              <p:par>
                                <p:cTn id="16" presetID="50" presetClass="entr" presetSubtype="0" decel="100000" fill="hold" grpId="0" nodeType="withEffect">
                                  <p:stCondLst>
                                    <p:cond delay="0"/>
                                  </p:stCondLst>
                                  <p:childTnLst>
                                    <p:set>
                                      <p:cBhvr>
                                        <p:cTn id="17" dur="1" fill="hold">
                                          <p:stCondLst>
                                            <p:cond delay="0"/>
                                          </p:stCondLst>
                                        </p:cTn>
                                        <p:tgtEl>
                                          <p:spTgt spid="14660"/>
                                        </p:tgtEl>
                                        <p:attrNameLst>
                                          <p:attrName>style.visibility</p:attrName>
                                        </p:attrNameLst>
                                      </p:cBhvr>
                                      <p:to>
                                        <p:strVal val="visible"/>
                                      </p:to>
                                    </p:set>
                                    <p:anim calcmode="lin" valueType="num">
                                      <p:cBhvr>
                                        <p:cTn id="18" dur="500" fill="hold"/>
                                        <p:tgtEl>
                                          <p:spTgt spid="14660"/>
                                        </p:tgtEl>
                                        <p:attrNameLst>
                                          <p:attrName>ppt_w</p:attrName>
                                        </p:attrNameLst>
                                      </p:cBhvr>
                                      <p:tavLst>
                                        <p:tav tm="0">
                                          <p:val>
                                            <p:strVal val="#ppt_w+.3"/>
                                          </p:val>
                                        </p:tav>
                                        <p:tav tm="100000">
                                          <p:val>
                                            <p:strVal val="#ppt_w"/>
                                          </p:val>
                                        </p:tav>
                                      </p:tavLst>
                                    </p:anim>
                                    <p:anim calcmode="lin" valueType="num">
                                      <p:cBhvr>
                                        <p:cTn id="19" dur="500" fill="hold"/>
                                        <p:tgtEl>
                                          <p:spTgt spid="14660"/>
                                        </p:tgtEl>
                                        <p:attrNameLst>
                                          <p:attrName>ppt_h</p:attrName>
                                        </p:attrNameLst>
                                      </p:cBhvr>
                                      <p:tavLst>
                                        <p:tav tm="0">
                                          <p:val>
                                            <p:strVal val="#ppt_h"/>
                                          </p:val>
                                        </p:tav>
                                        <p:tav tm="100000">
                                          <p:val>
                                            <p:strVal val="#ppt_h"/>
                                          </p:val>
                                        </p:tav>
                                      </p:tavLst>
                                    </p:anim>
                                    <p:animEffect transition="in" filter="fade">
                                      <p:cBhvr>
                                        <p:cTn id="20" dur="500"/>
                                        <p:tgtEl>
                                          <p:spTgt spid="1466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14661">
                                            <p:bg/>
                                          </p:spTgt>
                                        </p:tgtEl>
                                        <p:attrNameLst>
                                          <p:attrName>style.visibility</p:attrName>
                                        </p:attrNameLst>
                                      </p:cBhvr>
                                      <p:to>
                                        <p:strVal val="visible"/>
                                      </p:to>
                                    </p:set>
                                    <p:animEffect transition="in" filter="wipe(up)">
                                      <p:cBhvr>
                                        <p:cTn id="25" dur="500"/>
                                        <p:tgtEl>
                                          <p:spTgt spid="14661">
                                            <p:bg/>
                                          </p:spTgt>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4661">
                                            <p:txEl>
                                              <p:pRg st="0" end="0"/>
                                            </p:txEl>
                                          </p:spTgt>
                                        </p:tgtEl>
                                        <p:attrNameLst>
                                          <p:attrName>style.visibility</p:attrName>
                                        </p:attrNameLst>
                                      </p:cBhvr>
                                      <p:to>
                                        <p:strVal val="visible"/>
                                      </p:to>
                                    </p:set>
                                    <p:animEffect transition="in" filter="wipe(up)">
                                      <p:cBhvr>
                                        <p:cTn id="28" dur="500"/>
                                        <p:tgtEl>
                                          <p:spTgt spid="14661">
                                            <p:txEl>
                                              <p:pRg st="0" end="0"/>
                                            </p:txEl>
                                          </p:spTgt>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wipe(up)">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60" grpId="0" animBg="1"/>
      <p:bldP spid="14661" grpId="0" uiExpand="1" build="p" animBg="1"/>
      <p:bldP spid="26" grpId="0"/>
      <p:bldP spid="3" grpId="0"/>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7622"/>
        <p:cNvGrpSpPr/>
        <p:nvPr/>
      </p:nvGrpSpPr>
      <p:grpSpPr>
        <a:xfrm>
          <a:off x="0" y="0"/>
          <a:ext cx="0" cy="0"/>
          <a:chOff x="0" y="0"/>
          <a:chExt cx="0" cy="0"/>
        </a:xfrm>
      </p:grpSpPr>
      <p:sp>
        <p:nvSpPr>
          <p:cNvPr id="17623" name="Google Shape;17623;p62"/>
          <p:cNvSpPr txBox="1">
            <a:spLocks noGrp="1"/>
          </p:cNvSpPr>
          <p:nvPr>
            <p:ph type="title"/>
          </p:nvPr>
        </p:nvSpPr>
        <p:spPr>
          <a:xfrm>
            <a:off x="334175" y="291775"/>
            <a:ext cx="8475600" cy="657900"/>
          </a:xfrm>
          <a:prstGeom prst="rect">
            <a:avLst/>
          </a:prstGeom>
        </p:spPr>
        <p:txBody>
          <a:bodyPr spcFirstLastPara="1" wrap="square" lIns="365750" tIns="0" rIns="365750" bIns="0" anchor="ctr" anchorCtr="0">
            <a:noAutofit/>
          </a:bodyPr>
          <a:lstStyle/>
          <a:p>
            <a:pPr marL="0" lvl="0" indent="0" algn="l" rtl="0">
              <a:spcBef>
                <a:spcPts val="0"/>
              </a:spcBef>
              <a:spcAft>
                <a:spcPts val="0"/>
              </a:spcAft>
              <a:buNone/>
            </a:pPr>
            <a:r>
              <a:rPr lang="en-US" b="1" dirty="0" smtClean="0">
                <a:solidFill>
                  <a:schemeClr val="accent6">
                    <a:lumMod val="75000"/>
                  </a:schemeClr>
                </a:solidFill>
                <a:latin typeface="+mn-lt"/>
              </a:rPr>
              <a:t>?6 (SGK - tr20)</a:t>
            </a:r>
            <a:endParaRPr b="1" dirty="0">
              <a:solidFill>
                <a:schemeClr val="accent6">
                  <a:lumMod val="75000"/>
                </a:schemeClr>
              </a:solidFill>
              <a:latin typeface="+mn-lt"/>
            </a:endParaRPr>
          </a:p>
        </p:txBody>
      </p:sp>
      <p:grpSp>
        <p:nvGrpSpPr>
          <p:cNvPr id="17625" name="Google Shape;17625;p62"/>
          <p:cNvGrpSpPr/>
          <p:nvPr/>
        </p:nvGrpSpPr>
        <p:grpSpPr>
          <a:xfrm>
            <a:off x="104720" y="357140"/>
            <a:ext cx="470274" cy="548630"/>
            <a:chOff x="9873" y="1240062"/>
            <a:chExt cx="545434" cy="640998"/>
          </a:xfrm>
        </p:grpSpPr>
        <p:cxnSp>
          <p:nvCxnSpPr>
            <p:cNvPr id="17626" name="Google Shape;17626;p62"/>
            <p:cNvCxnSpPr>
              <a:stCxn id="17627" idx="6"/>
              <a:endCxn id="17628"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7629" name="Google Shape;17629;p62"/>
            <p:cNvGrpSpPr/>
            <p:nvPr/>
          </p:nvGrpSpPr>
          <p:grpSpPr>
            <a:xfrm rot="10800000">
              <a:off x="9873" y="1628460"/>
              <a:ext cx="252600" cy="252600"/>
              <a:chOff x="6804422" y="-316297"/>
              <a:chExt cx="252600" cy="252600"/>
            </a:xfrm>
          </p:grpSpPr>
          <p:sp>
            <p:nvSpPr>
              <p:cNvPr id="17630" name="Google Shape;17630;p62"/>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62"/>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2" name="Google Shape;17632;p62"/>
            <p:cNvGrpSpPr/>
            <p:nvPr/>
          </p:nvGrpSpPr>
          <p:grpSpPr>
            <a:xfrm rot="10800000">
              <a:off x="39879" y="1240062"/>
              <a:ext cx="192600" cy="192600"/>
              <a:chOff x="7291941" y="112804"/>
              <a:chExt cx="192600" cy="192600"/>
            </a:xfrm>
          </p:grpSpPr>
          <p:sp>
            <p:nvSpPr>
              <p:cNvPr id="17628" name="Google Shape;17628;p62"/>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62"/>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4" name="Google Shape;17634;p62"/>
            <p:cNvGrpSpPr/>
            <p:nvPr/>
          </p:nvGrpSpPr>
          <p:grpSpPr>
            <a:xfrm rot="10800000">
              <a:off x="295808" y="1422120"/>
              <a:ext cx="259500" cy="259500"/>
              <a:chOff x="6969112" y="-17269"/>
              <a:chExt cx="259500" cy="259500"/>
            </a:xfrm>
          </p:grpSpPr>
          <p:sp>
            <p:nvSpPr>
              <p:cNvPr id="17627" name="Google Shape;17627;p62"/>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62"/>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636" name="Google Shape;17636;p62"/>
            <p:cNvCxnSpPr>
              <a:stCxn id="17630" idx="3"/>
              <a:endCxn id="17627"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cxnSp>
        <p:nvCxnSpPr>
          <p:cNvPr id="17637" name="Google Shape;17637;p62"/>
          <p:cNvCxnSpPr/>
          <p:nvPr/>
        </p:nvCxnSpPr>
        <p:spPr>
          <a:xfrm>
            <a:off x="4571975" y="950125"/>
            <a:ext cx="0" cy="3894000"/>
          </a:xfrm>
          <a:prstGeom prst="straightConnector1">
            <a:avLst/>
          </a:prstGeom>
          <a:noFill/>
          <a:ln w="19050" cap="flat" cmpd="sng">
            <a:solidFill>
              <a:schemeClr val="dk1"/>
            </a:solidFill>
            <a:prstDash val="solid"/>
            <a:round/>
            <a:headEnd type="none" w="med" len="med"/>
            <a:tailEnd type="none" w="med" len="med"/>
          </a:ln>
        </p:spPr>
      </p:cxnSp>
      <p:sp>
        <p:nvSpPr>
          <p:cNvPr id="3" name="TextBox 2"/>
          <p:cNvSpPr txBox="1"/>
          <p:nvPr/>
        </p:nvSpPr>
        <p:spPr>
          <a:xfrm>
            <a:off x="574717" y="1170585"/>
            <a:ext cx="3822622" cy="2400657"/>
          </a:xfrm>
          <a:prstGeom prst="rect">
            <a:avLst/>
          </a:prstGeom>
          <a:noFill/>
        </p:spPr>
        <p:txBody>
          <a:bodyPr wrap="square" rtlCol="0">
            <a:spAutoFit/>
          </a:bodyPr>
          <a:lstStyle/>
          <a:p>
            <a:pPr algn="just">
              <a:lnSpc>
                <a:spcPct val="150000"/>
              </a:lnSpc>
            </a:pPr>
            <a:r>
              <a:rPr lang="en-US" sz="2000" dirty="0" err="1" smtClean="0"/>
              <a:t>Vì</a:t>
            </a:r>
            <a:r>
              <a:rPr lang="en-US" sz="2000" dirty="0" smtClean="0"/>
              <a:t> </a:t>
            </a:r>
            <a:r>
              <a:rPr lang="en-US" sz="2000" dirty="0" err="1" smtClean="0"/>
              <a:t>sao</a:t>
            </a:r>
            <a:r>
              <a:rPr lang="en-US" sz="2000" dirty="0" smtClean="0"/>
              <a:t> </a:t>
            </a:r>
            <a:r>
              <a:rPr lang="en-US" sz="2000" dirty="0" err="1" smtClean="0"/>
              <a:t>trong</a:t>
            </a:r>
            <a:r>
              <a:rPr lang="en-US" sz="2000" dirty="0" smtClean="0"/>
              <a:t> </a:t>
            </a:r>
            <a:r>
              <a:rPr lang="en-US" sz="2000" dirty="0" err="1" smtClean="0"/>
              <a:t>bảng</a:t>
            </a:r>
            <a:r>
              <a:rPr lang="en-US" sz="2000" dirty="0" smtClean="0"/>
              <a:t> </a:t>
            </a:r>
            <a:r>
              <a:rPr lang="en-US" sz="2000" dirty="0" err="1" smtClean="0"/>
              <a:t>tuần</a:t>
            </a:r>
            <a:r>
              <a:rPr lang="en-US" sz="2000" dirty="0" smtClean="0"/>
              <a:t> </a:t>
            </a:r>
            <a:r>
              <a:rPr lang="en-US" sz="2000" dirty="0" err="1" smtClean="0"/>
              <a:t>hoàn</a:t>
            </a:r>
            <a:r>
              <a:rPr lang="en-US" sz="2000" dirty="0" smtClean="0"/>
              <a:t> </a:t>
            </a:r>
            <a:r>
              <a:rPr lang="en-US" sz="2000" dirty="0" err="1" smtClean="0"/>
              <a:t>các</a:t>
            </a:r>
            <a:r>
              <a:rPr lang="en-US" sz="2000" dirty="0" smtClean="0"/>
              <a:t> </a:t>
            </a:r>
            <a:r>
              <a:rPr lang="en-US" sz="2000" dirty="0" err="1" smtClean="0"/>
              <a:t>nguyên</a:t>
            </a:r>
            <a:r>
              <a:rPr lang="en-US" sz="2000" dirty="0" smtClean="0"/>
              <a:t> </a:t>
            </a:r>
            <a:r>
              <a:rPr lang="en-US" sz="2000" dirty="0" err="1" smtClean="0"/>
              <a:t>tố</a:t>
            </a:r>
            <a:r>
              <a:rPr lang="en-US" sz="2000" dirty="0" smtClean="0"/>
              <a:t> </a:t>
            </a:r>
            <a:r>
              <a:rPr lang="en-US" sz="2000" dirty="0" err="1" smtClean="0"/>
              <a:t>hóa</a:t>
            </a:r>
            <a:r>
              <a:rPr lang="en-US" sz="2000" dirty="0" smtClean="0"/>
              <a:t> </a:t>
            </a:r>
            <a:r>
              <a:rPr lang="en-US" sz="2000" dirty="0" err="1" smtClean="0"/>
              <a:t>học</a:t>
            </a:r>
            <a:r>
              <a:rPr lang="en-US" sz="2000" dirty="0" smtClean="0"/>
              <a:t>, </a:t>
            </a:r>
            <a:r>
              <a:rPr lang="en-US" sz="2000" dirty="0" err="1" smtClean="0"/>
              <a:t>giá</a:t>
            </a:r>
            <a:r>
              <a:rPr lang="en-US" sz="2000" dirty="0" smtClean="0"/>
              <a:t> </a:t>
            </a:r>
            <a:r>
              <a:rPr lang="en-US" sz="2000" dirty="0" err="1" smtClean="0"/>
              <a:t>trị</a:t>
            </a:r>
            <a:r>
              <a:rPr lang="en-US" sz="2000" dirty="0" smtClean="0"/>
              <a:t> </a:t>
            </a:r>
            <a:r>
              <a:rPr lang="en-US" sz="2000" dirty="0" err="1" smtClean="0"/>
              <a:t>nguyên</a:t>
            </a:r>
            <a:r>
              <a:rPr lang="en-US" sz="2000" dirty="0" smtClean="0"/>
              <a:t> </a:t>
            </a:r>
            <a:r>
              <a:rPr lang="en-US" sz="2000" dirty="0" err="1" smtClean="0"/>
              <a:t>tử</a:t>
            </a:r>
            <a:r>
              <a:rPr lang="en-US" sz="2000" dirty="0" smtClean="0"/>
              <a:t> </a:t>
            </a:r>
            <a:r>
              <a:rPr lang="en-US" sz="2000" dirty="0" err="1" smtClean="0"/>
              <a:t>khối</a:t>
            </a:r>
            <a:r>
              <a:rPr lang="en-US" sz="2000" dirty="0" smtClean="0"/>
              <a:t> </a:t>
            </a:r>
            <a:r>
              <a:rPr lang="en-US" sz="2000" dirty="0" err="1" smtClean="0"/>
              <a:t>của</a:t>
            </a:r>
            <a:r>
              <a:rPr lang="en-US" sz="2000" dirty="0" smtClean="0"/>
              <a:t> </a:t>
            </a:r>
            <a:r>
              <a:rPr lang="en-US" sz="2000" dirty="0" err="1"/>
              <a:t>c</a:t>
            </a:r>
            <a:r>
              <a:rPr lang="en-US" sz="2000" dirty="0" err="1" smtClean="0"/>
              <a:t>hrominum</a:t>
            </a:r>
            <a:r>
              <a:rPr lang="en-US" sz="2000" dirty="0" smtClean="0"/>
              <a:t> (Cr) </a:t>
            </a:r>
            <a:r>
              <a:rPr lang="en-US" sz="2000" dirty="0" err="1" smtClean="0"/>
              <a:t>không</a:t>
            </a:r>
            <a:r>
              <a:rPr lang="en-US" sz="2000" dirty="0" smtClean="0"/>
              <a:t> </a:t>
            </a:r>
            <a:r>
              <a:rPr lang="en-US" sz="2000" dirty="0" err="1" smtClean="0"/>
              <a:t>phải</a:t>
            </a:r>
            <a:r>
              <a:rPr lang="en-US" sz="2000" dirty="0" smtClean="0"/>
              <a:t> </a:t>
            </a:r>
            <a:r>
              <a:rPr lang="en-US" sz="2000" dirty="0" err="1" smtClean="0"/>
              <a:t>là</a:t>
            </a:r>
            <a:r>
              <a:rPr lang="en-US" sz="2000" dirty="0" smtClean="0"/>
              <a:t> </a:t>
            </a:r>
            <a:r>
              <a:rPr lang="en-US" sz="2000" dirty="0" err="1" smtClean="0"/>
              <a:t>số</a:t>
            </a:r>
            <a:r>
              <a:rPr lang="en-US" sz="2000" dirty="0" smtClean="0"/>
              <a:t> </a:t>
            </a:r>
            <a:r>
              <a:rPr lang="en-US" sz="2000" dirty="0" err="1" smtClean="0"/>
              <a:t>nguyên</a:t>
            </a:r>
            <a:r>
              <a:rPr lang="en-US" sz="2000" dirty="0" smtClean="0"/>
              <a:t> </a:t>
            </a:r>
            <a:r>
              <a:rPr lang="en-US" sz="2000" dirty="0" err="1" smtClean="0"/>
              <a:t>mà</a:t>
            </a:r>
            <a:r>
              <a:rPr lang="en-US" sz="2000" dirty="0" smtClean="0"/>
              <a:t> </a:t>
            </a:r>
            <a:r>
              <a:rPr lang="en-US" sz="2000" dirty="0" err="1" smtClean="0"/>
              <a:t>là</a:t>
            </a:r>
            <a:r>
              <a:rPr lang="en-US" sz="2000" dirty="0" smtClean="0"/>
              <a:t> 51,996?  </a:t>
            </a:r>
            <a:endParaRPr lang="en-US" sz="2000" dirty="0"/>
          </a:p>
        </p:txBody>
      </p:sp>
      <p:grpSp>
        <p:nvGrpSpPr>
          <p:cNvPr id="22" name="Google Shape;18858;p73"/>
          <p:cNvGrpSpPr/>
          <p:nvPr/>
        </p:nvGrpSpPr>
        <p:grpSpPr>
          <a:xfrm>
            <a:off x="2095878" y="3709217"/>
            <a:ext cx="893902" cy="894253"/>
            <a:chOff x="3050000" y="1949375"/>
            <a:chExt cx="356275" cy="356225"/>
          </a:xfrm>
        </p:grpSpPr>
        <p:sp>
          <p:nvSpPr>
            <p:cNvPr id="23" name="Google Shape;18859;p73"/>
            <p:cNvSpPr/>
            <p:nvPr/>
          </p:nvSpPr>
          <p:spPr>
            <a:xfrm>
              <a:off x="3056950" y="1956350"/>
              <a:ext cx="342375" cy="342350"/>
            </a:xfrm>
            <a:custGeom>
              <a:avLst/>
              <a:gdLst/>
              <a:ahLst/>
              <a:cxnLst/>
              <a:rect l="l" t="t" r="r" b="b"/>
              <a:pathLst>
                <a:path w="13695" h="13694" extrusionOk="0">
                  <a:moveTo>
                    <a:pt x="0" y="1"/>
                  </a:moveTo>
                  <a:lnTo>
                    <a:pt x="0" y="13693"/>
                  </a:lnTo>
                  <a:lnTo>
                    <a:pt x="13694" y="13693"/>
                  </a:lnTo>
                  <a:lnTo>
                    <a:pt x="1369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8860;p73"/>
            <p:cNvSpPr/>
            <p:nvPr/>
          </p:nvSpPr>
          <p:spPr>
            <a:xfrm>
              <a:off x="3087500" y="1986925"/>
              <a:ext cx="281175" cy="281175"/>
            </a:xfrm>
            <a:custGeom>
              <a:avLst/>
              <a:gdLst/>
              <a:ahLst/>
              <a:cxnLst/>
              <a:rect l="l" t="t" r="r" b="b"/>
              <a:pathLst>
                <a:path w="11247" h="11247" extrusionOk="0">
                  <a:moveTo>
                    <a:pt x="1093" y="0"/>
                  </a:moveTo>
                  <a:cubicBezTo>
                    <a:pt x="490" y="0"/>
                    <a:pt x="1" y="491"/>
                    <a:pt x="1" y="1093"/>
                  </a:cubicBezTo>
                  <a:lnTo>
                    <a:pt x="1" y="10154"/>
                  </a:lnTo>
                  <a:cubicBezTo>
                    <a:pt x="1" y="10757"/>
                    <a:pt x="491" y="11246"/>
                    <a:pt x="1093" y="11246"/>
                  </a:cubicBezTo>
                  <a:lnTo>
                    <a:pt x="10154" y="11246"/>
                  </a:lnTo>
                  <a:cubicBezTo>
                    <a:pt x="10759" y="11246"/>
                    <a:pt x="11247" y="10757"/>
                    <a:pt x="11247" y="10154"/>
                  </a:cubicBezTo>
                  <a:lnTo>
                    <a:pt x="11247" y="1093"/>
                  </a:lnTo>
                  <a:cubicBezTo>
                    <a:pt x="11247" y="489"/>
                    <a:pt x="10756" y="0"/>
                    <a:pt x="10154" y="0"/>
                  </a:cubicBezTo>
                  <a:close/>
                </a:path>
              </a:pathLst>
            </a:custGeom>
            <a:solidFill>
              <a:srgbClr val="FFFFFF">
                <a:alpha val="653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8861;p73"/>
            <p:cNvSpPr/>
            <p:nvPr/>
          </p:nvSpPr>
          <p:spPr>
            <a:xfrm>
              <a:off x="3080550" y="1979975"/>
              <a:ext cx="295075" cy="295075"/>
            </a:xfrm>
            <a:custGeom>
              <a:avLst/>
              <a:gdLst/>
              <a:ahLst/>
              <a:cxnLst/>
              <a:rect l="l" t="t" r="r" b="b"/>
              <a:pathLst>
                <a:path w="11803" h="11803" extrusionOk="0">
                  <a:moveTo>
                    <a:pt x="10432" y="558"/>
                  </a:moveTo>
                  <a:cubicBezTo>
                    <a:pt x="10880" y="558"/>
                    <a:pt x="11245" y="922"/>
                    <a:pt x="11245" y="1371"/>
                  </a:cubicBezTo>
                  <a:lnTo>
                    <a:pt x="11245" y="10432"/>
                  </a:lnTo>
                  <a:cubicBezTo>
                    <a:pt x="11245" y="10880"/>
                    <a:pt x="10880" y="11244"/>
                    <a:pt x="10432" y="11244"/>
                  </a:cubicBezTo>
                  <a:lnTo>
                    <a:pt x="1371" y="11244"/>
                  </a:lnTo>
                  <a:cubicBezTo>
                    <a:pt x="1370" y="11244"/>
                    <a:pt x="1369" y="11244"/>
                    <a:pt x="1368" y="11244"/>
                  </a:cubicBezTo>
                  <a:cubicBezTo>
                    <a:pt x="922" y="11244"/>
                    <a:pt x="558" y="10879"/>
                    <a:pt x="558" y="10432"/>
                  </a:cubicBezTo>
                  <a:lnTo>
                    <a:pt x="558" y="1371"/>
                  </a:lnTo>
                  <a:cubicBezTo>
                    <a:pt x="558" y="922"/>
                    <a:pt x="923" y="558"/>
                    <a:pt x="1371" y="558"/>
                  </a:cubicBezTo>
                  <a:close/>
                  <a:moveTo>
                    <a:pt x="1371" y="0"/>
                  </a:moveTo>
                  <a:cubicBezTo>
                    <a:pt x="616" y="0"/>
                    <a:pt x="1" y="615"/>
                    <a:pt x="1" y="1371"/>
                  </a:cubicBezTo>
                  <a:lnTo>
                    <a:pt x="1" y="10432"/>
                  </a:lnTo>
                  <a:cubicBezTo>
                    <a:pt x="1" y="11187"/>
                    <a:pt x="616" y="11802"/>
                    <a:pt x="1371" y="11802"/>
                  </a:cubicBezTo>
                  <a:lnTo>
                    <a:pt x="10432" y="11802"/>
                  </a:lnTo>
                  <a:cubicBezTo>
                    <a:pt x="11188" y="11802"/>
                    <a:pt x="11803" y="11187"/>
                    <a:pt x="11803" y="10432"/>
                  </a:cubicBezTo>
                  <a:lnTo>
                    <a:pt x="11803" y="1371"/>
                  </a:lnTo>
                  <a:cubicBezTo>
                    <a:pt x="11803" y="615"/>
                    <a:pt x="11188" y="0"/>
                    <a:pt x="104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8862;p73"/>
            <p:cNvSpPr/>
            <p:nvPr/>
          </p:nvSpPr>
          <p:spPr>
            <a:xfrm>
              <a:off x="3234325" y="2014825"/>
              <a:ext cx="49175" cy="69625"/>
            </a:xfrm>
            <a:custGeom>
              <a:avLst/>
              <a:gdLst/>
              <a:ahLst/>
              <a:cxnLst/>
              <a:rect l="l" t="t" r="r" b="b"/>
              <a:pathLst>
                <a:path w="1967" h="2785" extrusionOk="0">
                  <a:moveTo>
                    <a:pt x="1128" y="925"/>
                  </a:moveTo>
                  <a:cubicBezTo>
                    <a:pt x="1128" y="1111"/>
                    <a:pt x="1126" y="1337"/>
                    <a:pt x="1126" y="1569"/>
                  </a:cubicBezTo>
                  <a:lnTo>
                    <a:pt x="762" y="1569"/>
                  </a:lnTo>
                  <a:cubicBezTo>
                    <a:pt x="896" y="1332"/>
                    <a:pt x="1024" y="1108"/>
                    <a:pt x="1128" y="925"/>
                  </a:cubicBezTo>
                  <a:close/>
                  <a:moveTo>
                    <a:pt x="1279" y="0"/>
                  </a:moveTo>
                  <a:cubicBezTo>
                    <a:pt x="1155" y="0"/>
                    <a:pt x="1033" y="63"/>
                    <a:pt x="937" y="180"/>
                  </a:cubicBezTo>
                  <a:cubicBezTo>
                    <a:pt x="810" y="337"/>
                    <a:pt x="224" y="1394"/>
                    <a:pt x="49" y="1713"/>
                  </a:cubicBezTo>
                  <a:cubicBezTo>
                    <a:pt x="0" y="1799"/>
                    <a:pt x="3" y="1903"/>
                    <a:pt x="52" y="1990"/>
                  </a:cubicBezTo>
                  <a:cubicBezTo>
                    <a:pt x="100" y="2075"/>
                    <a:pt x="191" y="2127"/>
                    <a:pt x="290" y="2127"/>
                  </a:cubicBezTo>
                  <a:lnTo>
                    <a:pt x="1123" y="2127"/>
                  </a:lnTo>
                  <a:cubicBezTo>
                    <a:pt x="1120" y="2261"/>
                    <a:pt x="1120" y="2386"/>
                    <a:pt x="1119" y="2504"/>
                  </a:cubicBezTo>
                  <a:cubicBezTo>
                    <a:pt x="1117" y="2657"/>
                    <a:pt x="1242" y="2785"/>
                    <a:pt x="1396" y="2785"/>
                  </a:cubicBezTo>
                  <a:lnTo>
                    <a:pt x="1397" y="2785"/>
                  </a:lnTo>
                  <a:cubicBezTo>
                    <a:pt x="1549" y="2785"/>
                    <a:pt x="1674" y="2662"/>
                    <a:pt x="1675" y="2508"/>
                  </a:cubicBezTo>
                  <a:cubicBezTo>
                    <a:pt x="1675" y="2416"/>
                    <a:pt x="1677" y="2282"/>
                    <a:pt x="1680" y="2127"/>
                  </a:cubicBezTo>
                  <a:lnTo>
                    <a:pt x="1688" y="2127"/>
                  </a:lnTo>
                  <a:cubicBezTo>
                    <a:pt x="1842" y="2127"/>
                    <a:pt x="1967" y="2003"/>
                    <a:pt x="1967" y="1849"/>
                  </a:cubicBezTo>
                  <a:cubicBezTo>
                    <a:pt x="1967" y="1695"/>
                    <a:pt x="1842" y="1571"/>
                    <a:pt x="1688" y="1571"/>
                  </a:cubicBezTo>
                  <a:lnTo>
                    <a:pt x="1684" y="1571"/>
                  </a:lnTo>
                  <a:cubicBezTo>
                    <a:pt x="1688" y="1038"/>
                    <a:pt x="1688" y="490"/>
                    <a:pt x="1683" y="410"/>
                  </a:cubicBezTo>
                  <a:cubicBezTo>
                    <a:pt x="1666" y="222"/>
                    <a:pt x="1552" y="69"/>
                    <a:pt x="1391" y="18"/>
                  </a:cubicBezTo>
                  <a:cubicBezTo>
                    <a:pt x="1354" y="6"/>
                    <a:pt x="1316" y="0"/>
                    <a:pt x="12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8863;p73"/>
            <p:cNvSpPr/>
            <p:nvPr/>
          </p:nvSpPr>
          <p:spPr>
            <a:xfrm>
              <a:off x="3172100" y="2014800"/>
              <a:ext cx="44675" cy="69650"/>
            </a:xfrm>
            <a:custGeom>
              <a:avLst/>
              <a:gdLst/>
              <a:ahLst/>
              <a:cxnLst/>
              <a:rect l="l" t="t" r="r" b="b"/>
              <a:pathLst>
                <a:path w="1787" h="2786" extrusionOk="0">
                  <a:moveTo>
                    <a:pt x="855" y="1"/>
                  </a:moveTo>
                  <a:cubicBezTo>
                    <a:pt x="454" y="1"/>
                    <a:pt x="109" y="286"/>
                    <a:pt x="31" y="679"/>
                  </a:cubicBezTo>
                  <a:cubicBezTo>
                    <a:pt x="0" y="828"/>
                    <a:pt x="100" y="975"/>
                    <a:pt x="252" y="1007"/>
                  </a:cubicBezTo>
                  <a:cubicBezTo>
                    <a:pt x="270" y="1010"/>
                    <a:pt x="287" y="1012"/>
                    <a:pt x="305" y="1012"/>
                  </a:cubicBezTo>
                  <a:cubicBezTo>
                    <a:pt x="434" y="1012"/>
                    <a:pt x="552" y="919"/>
                    <a:pt x="579" y="787"/>
                  </a:cubicBezTo>
                  <a:cubicBezTo>
                    <a:pt x="605" y="655"/>
                    <a:pt x="722" y="560"/>
                    <a:pt x="857" y="560"/>
                  </a:cubicBezTo>
                  <a:cubicBezTo>
                    <a:pt x="1016" y="560"/>
                    <a:pt x="1139" y="711"/>
                    <a:pt x="1139" y="841"/>
                  </a:cubicBezTo>
                  <a:cubicBezTo>
                    <a:pt x="1139" y="953"/>
                    <a:pt x="1037" y="1114"/>
                    <a:pt x="945" y="1242"/>
                  </a:cubicBezTo>
                  <a:cubicBezTo>
                    <a:pt x="251" y="2225"/>
                    <a:pt x="169" y="2341"/>
                    <a:pt x="167" y="2343"/>
                  </a:cubicBezTo>
                  <a:cubicBezTo>
                    <a:pt x="104" y="2428"/>
                    <a:pt x="97" y="2540"/>
                    <a:pt x="145" y="2633"/>
                  </a:cubicBezTo>
                  <a:cubicBezTo>
                    <a:pt x="192" y="2727"/>
                    <a:pt x="287" y="2786"/>
                    <a:pt x="393" y="2786"/>
                  </a:cubicBezTo>
                  <a:lnTo>
                    <a:pt x="1508" y="2786"/>
                  </a:lnTo>
                  <a:cubicBezTo>
                    <a:pt x="1662" y="2786"/>
                    <a:pt x="1787" y="2661"/>
                    <a:pt x="1787" y="2507"/>
                  </a:cubicBezTo>
                  <a:cubicBezTo>
                    <a:pt x="1787" y="2354"/>
                    <a:pt x="1662" y="2229"/>
                    <a:pt x="1508" y="2229"/>
                  </a:cubicBezTo>
                  <a:lnTo>
                    <a:pt x="930" y="2229"/>
                  </a:lnTo>
                  <a:cubicBezTo>
                    <a:pt x="1041" y="2070"/>
                    <a:pt x="1194" y="1853"/>
                    <a:pt x="1400" y="1563"/>
                  </a:cubicBezTo>
                  <a:cubicBezTo>
                    <a:pt x="1554" y="1345"/>
                    <a:pt x="1696" y="1106"/>
                    <a:pt x="1696" y="841"/>
                  </a:cubicBezTo>
                  <a:cubicBezTo>
                    <a:pt x="1696" y="386"/>
                    <a:pt x="1311" y="1"/>
                    <a:pt x="8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8864;p73"/>
            <p:cNvSpPr/>
            <p:nvPr/>
          </p:nvSpPr>
          <p:spPr>
            <a:xfrm>
              <a:off x="3149375" y="2105225"/>
              <a:ext cx="100925" cy="119700"/>
            </a:xfrm>
            <a:custGeom>
              <a:avLst/>
              <a:gdLst/>
              <a:ahLst/>
              <a:cxnLst/>
              <a:rect l="l" t="t" r="r" b="b"/>
              <a:pathLst>
                <a:path w="4037" h="4788" extrusionOk="0">
                  <a:moveTo>
                    <a:pt x="2394" y="0"/>
                  </a:moveTo>
                  <a:cubicBezTo>
                    <a:pt x="1075" y="0"/>
                    <a:pt x="0" y="1075"/>
                    <a:pt x="0" y="2394"/>
                  </a:cubicBezTo>
                  <a:cubicBezTo>
                    <a:pt x="0" y="3713"/>
                    <a:pt x="1075" y="4788"/>
                    <a:pt x="2394" y="4788"/>
                  </a:cubicBezTo>
                  <a:cubicBezTo>
                    <a:pt x="2914" y="4788"/>
                    <a:pt x="3381" y="4618"/>
                    <a:pt x="3739" y="4297"/>
                  </a:cubicBezTo>
                  <a:cubicBezTo>
                    <a:pt x="3810" y="4236"/>
                    <a:pt x="3876" y="4166"/>
                    <a:pt x="3939" y="4091"/>
                  </a:cubicBezTo>
                  <a:cubicBezTo>
                    <a:pt x="4037" y="3974"/>
                    <a:pt x="4022" y="3798"/>
                    <a:pt x="3903" y="3699"/>
                  </a:cubicBezTo>
                  <a:cubicBezTo>
                    <a:pt x="3852" y="3655"/>
                    <a:pt x="3788" y="3634"/>
                    <a:pt x="3725" y="3634"/>
                  </a:cubicBezTo>
                  <a:cubicBezTo>
                    <a:pt x="3646" y="3634"/>
                    <a:pt x="3567" y="3668"/>
                    <a:pt x="3513" y="3734"/>
                  </a:cubicBezTo>
                  <a:cubicBezTo>
                    <a:pt x="3469" y="3786"/>
                    <a:pt x="3419" y="3836"/>
                    <a:pt x="3369" y="3882"/>
                  </a:cubicBezTo>
                  <a:cubicBezTo>
                    <a:pt x="3110" y="4114"/>
                    <a:pt x="2780" y="4232"/>
                    <a:pt x="2394" y="4232"/>
                  </a:cubicBezTo>
                  <a:cubicBezTo>
                    <a:pt x="1382" y="4232"/>
                    <a:pt x="556" y="3409"/>
                    <a:pt x="556" y="2394"/>
                  </a:cubicBezTo>
                  <a:cubicBezTo>
                    <a:pt x="556" y="1381"/>
                    <a:pt x="1381" y="557"/>
                    <a:pt x="2394" y="557"/>
                  </a:cubicBezTo>
                  <a:cubicBezTo>
                    <a:pt x="2761" y="557"/>
                    <a:pt x="3117" y="665"/>
                    <a:pt x="3420" y="870"/>
                  </a:cubicBezTo>
                  <a:cubicBezTo>
                    <a:pt x="3469" y="902"/>
                    <a:pt x="3523" y="918"/>
                    <a:pt x="3577" y="918"/>
                  </a:cubicBezTo>
                  <a:cubicBezTo>
                    <a:pt x="3666" y="918"/>
                    <a:pt x="3753" y="875"/>
                    <a:pt x="3807" y="795"/>
                  </a:cubicBezTo>
                  <a:cubicBezTo>
                    <a:pt x="3893" y="666"/>
                    <a:pt x="3860" y="495"/>
                    <a:pt x="3732" y="409"/>
                  </a:cubicBezTo>
                  <a:cubicBezTo>
                    <a:pt x="3337" y="141"/>
                    <a:pt x="2874" y="0"/>
                    <a:pt x="239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8865;p73"/>
            <p:cNvSpPr/>
            <p:nvPr/>
          </p:nvSpPr>
          <p:spPr>
            <a:xfrm>
              <a:off x="3274875" y="2151225"/>
              <a:ext cx="32775" cy="73700"/>
            </a:xfrm>
            <a:custGeom>
              <a:avLst/>
              <a:gdLst/>
              <a:ahLst/>
              <a:cxnLst/>
              <a:rect l="l" t="t" r="r" b="b"/>
              <a:pathLst>
                <a:path w="1311" h="2948" extrusionOk="0">
                  <a:moveTo>
                    <a:pt x="279" y="1"/>
                  </a:moveTo>
                  <a:cubicBezTo>
                    <a:pt x="125" y="1"/>
                    <a:pt x="1" y="125"/>
                    <a:pt x="1" y="279"/>
                  </a:cubicBezTo>
                  <a:lnTo>
                    <a:pt x="1" y="2670"/>
                  </a:lnTo>
                  <a:cubicBezTo>
                    <a:pt x="1" y="2823"/>
                    <a:pt x="125" y="2948"/>
                    <a:pt x="279" y="2948"/>
                  </a:cubicBezTo>
                  <a:cubicBezTo>
                    <a:pt x="432" y="2948"/>
                    <a:pt x="557" y="2823"/>
                    <a:pt x="557" y="2670"/>
                  </a:cubicBezTo>
                  <a:lnTo>
                    <a:pt x="557" y="1245"/>
                  </a:lnTo>
                  <a:cubicBezTo>
                    <a:pt x="557" y="1093"/>
                    <a:pt x="617" y="941"/>
                    <a:pt x="721" y="828"/>
                  </a:cubicBezTo>
                  <a:cubicBezTo>
                    <a:pt x="819" y="721"/>
                    <a:pt x="946" y="640"/>
                    <a:pt x="1080" y="601"/>
                  </a:cubicBezTo>
                  <a:cubicBezTo>
                    <a:pt x="1226" y="556"/>
                    <a:pt x="1311" y="400"/>
                    <a:pt x="1267" y="254"/>
                  </a:cubicBezTo>
                  <a:cubicBezTo>
                    <a:pt x="1231" y="134"/>
                    <a:pt x="1120" y="56"/>
                    <a:pt x="1001" y="56"/>
                  </a:cubicBezTo>
                  <a:cubicBezTo>
                    <a:pt x="975" y="56"/>
                    <a:pt x="948" y="60"/>
                    <a:pt x="921" y="68"/>
                  </a:cubicBezTo>
                  <a:cubicBezTo>
                    <a:pt x="791" y="106"/>
                    <a:pt x="668" y="166"/>
                    <a:pt x="555" y="242"/>
                  </a:cubicBezTo>
                  <a:cubicBezTo>
                    <a:pt x="536" y="106"/>
                    <a:pt x="421" y="1"/>
                    <a:pt x="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8866;p73"/>
            <p:cNvSpPr/>
            <p:nvPr/>
          </p:nvSpPr>
          <p:spPr>
            <a:xfrm>
              <a:off x="3050000" y="1949375"/>
              <a:ext cx="356275" cy="356225"/>
            </a:xfrm>
            <a:custGeom>
              <a:avLst/>
              <a:gdLst/>
              <a:ahLst/>
              <a:cxnLst/>
              <a:rect l="l" t="t" r="r" b="b"/>
              <a:pathLst>
                <a:path w="14251" h="14249" extrusionOk="0">
                  <a:moveTo>
                    <a:pt x="278" y="0"/>
                  </a:moveTo>
                  <a:cubicBezTo>
                    <a:pt x="125" y="0"/>
                    <a:pt x="0" y="125"/>
                    <a:pt x="0" y="278"/>
                  </a:cubicBezTo>
                  <a:lnTo>
                    <a:pt x="0" y="5873"/>
                  </a:lnTo>
                  <a:cubicBezTo>
                    <a:pt x="0" y="6026"/>
                    <a:pt x="125" y="6151"/>
                    <a:pt x="278" y="6151"/>
                  </a:cubicBezTo>
                  <a:cubicBezTo>
                    <a:pt x="432" y="6151"/>
                    <a:pt x="556" y="6026"/>
                    <a:pt x="556" y="5873"/>
                  </a:cubicBezTo>
                  <a:lnTo>
                    <a:pt x="556" y="556"/>
                  </a:lnTo>
                  <a:lnTo>
                    <a:pt x="13694" y="556"/>
                  </a:lnTo>
                  <a:lnTo>
                    <a:pt x="13694" y="13692"/>
                  </a:lnTo>
                  <a:lnTo>
                    <a:pt x="556" y="13692"/>
                  </a:lnTo>
                  <a:lnTo>
                    <a:pt x="556" y="8376"/>
                  </a:lnTo>
                  <a:cubicBezTo>
                    <a:pt x="556" y="8223"/>
                    <a:pt x="432" y="8098"/>
                    <a:pt x="278" y="8098"/>
                  </a:cubicBezTo>
                  <a:cubicBezTo>
                    <a:pt x="125" y="8098"/>
                    <a:pt x="0" y="8223"/>
                    <a:pt x="0" y="8376"/>
                  </a:cubicBezTo>
                  <a:lnTo>
                    <a:pt x="0" y="13971"/>
                  </a:lnTo>
                  <a:cubicBezTo>
                    <a:pt x="0" y="14124"/>
                    <a:pt x="125" y="14249"/>
                    <a:pt x="278" y="14249"/>
                  </a:cubicBezTo>
                  <a:lnTo>
                    <a:pt x="13972" y="14249"/>
                  </a:lnTo>
                  <a:cubicBezTo>
                    <a:pt x="14126" y="14249"/>
                    <a:pt x="14250" y="14124"/>
                    <a:pt x="14250" y="13971"/>
                  </a:cubicBezTo>
                  <a:lnTo>
                    <a:pt x="14250" y="278"/>
                  </a:lnTo>
                  <a:cubicBezTo>
                    <a:pt x="14250" y="126"/>
                    <a:pt x="14126" y="0"/>
                    <a:pt x="139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8867;p73"/>
            <p:cNvSpPr/>
            <p:nvPr/>
          </p:nvSpPr>
          <p:spPr>
            <a:xfrm>
              <a:off x="3050000" y="2120550"/>
              <a:ext cx="13925" cy="13950"/>
            </a:xfrm>
            <a:custGeom>
              <a:avLst/>
              <a:gdLst/>
              <a:ahLst/>
              <a:cxnLst/>
              <a:rect l="l" t="t" r="r" b="b"/>
              <a:pathLst>
                <a:path w="557" h="558" extrusionOk="0">
                  <a:moveTo>
                    <a:pt x="278" y="1"/>
                  </a:moveTo>
                  <a:cubicBezTo>
                    <a:pt x="125" y="1"/>
                    <a:pt x="0" y="125"/>
                    <a:pt x="0" y="279"/>
                  </a:cubicBezTo>
                  <a:cubicBezTo>
                    <a:pt x="0" y="433"/>
                    <a:pt x="125" y="557"/>
                    <a:pt x="278" y="557"/>
                  </a:cubicBezTo>
                  <a:cubicBezTo>
                    <a:pt x="432" y="557"/>
                    <a:pt x="556" y="433"/>
                    <a:pt x="556" y="279"/>
                  </a:cubicBezTo>
                  <a:cubicBezTo>
                    <a:pt x="556" y="125"/>
                    <a:pt x="432" y="1"/>
                    <a:pt x="2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Rectangle 3"/>
          <p:cNvSpPr/>
          <p:nvPr/>
        </p:nvSpPr>
        <p:spPr>
          <a:xfrm>
            <a:off x="4659330" y="1170585"/>
            <a:ext cx="3975809" cy="2862322"/>
          </a:xfrm>
          <a:prstGeom prst="rect">
            <a:avLst/>
          </a:prstGeom>
        </p:spPr>
        <p:txBody>
          <a:bodyPr wrap="square">
            <a:spAutoFit/>
          </a:bodyPr>
          <a:lstStyle/>
          <a:p>
            <a:pPr algn="just">
              <a:lnSpc>
                <a:spcPct val="150000"/>
              </a:lnSpc>
            </a:pPr>
            <a:r>
              <a:rPr lang="vi-VN" sz="2000" dirty="0">
                <a:solidFill>
                  <a:srgbClr val="002060"/>
                </a:solidFill>
              </a:rPr>
              <a:t>Trong bảng tuần hoàn, nguyên tử khối của chromium bằng 51,996 vì đó là giá trị trung bình cộng của số khối các đồng vị Cr theo tỉ lệ nguyên tử đồng vị tương ứng xác định bằng phổ khối lượng.</a:t>
            </a:r>
            <a:endParaRPr lang="en-US" sz="2000" dirty="0">
              <a:solidFill>
                <a:srgbClr val="002060"/>
              </a:solidFill>
            </a:endParaRPr>
          </a:p>
        </p:txBody>
      </p:sp>
    </p:spTree>
  </p:cSld>
  <p:clrMapOvr>
    <a:masterClrMapping/>
  </p:clrMapOvr>
  <p:transition spd="slow">
    <p:check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strVal val="#ppt_h"/>
                                          </p:val>
                                        </p:tav>
                                        <p:tav tm="100000">
                                          <p:val>
                                            <p:strVal val="#ppt_h"/>
                                          </p:val>
                                        </p:tav>
                                      </p:tavLst>
                                    </p:anim>
                                  </p:childTnLst>
                                </p:cTn>
                              </p:par>
                              <p:par>
                                <p:cTn id="9" presetID="17" presetClass="entr" presetSubtype="1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strVal val="#ppt_h"/>
                                          </p:val>
                                        </p:tav>
                                        <p:tav tm="100000">
                                          <p:val>
                                            <p:strVal val="#ppt_h"/>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8177"/>
        <p:cNvGrpSpPr/>
        <p:nvPr/>
      </p:nvGrpSpPr>
      <p:grpSpPr>
        <a:xfrm>
          <a:off x="0" y="0"/>
          <a:ext cx="0" cy="0"/>
          <a:chOff x="0" y="0"/>
          <a:chExt cx="0" cy="0"/>
        </a:xfrm>
      </p:grpSpPr>
      <p:sp>
        <p:nvSpPr>
          <p:cNvPr id="18178" name="Google Shape;18178;p68"/>
          <p:cNvSpPr txBox="1">
            <a:spLocks noGrp="1"/>
          </p:cNvSpPr>
          <p:nvPr>
            <p:ph type="title"/>
          </p:nvPr>
        </p:nvSpPr>
        <p:spPr>
          <a:xfrm>
            <a:off x="334175" y="291775"/>
            <a:ext cx="8475600" cy="657900"/>
          </a:xfrm>
          <a:prstGeom prst="rect">
            <a:avLst/>
          </a:prstGeom>
        </p:spPr>
        <p:txBody>
          <a:bodyPr spcFirstLastPara="1" wrap="square" lIns="365750" tIns="0" rIns="365750" bIns="0" anchor="ctr" anchorCtr="0">
            <a:noAutofit/>
          </a:bodyPr>
          <a:lstStyle/>
          <a:p>
            <a:pPr marL="0" lvl="0" indent="0" algn="ctr" rtl="0">
              <a:spcBef>
                <a:spcPts val="0"/>
              </a:spcBef>
              <a:spcAft>
                <a:spcPts val="0"/>
              </a:spcAft>
              <a:buNone/>
            </a:pPr>
            <a:r>
              <a:rPr lang="en-US" sz="3200" b="1" dirty="0" smtClean="0">
                <a:solidFill>
                  <a:schemeClr val="accent2">
                    <a:lumMod val="75000"/>
                  </a:schemeClr>
                </a:solidFill>
                <a:latin typeface="+mn-lt"/>
              </a:rPr>
              <a:t>LUYỆN TẬP</a:t>
            </a:r>
            <a:endParaRPr sz="3200" b="1" dirty="0">
              <a:solidFill>
                <a:schemeClr val="accent2">
                  <a:lumMod val="75000"/>
                </a:schemeClr>
              </a:solidFill>
              <a:latin typeface="+mn-lt"/>
            </a:endParaRPr>
          </a:p>
        </p:txBody>
      </p:sp>
      <p:grpSp>
        <p:nvGrpSpPr>
          <p:cNvPr id="18233" name="Google Shape;18233;p68"/>
          <p:cNvGrpSpPr/>
          <p:nvPr/>
        </p:nvGrpSpPr>
        <p:grpSpPr>
          <a:xfrm>
            <a:off x="104720" y="357140"/>
            <a:ext cx="470274" cy="548630"/>
            <a:chOff x="9873" y="1240062"/>
            <a:chExt cx="545434" cy="640998"/>
          </a:xfrm>
        </p:grpSpPr>
        <p:cxnSp>
          <p:nvCxnSpPr>
            <p:cNvPr id="18234" name="Google Shape;18234;p68"/>
            <p:cNvCxnSpPr>
              <a:stCxn id="18235" idx="6"/>
              <a:endCxn id="18236"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8237" name="Google Shape;18237;p68"/>
            <p:cNvGrpSpPr/>
            <p:nvPr/>
          </p:nvGrpSpPr>
          <p:grpSpPr>
            <a:xfrm rot="10800000">
              <a:off x="9873" y="1628460"/>
              <a:ext cx="252600" cy="252600"/>
              <a:chOff x="6804422" y="-316297"/>
              <a:chExt cx="252600" cy="252600"/>
            </a:xfrm>
          </p:grpSpPr>
          <p:sp>
            <p:nvSpPr>
              <p:cNvPr id="18238" name="Google Shape;18238;p68"/>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68"/>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0" name="Google Shape;18240;p68"/>
            <p:cNvGrpSpPr/>
            <p:nvPr/>
          </p:nvGrpSpPr>
          <p:grpSpPr>
            <a:xfrm rot="10800000">
              <a:off x="39879" y="1240062"/>
              <a:ext cx="192600" cy="192600"/>
              <a:chOff x="7291941" y="112804"/>
              <a:chExt cx="192600" cy="192600"/>
            </a:xfrm>
          </p:grpSpPr>
          <p:sp>
            <p:nvSpPr>
              <p:cNvPr id="18236" name="Google Shape;18236;p68"/>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68"/>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2" name="Google Shape;18242;p68"/>
            <p:cNvGrpSpPr/>
            <p:nvPr/>
          </p:nvGrpSpPr>
          <p:grpSpPr>
            <a:xfrm rot="10800000">
              <a:off x="295808" y="1422120"/>
              <a:ext cx="259500" cy="259500"/>
              <a:chOff x="6969112" y="-17269"/>
              <a:chExt cx="259500" cy="259500"/>
            </a:xfrm>
          </p:grpSpPr>
          <p:sp>
            <p:nvSpPr>
              <p:cNvPr id="18235" name="Google Shape;18235;p68"/>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68"/>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8244" name="Google Shape;18244;p68"/>
            <p:cNvCxnSpPr>
              <a:stCxn id="18238" idx="3"/>
              <a:endCxn id="18235"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
        <p:nvSpPr>
          <p:cNvPr id="2" name="Rectangle 1"/>
          <p:cNvSpPr/>
          <p:nvPr/>
        </p:nvSpPr>
        <p:spPr>
          <a:xfrm>
            <a:off x="272232" y="1002867"/>
            <a:ext cx="6593472" cy="473912"/>
          </a:xfrm>
          <a:prstGeom prst="rect">
            <a:avLst/>
          </a:prstGeom>
        </p:spPr>
        <p:txBody>
          <a:bodyPr wrap="none">
            <a:spAutoFit/>
          </a:bodyPr>
          <a:lstStyle/>
          <a:p>
            <a:pPr algn="just">
              <a:lnSpc>
                <a:spcPct val="140000"/>
              </a:lnSpc>
              <a:spcBef>
                <a:spcPts val="600"/>
              </a:spcBef>
              <a:spcAft>
                <a:spcPts val="800"/>
              </a:spcAft>
            </a:pPr>
            <a:r>
              <a:rPr lang="fr-FR" sz="2000" b="1" dirty="0" err="1">
                <a:latin typeface="+mn-lt"/>
                <a:ea typeface="Calibri" panose="020F0502020204030204" pitchFamily="34" charset="0"/>
                <a:cs typeface="Times New Roman" panose="02020603050405020304" pitchFamily="18" charset="0"/>
              </a:rPr>
              <a:t>Bài</a:t>
            </a:r>
            <a:r>
              <a:rPr lang="fr-FR" sz="2000" b="1" dirty="0">
                <a:latin typeface="+mn-lt"/>
                <a:ea typeface="Calibri" panose="020F0502020204030204" pitchFamily="34" charset="0"/>
                <a:cs typeface="Times New Roman" panose="02020603050405020304" pitchFamily="18" charset="0"/>
              </a:rPr>
              <a:t> 1:</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Bổ</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sung</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những</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dữ</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liệu</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còn</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thiếu</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trong</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bảng</a:t>
            </a:r>
            <a:r>
              <a:rPr lang="fr-FR" sz="2000" dirty="0">
                <a:latin typeface="+mn-lt"/>
                <a:ea typeface="Calibri" panose="020F0502020204030204" pitchFamily="34" charset="0"/>
                <a:cs typeface="Times New Roman" panose="02020603050405020304" pitchFamily="18" charset="0"/>
              </a:rPr>
              <a:t> </a:t>
            </a:r>
            <a:r>
              <a:rPr lang="fr-FR" sz="2000" dirty="0" err="1">
                <a:latin typeface="+mn-lt"/>
                <a:ea typeface="Calibri" panose="020F0502020204030204" pitchFamily="34" charset="0"/>
                <a:cs typeface="Times New Roman" panose="02020603050405020304" pitchFamily="18" charset="0"/>
              </a:rPr>
              <a:t>sau</a:t>
            </a:r>
            <a:r>
              <a:rPr lang="fr-FR" sz="2000" dirty="0">
                <a:latin typeface="+mn-lt"/>
                <a:ea typeface="Calibri" panose="020F0502020204030204" pitchFamily="34" charset="0"/>
                <a:cs typeface="Times New Roman" panose="02020603050405020304" pitchFamily="18" charset="0"/>
              </a:rPr>
              <a:t> :</a:t>
            </a:r>
            <a:endParaRPr lang="en-US" sz="2000" dirty="0">
              <a:effectLst/>
              <a:latin typeface="+mn-lt"/>
              <a:ea typeface="Calibri" panose="020F0502020204030204" pitchFamily="34" charset="0"/>
              <a:cs typeface="Times New Roman" panose="02020603050405020304" pitchFamily="18" charset="0"/>
            </a:endParaRPr>
          </a:p>
        </p:txBody>
      </p:sp>
      <mc:AlternateContent xmlns:mc="http://schemas.openxmlformats.org/markup-compatibility/2006">
        <mc:Choice xmlns:a14="http://schemas.microsoft.com/office/drawing/2010/main" Requires="a14">
          <p:graphicFrame>
            <p:nvGraphicFramePr>
              <p:cNvPr id="3" name="Table 2"/>
              <p:cNvGraphicFramePr>
                <a:graphicFrameLocks noGrp="1"/>
              </p:cNvGraphicFramePr>
              <p:nvPr>
                <p:extLst>
                  <p:ext uri="{D42A27DB-BD31-4B8C-83A1-F6EECF244321}">
                    <p14:modId xmlns:p14="http://schemas.microsoft.com/office/powerpoint/2010/main" val="983028464"/>
                  </p:ext>
                </p:extLst>
              </p:nvPr>
            </p:nvGraphicFramePr>
            <p:xfrm>
              <a:off x="435989" y="1713023"/>
              <a:ext cx="8220952" cy="3252851"/>
            </p:xfrm>
            <a:graphic>
              <a:graphicData uri="http://schemas.openxmlformats.org/drawingml/2006/table">
                <a:tbl>
                  <a:tblPr firstRow="1" firstCol="1" bandRow="1">
                    <a:tableStyleId>{BFC66DCC-3136-4DA0-86D7-8C65500EE303}</a:tableStyleId>
                  </a:tblPr>
                  <a:tblGrid>
                    <a:gridCol w="2413086"/>
                    <a:gridCol w="1697390"/>
                    <a:gridCol w="2055238"/>
                    <a:gridCol w="2055238"/>
                  </a:tblGrid>
                  <a:tr h="0">
                    <a:tc>
                      <a:txBody>
                        <a:bodyPr/>
                        <a:lstStyle/>
                        <a:p>
                          <a:pPr algn="just">
                            <a:lnSpc>
                              <a:spcPct val="200000"/>
                            </a:lnSpc>
                            <a:spcBef>
                              <a:spcPts val="600"/>
                            </a:spcBef>
                            <a:spcAft>
                              <a:spcPts val="0"/>
                            </a:spcAft>
                          </a:pPr>
                          <a:r>
                            <a:rPr lang="fr-FR" sz="2000" b="0" dirty="0" err="1">
                              <a:effectLst/>
                            </a:rPr>
                            <a:t>Đồng</a:t>
                          </a:r>
                          <a:r>
                            <a:rPr lang="fr-FR" sz="2000" b="0" dirty="0">
                              <a:effectLst/>
                            </a:rPr>
                            <a:t> </a:t>
                          </a:r>
                          <a:r>
                            <a:rPr lang="fr-FR" sz="2000" b="0" dirty="0" err="1">
                              <a:effectLst/>
                            </a:rPr>
                            <a:t>vị</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a:effectLst/>
                            </a:rPr>
                            <a:t>?</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14:m>
                            <m:oMathPara xmlns:m="http://schemas.openxmlformats.org/officeDocument/2006/math">
                              <m:oMathParaPr>
                                <m:jc m:val="centerGroup"/>
                              </m:oMathParaPr>
                              <m:oMath xmlns:m="http://schemas.openxmlformats.org/officeDocument/2006/math">
                                <m:sPre>
                                  <m:sPrePr>
                                    <m:ctrlPr>
                                      <a:rPr lang="en-US" sz="2000" i="0">
                                        <a:effectLst/>
                                      </a:rPr>
                                    </m:ctrlPr>
                                  </m:sPrePr>
                                  <m:sub>
                                    <m:r>
                                      <a:rPr lang="fr-FR" sz="2000" i="0">
                                        <a:effectLst/>
                                      </a:rPr>
                                      <m:t>30</m:t>
                                    </m:r>
                                  </m:sub>
                                  <m:sup>
                                    <m:r>
                                      <a:rPr lang="fr-FR" sz="2000" i="0">
                                        <a:effectLst/>
                                      </a:rPr>
                                      <m:t>65</m:t>
                                    </m:r>
                                  </m:sup>
                                  <m:e>
                                    <m:r>
                                      <m:rPr>
                                        <m:sty m:val="p"/>
                                      </m:rPr>
                                      <a:rPr lang="fr-FR" sz="2000" i="0">
                                        <a:effectLst/>
                                      </a:rPr>
                                      <m:t>Zn</m:t>
                                    </m:r>
                                  </m:e>
                                </m:sPre>
                              </m:oMath>
                            </m:oMathPara>
                          </a14:m>
                          <a:endParaRPr lang="en-US" sz="2000" i="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0">
                    <a:tc>
                      <a:txBody>
                        <a:bodyPr/>
                        <a:lstStyle/>
                        <a:p>
                          <a:pPr algn="just">
                            <a:lnSpc>
                              <a:spcPct val="200000"/>
                            </a:lnSpc>
                            <a:spcBef>
                              <a:spcPts val="600"/>
                            </a:spcBef>
                            <a:spcAft>
                              <a:spcPts val="0"/>
                            </a:spcAft>
                          </a:pPr>
                          <a:r>
                            <a:rPr lang="fr-FR" sz="2000" b="0" dirty="0" err="1">
                              <a:effectLst/>
                            </a:rPr>
                            <a:t>Số</a:t>
                          </a:r>
                          <a:r>
                            <a:rPr lang="fr-FR" sz="2000" b="0" dirty="0">
                              <a:effectLst/>
                            </a:rPr>
                            <a:t> </a:t>
                          </a:r>
                          <a:r>
                            <a:rPr lang="fr-FR" sz="2000" b="0" dirty="0" err="1">
                              <a:effectLst/>
                            </a:rPr>
                            <a:t>hiệu</a:t>
                          </a:r>
                          <a:r>
                            <a:rPr lang="fr-FR" sz="2000" b="0" dirty="0">
                              <a:effectLst/>
                            </a:rPr>
                            <a:t> </a:t>
                          </a:r>
                          <a:r>
                            <a:rPr lang="fr-FR" sz="2000" b="0" dirty="0" err="1">
                              <a:effectLst/>
                            </a:rPr>
                            <a:t>nguyên</a:t>
                          </a:r>
                          <a:r>
                            <a:rPr lang="fr-FR" sz="2000" b="0" dirty="0">
                              <a:effectLst/>
                            </a:rPr>
                            <a:t> </a:t>
                          </a:r>
                          <a:r>
                            <a:rPr lang="fr-FR" sz="2000" b="0" dirty="0" err="1">
                              <a:effectLst/>
                            </a:rPr>
                            <a:t>tử</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a:effectLst/>
                            </a:rPr>
                            <a:t>?</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0">
                    <a:tc>
                      <a:txBody>
                        <a:bodyPr/>
                        <a:lstStyle/>
                        <a:p>
                          <a:pPr algn="just">
                            <a:lnSpc>
                              <a:spcPct val="200000"/>
                            </a:lnSpc>
                            <a:spcBef>
                              <a:spcPts val="600"/>
                            </a:spcBef>
                            <a:spcAft>
                              <a:spcPts val="0"/>
                            </a:spcAft>
                          </a:pPr>
                          <a:r>
                            <a:rPr lang="fr-FR" sz="2000" b="0" dirty="0" err="1">
                              <a:effectLst/>
                            </a:rPr>
                            <a:t>Số</a:t>
                          </a:r>
                          <a:r>
                            <a:rPr lang="fr-FR" sz="2000" b="0" dirty="0">
                              <a:effectLst/>
                            </a:rPr>
                            <a:t> </a:t>
                          </a:r>
                          <a:r>
                            <a:rPr lang="fr-FR" sz="2000" b="0" dirty="0" err="1">
                              <a:effectLst/>
                            </a:rPr>
                            <a:t>khối</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a:effectLst/>
                            </a:rPr>
                            <a:t>?</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0">
                    <a:tc>
                      <a:txBody>
                        <a:bodyPr/>
                        <a:lstStyle/>
                        <a:p>
                          <a:pPr algn="just">
                            <a:lnSpc>
                              <a:spcPct val="200000"/>
                            </a:lnSpc>
                            <a:spcBef>
                              <a:spcPts val="600"/>
                            </a:spcBef>
                            <a:spcAft>
                              <a:spcPts val="0"/>
                            </a:spcAft>
                          </a:pPr>
                          <a:r>
                            <a:rPr lang="fr-FR" sz="2000" b="0" dirty="0" err="1">
                              <a:effectLst/>
                            </a:rPr>
                            <a:t>Số</a:t>
                          </a:r>
                          <a:r>
                            <a:rPr lang="fr-FR" sz="2000" b="0" dirty="0">
                              <a:effectLst/>
                            </a:rPr>
                            <a:t> proton</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16</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0">
                    <a:tc>
                      <a:txBody>
                        <a:bodyPr/>
                        <a:lstStyle/>
                        <a:p>
                          <a:pPr algn="just">
                            <a:lnSpc>
                              <a:spcPct val="200000"/>
                            </a:lnSpc>
                            <a:spcBef>
                              <a:spcPts val="600"/>
                            </a:spcBef>
                            <a:spcAft>
                              <a:spcPts val="0"/>
                            </a:spcAft>
                          </a:pPr>
                          <a:r>
                            <a:rPr lang="fr-FR" sz="2000" b="0" dirty="0" err="1">
                              <a:effectLst/>
                            </a:rPr>
                            <a:t>Số</a:t>
                          </a:r>
                          <a:r>
                            <a:rPr lang="fr-FR" sz="2000" b="0" dirty="0">
                              <a:effectLst/>
                            </a:rPr>
                            <a:t> neutron</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a:effectLst/>
                            </a:rPr>
                            <a:t>16</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20</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0">
                    <a:tc>
                      <a:txBody>
                        <a:bodyPr/>
                        <a:lstStyle/>
                        <a:p>
                          <a:pPr algn="just">
                            <a:lnSpc>
                              <a:spcPct val="200000"/>
                            </a:lnSpc>
                            <a:spcBef>
                              <a:spcPts val="600"/>
                            </a:spcBef>
                            <a:spcAft>
                              <a:spcPts val="0"/>
                            </a:spcAft>
                          </a:pPr>
                          <a:r>
                            <a:rPr lang="fr-FR" sz="2000" b="0" dirty="0" err="1">
                              <a:effectLst/>
                            </a:rPr>
                            <a:t>Số</a:t>
                          </a:r>
                          <a:r>
                            <a:rPr lang="fr-FR" sz="2000" b="0" dirty="0">
                              <a:effectLst/>
                            </a:rPr>
                            <a:t> </a:t>
                          </a:r>
                          <a:r>
                            <a:rPr lang="fr-FR" sz="2000" b="0" dirty="0" err="1">
                              <a:effectLst/>
                            </a:rPr>
                            <a:t>electron</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20</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bl>
              </a:graphicData>
            </a:graphic>
          </p:graphicFrame>
        </mc:Choice>
        <mc:Fallback>
          <p:graphicFrame>
            <p:nvGraphicFramePr>
              <p:cNvPr id="3" name="Table 2"/>
              <p:cNvGraphicFramePr>
                <a:graphicFrameLocks noGrp="1"/>
              </p:cNvGraphicFramePr>
              <p:nvPr>
                <p:extLst>
                  <p:ext uri="{D42A27DB-BD31-4B8C-83A1-F6EECF244321}">
                    <p14:modId xmlns:p14="http://schemas.microsoft.com/office/powerpoint/2010/main" val="983028464"/>
                  </p:ext>
                </p:extLst>
              </p:nvPr>
            </p:nvGraphicFramePr>
            <p:xfrm>
              <a:off x="435989" y="1713023"/>
              <a:ext cx="8220952" cy="3252851"/>
            </p:xfrm>
            <a:graphic>
              <a:graphicData uri="http://schemas.openxmlformats.org/drawingml/2006/table">
                <a:tbl>
                  <a:tblPr firstRow="1" firstCol="1" bandRow="1">
                    <a:tableStyleId>{BFC66DCC-3136-4DA0-86D7-8C65500EE303}</a:tableStyleId>
                  </a:tblPr>
                  <a:tblGrid>
                    <a:gridCol w="2413086"/>
                    <a:gridCol w="1697390"/>
                    <a:gridCol w="2055238"/>
                    <a:gridCol w="2055238"/>
                  </a:tblGrid>
                  <a:tr h="670941">
                    <a:tc>
                      <a:txBody>
                        <a:bodyPr/>
                        <a:lstStyle/>
                        <a:p>
                          <a:pPr algn="just">
                            <a:lnSpc>
                              <a:spcPct val="200000"/>
                            </a:lnSpc>
                            <a:spcBef>
                              <a:spcPts val="600"/>
                            </a:spcBef>
                            <a:spcAft>
                              <a:spcPts val="0"/>
                            </a:spcAft>
                          </a:pPr>
                          <a:r>
                            <a:rPr lang="fr-FR" sz="2000" b="0" dirty="0" err="1">
                              <a:effectLst/>
                            </a:rPr>
                            <a:t>Đồng</a:t>
                          </a:r>
                          <a:r>
                            <a:rPr lang="fr-FR" sz="2000" b="0" dirty="0">
                              <a:effectLst/>
                            </a:rPr>
                            <a:t> </a:t>
                          </a:r>
                          <a:r>
                            <a:rPr lang="fr-FR" sz="2000" b="0" dirty="0" err="1">
                              <a:effectLst/>
                            </a:rPr>
                            <a:t>vị</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a:effectLst/>
                            </a:rPr>
                            <a:t>?</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endParaRPr lang="en-US"/>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rotWithShape="0">
                          <a:blip r:embed="rId3"/>
                          <a:stretch>
                            <a:fillRect l="-300890" t="-1818" r="-593" b="-408182"/>
                          </a:stretch>
                        </a:blipFill>
                      </a:tcPr>
                    </a:tc>
                  </a:tr>
                  <a:tr h="516382">
                    <a:tc>
                      <a:txBody>
                        <a:bodyPr/>
                        <a:lstStyle/>
                        <a:p>
                          <a:pPr algn="just">
                            <a:lnSpc>
                              <a:spcPct val="200000"/>
                            </a:lnSpc>
                            <a:spcBef>
                              <a:spcPts val="600"/>
                            </a:spcBef>
                            <a:spcAft>
                              <a:spcPts val="0"/>
                            </a:spcAft>
                          </a:pPr>
                          <a:r>
                            <a:rPr lang="fr-FR" sz="2000" b="0" dirty="0" err="1">
                              <a:effectLst/>
                            </a:rPr>
                            <a:t>Số</a:t>
                          </a:r>
                          <a:r>
                            <a:rPr lang="fr-FR" sz="2000" b="0" dirty="0">
                              <a:effectLst/>
                            </a:rPr>
                            <a:t> </a:t>
                          </a:r>
                          <a:r>
                            <a:rPr lang="fr-FR" sz="2000" b="0" dirty="0" err="1">
                              <a:effectLst/>
                            </a:rPr>
                            <a:t>hiệu</a:t>
                          </a:r>
                          <a:r>
                            <a:rPr lang="fr-FR" sz="2000" b="0" dirty="0">
                              <a:effectLst/>
                            </a:rPr>
                            <a:t> </a:t>
                          </a:r>
                          <a:r>
                            <a:rPr lang="fr-FR" sz="2000" b="0" dirty="0" err="1">
                              <a:effectLst/>
                            </a:rPr>
                            <a:t>nguyên</a:t>
                          </a:r>
                          <a:r>
                            <a:rPr lang="fr-FR" sz="2000" b="0" dirty="0">
                              <a:effectLst/>
                            </a:rPr>
                            <a:t> </a:t>
                          </a:r>
                          <a:r>
                            <a:rPr lang="fr-FR" sz="2000" b="0" dirty="0" err="1">
                              <a:effectLst/>
                            </a:rPr>
                            <a:t>tử</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a:effectLst/>
                            </a:rPr>
                            <a:t>?</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516382">
                    <a:tc>
                      <a:txBody>
                        <a:bodyPr/>
                        <a:lstStyle/>
                        <a:p>
                          <a:pPr algn="just">
                            <a:lnSpc>
                              <a:spcPct val="200000"/>
                            </a:lnSpc>
                            <a:spcBef>
                              <a:spcPts val="600"/>
                            </a:spcBef>
                            <a:spcAft>
                              <a:spcPts val="0"/>
                            </a:spcAft>
                          </a:pPr>
                          <a:r>
                            <a:rPr lang="fr-FR" sz="2000" b="0" dirty="0" err="1">
                              <a:effectLst/>
                            </a:rPr>
                            <a:t>Số</a:t>
                          </a:r>
                          <a:r>
                            <a:rPr lang="fr-FR" sz="2000" b="0" dirty="0">
                              <a:effectLst/>
                            </a:rPr>
                            <a:t> </a:t>
                          </a:r>
                          <a:r>
                            <a:rPr lang="fr-FR" sz="2000" b="0" dirty="0" err="1">
                              <a:effectLst/>
                            </a:rPr>
                            <a:t>khối</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a:effectLst/>
                            </a:rPr>
                            <a:t>?</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516382">
                    <a:tc>
                      <a:txBody>
                        <a:bodyPr/>
                        <a:lstStyle/>
                        <a:p>
                          <a:pPr algn="just">
                            <a:lnSpc>
                              <a:spcPct val="200000"/>
                            </a:lnSpc>
                            <a:spcBef>
                              <a:spcPts val="600"/>
                            </a:spcBef>
                            <a:spcAft>
                              <a:spcPts val="0"/>
                            </a:spcAft>
                          </a:pPr>
                          <a:r>
                            <a:rPr lang="fr-FR" sz="2000" b="0" dirty="0" err="1">
                              <a:effectLst/>
                            </a:rPr>
                            <a:t>Số</a:t>
                          </a:r>
                          <a:r>
                            <a:rPr lang="fr-FR" sz="2000" b="0" dirty="0">
                              <a:effectLst/>
                            </a:rPr>
                            <a:t> proton</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16</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516382">
                    <a:tc>
                      <a:txBody>
                        <a:bodyPr/>
                        <a:lstStyle/>
                        <a:p>
                          <a:pPr algn="just">
                            <a:lnSpc>
                              <a:spcPct val="200000"/>
                            </a:lnSpc>
                            <a:spcBef>
                              <a:spcPts val="600"/>
                            </a:spcBef>
                            <a:spcAft>
                              <a:spcPts val="0"/>
                            </a:spcAft>
                          </a:pPr>
                          <a:r>
                            <a:rPr lang="fr-FR" sz="2000" b="0" dirty="0" err="1">
                              <a:effectLst/>
                            </a:rPr>
                            <a:t>Số</a:t>
                          </a:r>
                          <a:r>
                            <a:rPr lang="fr-FR" sz="2000" b="0" dirty="0">
                              <a:effectLst/>
                            </a:rPr>
                            <a:t> neutron</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a:effectLst/>
                            </a:rPr>
                            <a:t>16</a:t>
                          </a:r>
                          <a:endParaRPr lang="en-US"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20</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r h="516382">
                    <a:tc>
                      <a:txBody>
                        <a:bodyPr/>
                        <a:lstStyle/>
                        <a:p>
                          <a:pPr algn="just">
                            <a:lnSpc>
                              <a:spcPct val="200000"/>
                            </a:lnSpc>
                            <a:spcBef>
                              <a:spcPts val="600"/>
                            </a:spcBef>
                            <a:spcAft>
                              <a:spcPts val="0"/>
                            </a:spcAft>
                          </a:pPr>
                          <a:r>
                            <a:rPr lang="fr-FR" sz="2000" b="0" dirty="0" err="1">
                              <a:effectLst/>
                            </a:rPr>
                            <a:t>Số</a:t>
                          </a:r>
                          <a:r>
                            <a:rPr lang="fr-FR" sz="2000" b="0" dirty="0">
                              <a:effectLst/>
                            </a:rPr>
                            <a:t> </a:t>
                          </a:r>
                          <a:r>
                            <a:rPr lang="fr-FR" sz="2000" b="0" dirty="0" err="1">
                              <a:effectLst/>
                            </a:rPr>
                            <a:t>electron</a:t>
                          </a:r>
                          <a:endParaRPr lang="en-US" sz="2000" b="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20</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c>
                      <a:txBody>
                        <a:bodyPr/>
                        <a:lstStyle/>
                        <a:p>
                          <a:pPr algn="ctr">
                            <a:lnSpc>
                              <a:spcPct val="200000"/>
                            </a:lnSpc>
                            <a:spcBef>
                              <a:spcPts val="600"/>
                            </a:spcBef>
                            <a:spcAft>
                              <a:spcPts val="0"/>
                            </a:spcAft>
                          </a:pPr>
                          <a:r>
                            <a:rPr lang="fr-FR" sz="2000" dirty="0">
                              <a:effectLst/>
                            </a:rPr>
                            <a:t>?</a:t>
                          </a:r>
                          <a:endParaRPr lang="en-US"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60000"/>
                            <a:lumOff val="40000"/>
                          </a:schemeClr>
                        </a:solidFill>
                      </a:tcPr>
                    </a:tc>
                  </a:tr>
                </a:tbl>
              </a:graphicData>
            </a:graphic>
          </p:graphicFrame>
        </mc:Fallback>
      </mc:AlternateContent>
      <p:sp>
        <p:nvSpPr>
          <p:cNvPr id="4" name="TextBox 3"/>
          <p:cNvSpPr txBox="1"/>
          <p:nvPr/>
        </p:nvSpPr>
        <p:spPr>
          <a:xfrm>
            <a:off x="3359650" y="4533456"/>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16</a:t>
            </a:r>
            <a:endParaRPr lang="en-US" sz="2000" dirty="0">
              <a:solidFill>
                <a:schemeClr val="accent6">
                  <a:lumMod val="50000"/>
                </a:schemeClr>
              </a:solidFill>
            </a:endParaRPr>
          </a:p>
        </p:txBody>
      </p:sp>
      <p:sp>
        <p:nvSpPr>
          <p:cNvPr id="76" name="TextBox 75"/>
          <p:cNvSpPr txBox="1"/>
          <p:nvPr/>
        </p:nvSpPr>
        <p:spPr>
          <a:xfrm>
            <a:off x="3369924" y="2977794"/>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32</a:t>
            </a:r>
            <a:endParaRPr lang="en-US" sz="2000" dirty="0">
              <a:solidFill>
                <a:schemeClr val="accent6">
                  <a:lumMod val="50000"/>
                </a:schemeClr>
              </a:solidFill>
            </a:endParaRPr>
          </a:p>
        </p:txBody>
      </p:sp>
      <p:sp>
        <p:nvSpPr>
          <p:cNvPr id="77" name="TextBox 76"/>
          <p:cNvSpPr txBox="1"/>
          <p:nvPr/>
        </p:nvSpPr>
        <p:spPr>
          <a:xfrm>
            <a:off x="3411021" y="2459240"/>
            <a:ext cx="575352"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16</a:t>
            </a:r>
            <a:endParaRPr lang="en-US" sz="2000" dirty="0">
              <a:solidFill>
                <a:schemeClr val="accent6">
                  <a:lumMod val="50000"/>
                </a:schemeClr>
              </a:solidFill>
            </a:endParaRPr>
          </a:p>
        </p:txBody>
      </p:sp>
      <p:sp>
        <p:nvSpPr>
          <p:cNvPr id="78" name="TextBox 77"/>
          <p:cNvSpPr txBox="1"/>
          <p:nvPr/>
        </p:nvSpPr>
        <p:spPr>
          <a:xfrm>
            <a:off x="5250095" y="3503488"/>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20</a:t>
            </a:r>
            <a:endParaRPr lang="en-US" sz="2000" dirty="0">
              <a:solidFill>
                <a:schemeClr val="accent6">
                  <a:lumMod val="50000"/>
                </a:schemeClr>
              </a:solidFill>
            </a:endParaRPr>
          </a:p>
        </p:txBody>
      </p:sp>
      <p:sp>
        <p:nvSpPr>
          <p:cNvPr id="79" name="TextBox 78"/>
          <p:cNvSpPr txBox="1"/>
          <p:nvPr/>
        </p:nvSpPr>
        <p:spPr>
          <a:xfrm>
            <a:off x="5250095" y="2977794"/>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40</a:t>
            </a:r>
            <a:endParaRPr lang="en-US" sz="2000" dirty="0">
              <a:solidFill>
                <a:schemeClr val="accent6">
                  <a:lumMod val="50000"/>
                </a:schemeClr>
              </a:solidFill>
            </a:endParaRPr>
          </a:p>
        </p:txBody>
      </p:sp>
      <p:sp>
        <p:nvSpPr>
          <p:cNvPr id="80" name="TextBox 79"/>
          <p:cNvSpPr txBox="1"/>
          <p:nvPr/>
        </p:nvSpPr>
        <p:spPr>
          <a:xfrm>
            <a:off x="5250095" y="2473636"/>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20</a:t>
            </a:r>
            <a:endParaRPr lang="en-US" sz="2000" dirty="0">
              <a:solidFill>
                <a:schemeClr val="accent6">
                  <a:lumMod val="50000"/>
                </a:schemeClr>
              </a:solidFill>
            </a:endParaRPr>
          </a:p>
        </p:txBody>
      </p:sp>
      <p:sp>
        <p:nvSpPr>
          <p:cNvPr id="81" name="TextBox 80"/>
          <p:cNvSpPr txBox="1"/>
          <p:nvPr/>
        </p:nvSpPr>
        <p:spPr>
          <a:xfrm>
            <a:off x="7284378" y="2459240"/>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30</a:t>
            </a:r>
            <a:endParaRPr lang="en-US" sz="2000" dirty="0">
              <a:solidFill>
                <a:schemeClr val="accent6">
                  <a:lumMod val="50000"/>
                </a:schemeClr>
              </a:solidFill>
            </a:endParaRPr>
          </a:p>
        </p:txBody>
      </p:sp>
      <p:sp>
        <p:nvSpPr>
          <p:cNvPr id="82" name="TextBox 81"/>
          <p:cNvSpPr txBox="1"/>
          <p:nvPr/>
        </p:nvSpPr>
        <p:spPr>
          <a:xfrm>
            <a:off x="7284378" y="2977794"/>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65</a:t>
            </a:r>
            <a:endParaRPr lang="en-US" sz="2000" dirty="0">
              <a:solidFill>
                <a:schemeClr val="accent6">
                  <a:lumMod val="50000"/>
                </a:schemeClr>
              </a:solidFill>
            </a:endParaRPr>
          </a:p>
        </p:txBody>
      </p:sp>
      <p:sp>
        <p:nvSpPr>
          <p:cNvPr id="83" name="TextBox 82"/>
          <p:cNvSpPr txBox="1"/>
          <p:nvPr/>
        </p:nvSpPr>
        <p:spPr>
          <a:xfrm>
            <a:off x="7284378" y="3496348"/>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30</a:t>
            </a:r>
            <a:endParaRPr lang="en-US" sz="2000" dirty="0">
              <a:solidFill>
                <a:schemeClr val="accent6">
                  <a:lumMod val="50000"/>
                </a:schemeClr>
              </a:solidFill>
            </a:endParaRPr>
          </a:p>
        </p:txBody>
      </p:sp>
      <p:sp>
        <p:nvSpPr>
          <p:cNvPr id="84" name="TextBox 83"/>
          <p:cNvSpPr txBox="1"/>
          <p:nvPr/>
        </p:nvSpPr>
        <p:spPr>
          <a:xfrm>
            <a:off x="7284378" y="4014902"/>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35</a:t>
            </a:r>
            <a:endParaRPr lang="en-US" sz="2000" dirty="0">
              <a:solidFill>
                <a:schemeClr val="accent6">
                  <a:lumMod val="50000"/>
                </a:schemeClr>
              </a:solidFill>
            </a:endParaRPr>
          </a:p>
        </p:txBody>
      </p:sp>
      <p:sp>
        <p:nvSpPr>
          <p:cNvPr id="85" name="TextBox 84"/>
          <p:cNvSpPr txBox="1"/>
          <p:nvPr/>
        </p:nvSpPr>
        <p:spPr>
          <a:xfrm>
            <a:off x="7284378" y="4533456"/>
            <a:ext cx="657546" cy="400110"/>
          </a:xfrm>
          <a:prstGeom prst="rect">
            <a:avLst/>
          </a:prstGeom>
          <a:solidFill>
            <a:schemeClr val="accent3">
              <a:lumMod val="60000"/>
              <a:lumOff val="40000"/>
            </a:schemeClr>
          </a:solidFill>
        </p:spPr>
        <p:txBody>
          <a:bodyPr wrap="square" rtlCol="0">
            <a:spAutoFit/>
          </a:bodyPr>
          <a:lstStyle/>
          <a:p>
            <a:pPr algn="ctr"/>
            <a:r>
              <a:rPr lang="en-US" sz="2000" dirty="0" smtClean="0">
                <a:solidFill>
                  <a:schemeClr val="accent6">
                    <a:lumMod val="50000"/>
                  </a:schemeClr>
                </a:solidFill>
              </a:rPr>
              <a:t>30</a:t>
            </a:r>
            <a:endParaRPr lang="en-US" sz="2000" dirty="0">
              <a:solidFill>
                <a:schemeClr val="accent6">
                  <a:lumMod val="50000"/>
                </a:schemeClr>
              </a:solidFill>
            </a:endParaRPr>
          </a:p>
        </p:txBody>
      </p:sp>
      <mc:AlternateContent xmlns:mc="http://schemas.openxmlformats.org/markup-compatibility/2006">
        <mc:Choice xmlns:a14="http://schemas.microsoft.com/office/drawing/2010/main" Requires="a14">
          <p:sp>
            <p:nvSpPr>
              <p:cNvPr id="86" name="TextBox 85"/>
              <p:cNvSpPr txBox="1"/>
              <p:nvPr/>
            </p:nvSpPr>
            <p:spPr>
              <a:xfrm>
                <a:off x="3411021" y="1825572"/>
                <a:ext cx="657546" cy="470835"/>
              </a:xfrm>
              <a:prstGeom prst="rect">
                <a:avLst/>
              </a:prstGeom>
              <a:solidFill>
                <a:schemeClr val="accent3">
                  <a:lumMod val="60000"/>
                  <a:lumOff val="40000"/>
                </a:schemeClr>
              </a:solidFill>
            </p:spPr>
            <p:txBody>
              <a:bodyPr wrap="square" rtlCol="0">
                <a:spAutoFit/>
              </a:bodyPr>
              <a:lstStyle/>
              <a:p>
                <a:pPr algn="ctr"/>
                <a14:m>
                  <m:oMathPara xmlns:m="http://schemas.openxmlformats.org/officeDocument/2006/math">
                    <m:oMathParaPr>
                      <m:jc m:val="centerGroup"/>
                    </m:oMathParaPr>
                    <m:oMath xmlns:m="http://schemas.openxmlformats.org/officeDocument/2006/math">
                      <m:sPre>
                        <m:sPrePr>
                          <m:ctrlPr>
                            <a:rPr lang="en-US" sz="2400" smtClean="0">
                              <a:solidFill>
                                <a:schemeClr val="accent6">
                                  <a:lumMod val="50000"/>
                                </a:schemeClr>
                              </a:solidFill>
                              <a:latin typeface="Cambria Math" panose="02040503050406030204" pitchFamily="18" charset="0"/>
                            </a:rPr>
                          </m:ctrlPr>
                        </m:sPrePr>
                        <m:sub>
                          <m:r>
                            <a:rPr lang="en-US" sz="2400" b="0" i="0" smtClean="0">
                              <a:solidFill>
                                <a:schemeClr val="accent6">
                                  <a:lumMod val="50000"/>
                                </a:schemeClr>
                              </a:solidFill>
                              <a:latin typeface="Cambria Math" panose="02040503050406030204" pitchFamily="18" charset="0"/>
                            </a:rPr>
                            <m:t>16</m:t>
                          </m:r>
                        </m:sub>
                        <m:sup>
                          <m:r>
                            <a:rPr lang="en-US" sz="2400" b="0" i="0" smtClean="0">
                              <a:solidFill>
                                <a:schemeClr val="accent6">
                                  <a:lumMod val="50000"/>
                                </a:schemeClr>
                              </a:solidFill>
                              <a:latin typeface="Cambria Math" panose="02040503050406030204" pitchFamily="18" charset="0"/>
                            </a:rPr>
                            <m:t>32</m:t>
                          </m:r>
                        </m:sup>
                        <m:e>
                          <m:r>
                            <m:rPr>
                              <m:sty m:val="p"/>
                            </m:rPr>
                            <a:rPr lang="en-US" sz="2400" b="0" i="0" smtClean="0">
                              <a:solidFill>
                                <a:schemeClr val="accent6">
                                  <a:lumMod val="50000"/>
                                </a:schemeClr>
                              </a:solidFill>
                              <a:latin typeface="Cambria Math" panose="02040503050406030204" pitchFamily="18" charset="0"/>
                            </a:rPr>
                            <m:t>S</m:t>
                          </m:r>
                        </m:e>
                      </m:sPre>
                    </m:oMath>
                  </m:oMathPara>
                </a14:m>
                <a:endParaRPr lang="en-US" sz="2400" dirty="0">
                  <a:solidFill>
                    <a:schemeClr val="accent6">
                      <a:lumMod val="50000"/>
                    </a:schemeClr>
                  </a:solidFill>
                </a:endParaRPr>
              </a:p>
            </p:txBody>
          </p:sp>
        </mc:Choice>
        <mc:Fallback>
          <p:sp>
            <p:nvSpPr>
              <p:cNvPr id="86" name="TextBox 85"/>
              <p:cNvSpPr txBox="1">
                <a:spLocks noRot="1" noChangeAspect="1" noMove="1" noResize="1" noEditPoints="1" noAdjustHandles="1" noChangeArrowheads="1" noChangeShapeType="1" noTextEdit="1"/>
              </p:cNvSpPr>
              <p:nvPr/>
            </p:nvSpPr>
            <p:spPr>
              <a:xfrm>
                <a:off x="3411021" y="1825572"/>
                <a:ext cx="657546" cy="470835"/>
              </a:xfrm>
              <a:prstGeom prst="rect">
                <a:avLst/>
              </a:prstGeom>
              <a:blipFill rotWithShape="0">
                <a:blip r:embed="rId4"/>
                <a:stretch>
                  <a:fillRect b="-3846"/>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87" name="TextBox 86"/>
              <p:cNvSpPr txBox="1"/>
              <p:nvPr/>
            </p:nvSpPr>
            <p:spPr>
              <a:xfrm>
                <a:off x="5250095" y="1827881"/>
                <a:ext cx="657546" cy="468526"/>
              </a:xfrm>
              <a:prstGeom prst="rect">
                <a:avLst/>
              </a:prstGeom>
              <a:solidFill>
                <a:schemeClr val="accent3">
                  <a:lumMod val="60000"/>
                  <a:lumOff val="40000"/>
                </a:schemeClr>
              </a:solidFill>
            </p:spPr>
            <p:txBody>
              <a:bodyPr wrap="square" rtlCol="0">
                <a:spAutoFit/>
              </a:bodyPr>
              <a:lstStyle/>
              <a:p>
                <a:pPr algn="ctr"/>
                <a14:m>
                  <m:oMathPara xmlns:m="http://schemas.openxmlformats.org/officeDocument/2006/math">
                    <m:oMathParaPr>
                      <m:jc m:val="centerGroup"/>
                    </m:oMathParaPr>
                    <m:oMath xmlns:m="http://schemas.openxmlformats.org/officeDocument/2006/math">
                      <m:sPre>
                        <m:sPrePr>
                          <m:ctrlPr>
                            <a:rPr lang="en-US" sz="2400" smtClean="0">
                              <a:solidFill>
                                <a:schemeClr val="accent6">
                                  <a:lumMod val="50000"/>
                                </a:schemeClr>
                              </a:solidFill>
                              <a:latin typeface="Cambria Math" panose="02040503050406030204" pitchFamily="18" charset="0"/>
                            </a:rPr>
                          </m:ctrlPr>
                        </m:sPrePr>
                        <m:sub>
                          <m:r>
                            <a:rPr lang="en-US" sz="2400" b="0" i="0" smtClean="0">
                              <a:solidFill>
                                <a:schemeClr val="accent6">
                                  <a:lumMod val="50000"/>
                                </a:schemeClr>
                              </a:solidFill>
                              <a:latin typeface="Cambria Math" panose="02040503050406030204" pitchFamily="18" charset="0"/>
                            </a:rPr>
                            <m:t>20</m:t>
                          </m:r>
                        </m:sub>
                        <m:sup>
                          <m:r>
                            <a:rPr lang="en-US" sz="2400" b="0" i="0" smtClean="0">
                              <a:solidFill>
                                <a:schemeClr val="accent6">
                                  <a:lumMod val="50000"/>
                                </a:schemeClr>
                              </a:solidFill>
                              <a:latin typeface="Cambria Math" panose="02040503050406030204" pitchFamily="18" charset="0"/>
                            </a:rPr>
                            <m:t>40</m:t>
                          </m:r>
                        </m:sup>
                        <m:e>
                          <m:r>
                            <m:rPr>
                              <m:sty m:val="p"/>
                            </m:rPr>
                            <a:rPr lang="en-US" sz="2400" b="0" i="0" smtClean="0">
                              <a:solidFill>
                                <a:schemeClr val="accent6">
                                  <a:lumMod val="50000"/>
                                </a:schemeClr>
                              </a:solidFill>
                              <a:latin typeface="Cambria Math" panose="02040503050406030204" pitchFamily="18" charset="0"/>
                            </a:rPr>
                            <m:t>Ca</m:t>
                          </m:r>
                        </m:e>
                      </m:sPre>
                    </m:oMath>
                  </m:oMathPara>
                </a14:m>
                <a:endParaRPr lang="en-US" sz="2400" dirty="0">
                  <a:solidFill>
                    <a:schemeClr val="accent6">
                      <a:lumMod val="50000"/>
                    </a:schemeClr>
                  </a:solidFill>
                </a:endParaRPr>
              </a:p>
            </p:txBody>
          </p:sp>
        </mc:Choice>
        <mc:Fallback>
          <p:sp>
            <p:nvSpPr>
              <p:cNvPr id="87" name="TextBox 86"/>
              <p:cNvSpPr txBox="1">
                <a:spLocks noRot="1" noChangeAspect="1" noMove="1" noResize="1" noEditPoints="1" noAdjustHandles="1" noChangeArrowheads="1" noChangeShapeType="1" noTextEdit="1"/>
              </p:cNvSpPr>
              <p:nvPr/>
            </p:nvSpPr>
            <p:spPr>
              <a:xfrm>
                <a:off x="5250095" y="1827881"/>
                <a:ext cx="657546" cy="468526"/>
              </a:xfrm>
              <a:prstGeom prst="rect">
                <a:avLst/>
              </a:prstGeom>
              <a:blipFill rotWithShape="0">
                <a:blip r:embed="rId5"/>
                <a:stretch>
                  <a:fillRect l="-10185" r="-3704" b="-3896"/>
                </a:stretch>
              </a:blipFill>
            </p:spPr>
            <p:txBody>
              <a:bodyPr/>
              <a:lstStyle/>
              <a:p>
                <a:r>
                  <a:rPr lang="en-US">
                    <a:noFill/>
                  </a:rPr>
                  <a:t> </a:t>
                </a:r>
              </a:p>
            </p:txBody>
          </p:sp>
        </mc:Fallback>
      </mc:AlternateContent>
    </p:spTree>
  </p:cSld>
  <p:clrMapOvr>
    <a:masterClrMapping/>
  </p:clrMapOvr>
  <p:transition spd="slow">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heckerboard(across)">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86"/>
                                        </p:tgtEl>
                                        <p:attrNameLst>
                                          <p:attrName>style.visibility</p:attrName>
                                        </p:attrNameLst>
                                      </p:cBhvr>
                                      <p:to>
                                        <p:strVal val="visible"/>
                                      </p:to>
                                    </p:set>
                                    <p:anim calcmode="lin" valueType="num">
                                      <p:cBhvr>
                                        <p:cTn id="17" dur="500" fill="hold"/>
                                        <p:tgtEl>
                                          <p:spTgt spid="86"/>
                                        </p:tgtEl>
                                        <p:attrNameLst>
                                          <p:attrName>ppt_w</p:attrName>
                                        </p:attrNameLst>
                                      </p:cBhvr>
                                      <p:tavLst>
                                        <p:tav tm="0">
                                          <p:val>
                                            <p:fltVal val="0"/>
                                          </p:val>
                                        </p:tav>
                                        <p:tav tm="100000">
                                          <p:val>
                                            <p:strVal val="#ppt_w"/>
                                          </p:val>
                                        </p:tav>
                                      </p:tavLst>
                                    </p:anim>
                                    <p:anim calcmode="lin" valueType="num">
                                      <p:cBhvr>
                                        <p:cTn id="18" dur="500" fill="hold"/>
                                        <p:tgtEl>
                                          <p:spTgt spid="86"/>
                                        </p:tgtEl>
                                        <p:attrNameLst>
                                          <p:attrName>ppt_h</p:attrName>
                                        </p:attrNameLst>
                                      </p:cBhvr>
                                      <p:tavLst>
                                        <p:tav tm="0">
                                          <p:val>
                                            <p:fltVal val="0"/>
                                          </p:val>
                                        </p:tav>
                                        <p:tav tm="100000">
                                          <p:val>
                                            <p:strVal val="#ppt_h"/>
                                          </p:val>
                                        </p:tav>
                                      </p:tavLst>
                                    </p:anim>
                                    <p:animEffect transition="in" filter="fade">
                                      <p:cBhvr>
                                        <p:cTn id="19" dur="500"/>
                                        <p:tgtEl>
                                          <p:spTgt spid="8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7"/>
                                        </p:tgtEl>
                                        <p:attrNameLst>
                                          <p:attrName>style.visibility</p:attrName>
                                        </p:attrNameLst>
                                      </p:cBhvr>
                                      <p:to>
                                        <p:strVal val="visible"/>
                                      </p:to>
                                    </p:set>
                                    <p:anim calcmode="lin" valueType="num">
                                      <p:cBhvr>
                                        <p:cTn id="22" dur="500" fill="hold"/>
                                        <p:tgtEl>
                                          <p:spTgt spid="77"/>
                                        </p:tgtEl>
                                        <p:attrNameLst>
                                          <p:attrName>ppt_w</p:attrName>
                                        </p:attrNameLst>
                                      </p:cBhvr>
                                      <p:tavLst>
                                        <p:tav tm="0">
                                          <p:val>
                                            <p:fltVal val="0"/>
                                          </p:val>
                                        </p:tav>
                                        <p:tav tm="100000">
                                          <p:val>
                                            <p:strVal val="#ppt_w"/>
                                          </p:val>
                                        </p:tav>
                                      </p:tavLst>
                                    </p:anim>
                                    <p:anim calcmode="lin" valueType="num">
                                      <p:cBhvr>
                                        <p:cTn id="23" dur="500" fill="hold"/>
                                        <p:tgtEl>
                                          <p:spTgt spid="77"/>
                                        </p:tgtEl>
                                        <p:attrNameLst>
                                          <p:attrName>ppt_h</p:attrName>
                                        </p:attrNameLst>
                                      </p:cBhvr>
                                      <p:tavLst>
                                        <p:tav tm="0">
                                          <p:val>
                                            <p:fltVal val="0"/>
                                          </p:val>
                                        </p:tav>
                                        <p:tav tm="100000">
                                          <p:val>
                                            <p:strVal val="#ppt_h"/>
                                          </p:val>
                                        </p:tav>
                                      </p:tavLst>
                                    </p:anim>
                                    <p:animEffect transition="in" filter="fade">
                                      <p:cBhvr>
                                        <p:cTn id="24" dur="500"/>
                                        <p:tgtEl>
                                          <p:spTgt spid="7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6"/>
                                        </p:tgtEl>
                                        <p:attrNameLst>
                                          <p:attrName>style.visibility</p:attrName>
                                        </p:attrNameLst>
                                      </p:cBhvr>
                                      <p:to>
                                        <p:strVal val="visible"/>
                                      </p:to>
                                    </p:set>
                                    <p:anim calcmode="lin" valueType="num">
                                      <p:cBhvr>
                                        <p:cTn id="27" dur="500" fill="hold"/>
                                        <p:tgtEl>
                                          <p:spTgt spid="76"/>
                                        </p:tgtEl>
                                        <p:attrNameLst>
                                          <p:attrName>ppt_w</p:attrName>
                                        </p:attrNameLst>
                                      </p:cBhvr>
                                      <p:tavLst>
                                        <p:tav tm="0">
                                          <p:val>
                                            <p:fltVal val="0"/>
                                          </p:val>
                                        </p:tav>
                                        <p:tav tm="100000">
                                          <p:val>
                                            <p:strVal val="#ppt_w"/>
                                          </p:val>
                                        </p:tav>
                                      </p:tavLst>
                                    </p:anim>
                                    <p:anim calcmode="lin" valueType="num">
                                      <p:cBhvr>
                                        <p:cTn id="28" dur="500" fill="hold"/>
                                        <p:tgtEl>
                                          <p:spTgt spid="76"/>
                                        </p:tgtEl>
                                        <p:attrNameLst>
                                          <p:attrName>ppt_h</p:attrName>
                                        </p:attrNameLst>
                                      </p:cBhvr>
                                      <p:tavLst>
                                        <p:tav tm="0">
                                          <p:val>
                                            <p:fltVal val="0"/>
                                          </p:val>
                                        </p:tav>
                                        <p:tav tm="100000">
                                          <p:val>
                                            <p:strVal val="#ppt_h"/>
                                          </p:val>
                                        </p:tav>
                                      </p:tavLst>
                                    </p:anim>
                                    <p:animEffect transition="in" filter="fade">
                                      <p:cBhvr>
                                        <p:cTn id="29" dur="500"/>
                                        <p:tgtEl>
                                          <p:spTgt spid="76"/>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500" fill="hold"/>
                                        <p:tgtEl>
                                          <p:spTgt spid="4"/>
                                        </p:tgtEl>
                                        <p:attrNameLst>
                                          <p:attrName>ppt_w</p:attrName>
                                        </p:attrNameLst>
                                      </p:cBhvr>
                                      <p:tavLst>
                                        <p:tav tm="0">
                                          <p:val>
                                            <p:fltVal val="0"/>
                                          </p:val>
                                        </p:tav>
                                        <p:tav tm="100000">
                                          <p:val>
                                            <p:strVal val="#ppt_w"/>
                                          </p:val>
                                        </p:tav>
                                      </p:tavLst>
                                    </p:anim>
                                    <p:anim calcmode="lin" valueType="num">
                                      <p:cBhvr>
                                        <p:cTn id="33" dur="500" fill="hold"/>
                                        <p:tgtEl>
                                          <p:spTgt spid="4"/>
                                        </p:tgtEl>
                                        <p:attrNameLst>
                                          <p:attrName>ppt_h</p:attrName>
                                        </p:attrNameLst>
                                      </p:cBhvr>
                                      <p:tavLst>
                                        <p:tav tm="0">
                                          <p:val>
                                            <p:fltVal val="0"/>
                                          </p:val>
                                        </p:tav>
                                        <p:tav tm="100000">
                                          <p:val>
                                            <p:strVal val="#ppt_h"/>
                                          </p:val>
                                        </p:tav>
                                      </p:tavLst>
                                    </p:anim>
                                    <p:animEffect transition="in" filter="fade">
                                      <p:cBhvr>
                                        <p:cTn id="34" dur="500"/>
                                        <p:tgtEl>
                                          <p:spTgt spid="4"/>
                                        </p:tgtEl>
                                      </p:cBhvr>
                                    </p:animEffect>
                                  </p:childTnLst>
                                </p:cTn>
                              </p:par>
                            </p:childTnLst>
                          </p:cTn>
                        </p:par>
                      </p:childTnLst>
                    </p:cTn>
                  </p:par>
                  <p:par>
                    <p:cTn id="35" fill="hold">
                      <p:stCondLst>
                        <p:cond delay="indefinite"/>
                      </p:stCondLst>
                      <p:childTnLst>
                        <p:par>
                          <p:cTn id="36" fill="hold">
                            <p:stCondLst>
                              <p:cond delay="0"/>
                            </p:stCondLst>
                            <p:childTnLst>
                              <p:par>
                                <p:cTn id="37" presetID="17" presetClass="entr" presetSubtype="10" fill="hold" grpId="0" nodeType="clickEffect">
                                  <p:stCondLst>
                                    <p:cond delay="0"/>
                                  </p:stCondLst>
                                  <p:childTnLst>
                                    <p:set>
                                      <p:cBhvr>
                                        <p:cTn id="38" dur="1" fill="hold">
                                          <p:stCondLst>
                                            <p:cond delay="0"/>
                                          </p:stCondLst>
                                        </p:cTn>
                                        <p:tgtEl>
                                          <p:spTgt spid="87"/>
                                        </p:tgtEl>
                                        <p:attrNameLst>
                                          <p:attrName>style.visibility</p:attrName>
                                        </p:attrNameLst>
                                      </p:cBhvr>
                                      <p:to>
                                        <p:strVal val="visible"/>
                                      </p:to>
                                    </p:set>
                                    <p:anim calcmode="lin" valueType="num">
                                      <p:cBhvr>
                                        <p:cTn id="39" dur="500" fill="hold"/>
                                        <p:tgtEl>
                                          <p:spTgt spid="87"/>
                                        </p:tgtEl>
                                        <p:attrNameLst>
                                          <p:attrName>ppt_w</p:attrName>
                                        </p:attrNameLst>
                                      </p:cBhvr>
                                      <p:tavLst>
                                        <p:tav tm="0">
                                          <p:val>
                                            <p:fltVal val="0"/>
                                          </p:val>
                                        </p:tav>
                                        <p:tav tm="100000">
                                          <p:val>
                                            <p:strVal val="#ppt_w"/>
                                          </p:val>
                                        </p:tav>
                                      </p:tavLst>
                                    </p:anim>
                                    <p:anim calcmode="lin" valueType="num">
                                      <p:cBhvr>
                                        <p:cTn id="40" dur="500" fill="hold"/>
                                        <p:tgtEl>
                                          <p:spTgt spid="87"/>
                                        </p:tgtEl>
                                        <p:attrNameLst>
                                          <p:attrName>ppt_h</p:attrName>
                                        </p:attrNameLst>
                                      </p:cBhvr>
                                      <p:tavLst>
                                        <p:tav tm="0">
                                          <p:val>
                                            <p:strVal val="#ppt_h"/>
                                          </p:val>
                                        </p:tav>
                                        <p:tav tm="100000">
                                          <p:val>
                                            <p:strVal val="#ppt_h"/>
                                          </p:val>
                                        </p:tav>
                                      </p:tavLst>
                                    </p:anim>
                                  </p:childTnLst>
                                </p:cTn>
                              </p:par>
                              <p:par>
                                <p:cTn id="41" presetID="17" presetClass="entr" presetSubtype="10" fill="hold" grpId="0" nodeType="withEffect">
                                  <p:stCondLst>
                                    <p:cond delay="0"/>
                                  </p:stCondLst>
                                  <p:childTnLst>
                                    <p:set>
                                      <p:cBhvr>
                                        <p:cTn id="42" dur="1" fill="hold">
                                          <p:stCondLst>
                                            <p:cond delay="0"/>
                                          </p:stCondLst>
                                        </p:cTn>
                                        <p:tgtEl>
                                          <p:spTgt spid="80"/>
                                        </p:tgtEl>
                                        <p:attrNameLst>
                                          <p:attrName>style.visibility</p:attrName>
                                        </p:attrNameLst>
                                      </p:cBhvr>
                                      <p:to>
                                        <p:strVal val="visible"/>
                                      </p:to>
                                    </p:set>
                                    <p:anim calcmode="lin" valueType="num">
                                      <p:cBhvr>
                                        <p:cTn id="43" dur="500" fill="hold"/>
                                        <p:tgtEl>
                                          <p:spTgt spid="80"/>
                                        </p:tgtEl>
                                        <p:attrNameLst>
                                          <p:attrName>ppt_w</p:attrName>
                                        </p:attrNameLst>
                                      </p:cBhvr>
                                      <p:tavLst>
                                        <p:tav tm="0">
                                          <p:val>
                                            <p:fltVal val="0"/>
                                          </p:val>
                                        </p:tav>
                                        <p:tav tm="100000">
                                          <p:val>
                                            <p:strVal val="#ppt_w"/>
                                          </p:val>
                                        </p:tav>
                                      </p:tavLst>
                                    </p:anim>
                                    <p:anim calcmode="lin" valueType="num">
                                      <p:cBhvr>
                                        <p:cTn id="44" dur="500" fill="hold"/>
                                        <p:tgtEl>
                                          <p:spTgt spid="80"/>
                                        </p:tgtEl>
                                        <p:attrNameLst>
                                          <p:attrName>ppt_h</p:attrName>
                                        </p:attrNameLst>
                                      </p:cBhvr>
                                      <p:tavLst>
                                        <p:tav tm="0">
                                          <p:val>
                                            <p:strVal val="#ppt_h"/>
                                          </p:val>
                                        </p:tav>
                                        <p:tav tm="100000">
                                          <p:val>
                                            <p:strVal val="#ppt_h"/>
                                          </p:val>
                                        </p:tav>
                                      </p:tavLst>
                                    </p:anim>
                                  </p:childTnLst>
                                </p:cTn>
                              </p:par>
                              <p:par>
                                <p:cTn id="45" presetID="17" presetClass="entr" presetSubtype="10" fill="hold" grpId="0" nodeType="withEffect">
                                  <p:stCondLst>
                                    <p:cond delay="0"/>
                                  </p:stCondLst>
                                  <p:childTnLst>
                                    <p:set>
                                      <p:cBhvr>
                                        <p:cTn id="46" dur="1" fill="hold">
                                          <p:stCondLst>
                                            <p:cond delay="0"/>
                                          </p:stCondLst>
                                        </p:cTn>
                                        <p:tgtEl>
                                          <p:spTgt spid="79"/>
                                        </p:tgtEl>
                                        <p:attrNameLst>
                                          <p:attrName>style.visibility</p:attrName>
                                        </p:attrNameLst>
                                      </p:cBhvr>
                                      <p:to>
                                        <p:strVal val="visible"/>
                                      </p:to>
                                    </p:set>
                                    <p:anim calcmode="lin" valueType="num">
                                      <p:cBhvr>
                                        <p:cTn id="47" dur="500" fill="hold"/>
                                        <p:tgtEl>
                                          <p:spTgt spid="79"/>
                                        </p:tgtEl>
                                        <p:attrNameLst>
                                          <p:attrName>ppt_w</p:attrName>
                                        </p:attrNameLst>
                                      </p:cBhvr>
                                      <p:tavLst>
                                        <p:tav tm="0">
                                          <p:val>
                                            <p:fltVal val="0"/>
                                          </p:val>
                                        </p:tav>
                                        <p:tav tm="100000">
                                          <p:val>
                                            <p:strVal val="#ppt_w"/>
                                          </p:val>
                                        </p:tav>
                                      </p:tavLst>
                                    </p:anim>
                                    <p:anim calcmode="lin" valueType="num">
                                      <p:cBhvr>
                                        <p:cTn id="48" dur="500" fill="hold"/>
                                        <p:tgtEl>
                                          <p:spTgt spid="79"/>
                                        </p:tgtEl>
                                        <p:attrNameLst>
                                          <p:attrName>ppt_h</p:attrName>
                                        </p:attrNameLst>
                                      </p:cBhvr>
                                      <p:tavLst>
                                        <p:tav tm="0">
                                          <p:val>
                                            <p:strVal val="#ppt_h"/>
                                          </p:val>
                                        </p:tav>
                                        <p:tav tm="100000">
                                          <p:val>
                                            <p:strVal val="#ppt_h"/>
                                          </p:val>
                                        </p:tav>
                                      </p:tavLst>
                                    </p:anim>
                                  </p:childTnLst>
                                </p:cTn>
                              </p:par>
                              <p:par>
                                <p:cTn id="49" presetID="17" presetClass="entr" presetSubtype="10" fill="hold" grpId="0" nodeType="withEffect">
                                  <p:stCondLst>
                                    <p:cond delay="0"/>
                                  </p:stCondLst>
                                  <p:childTnLst>
                                    <p:set>
                                      <p:cBhvr>
                                        <p:cTn id="50" dur="1" fill="hold">
                                          <p:stCondLst>
                                            <p:cond delay="0"/>
                                          </p:stCondLst>
                                        </p:cTn>
                                        <p:tgtEl>
                                          <p:spTgt spid="78"/>
                                        </p:tgtEl>
                                        <p:attrNameLst>
                                          <p:attrName>style.visibility</p:attrName>
                                        </p:attrNameLst>
                                      </p:cBhvr>
                                      <p:to>
                                        <p:strVal val="visible"/>
                                      </p:to>
                                    </p:set>
                                    <p:anim calcmode="lin" valueType="num">
                                      <p:cBhvr>
                                        <p:cTn id="51" dur="500" fill="hold"/>
                                        <p:tgtEl>
                                          <p:spTgt spid="78"/>
                                        </p:tgtEl>
                                        <p:attrNameLst>
                                          <p:attrName>ppt_w</p:attrName>
                                        </p:attrNameLst>
                                      </p:cBhvr>
                                      <p:tavLst>
                                        <p:tav tm="0">
                                          <p:val>
                                            <p:fltVal val="0"/>
                                          </p:val>
                                        </p:tav>
                                        <p:tav tm="100000">
                                          <p:val>
                                            <p:strVal val="#ppt_w"/>
                                          </p:val>
                                        </p:tav>
                                      </p:tavLst>
                                    </p:anim>
                                    <p:anim calcmode="lin" valueType="num">
                                      <p:cBhvr>
                                        <p:cTn id="52" dur="500" fill="hold"/>
                                        <p:tgtEl>
                                          <p:spTgt spid="78"/>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17" presetClass="entr" presetSubtype="10" fill="hold" grpId="0" nodeType="clickEffect">
                                  <p:stCondLst>
                                    <p:cond delay="0"/>
                                  </p:stCondLst>
                                  <p:childTnLst>
                                    <p:set>
                                      <p:cBhvr>
                                        <p:cTn id="56" dur="1" fill="hold">
                                          <p:stCondLst>
                                            <p:cond delay="0"/>
                                          </p:stCondLst>
                                        </p:cTn>
                                        <p:tgtEl>
                                          <p:spTgt spid="81"/>
                                        </p:tgtEl>
                                        <p:attrNameLst>
                                          <p:attrName>style.visibility</p:attrName>
                                        </p:attrNameLst>
                                      </p:cBhvr>
                                      <p:to>
                                        <p:strVal val="visible"/>
                                      </p:to>
                                    </p:set>
                                    <p:anim calcmode="lin" valueType="num">
                                      <p:cBhvr>
                                        <p:cTn id="57" dur="500" fill="hold"/>
                                        <p:tgtEl>
                                          <p:spTgt spid="81"/>
                                        </p:tgtEl>
                                        <p:attrNameLst>
                                          <p:attrName>ppt_w</p:attrName>
                                        </p:attrNameLst>
                                      </p:cBhvr>
                                      <p:tavLst>
                                        <p:tav tm="0">
                                          <p:val>
                                            <p:fltVal val="0"/>
                                          </p:val>
                                        </p:tav>
                                        <p:tav tm="100000">
                                          <p:val>
                                            <p:strVal val="#ppt_w"/>
                                          </p:val>
                                        </p:tav>
                                      </p:tavLst>
                                    </p:anim>
                                    <p:anim calcmode="lin" valueType="num">
                                      <p:cBhvr>
                                        <p:cTn id="58" dur="500" fill="hold"/>
                                        <p:tgtEl>
                                          <p:spTgt spid="81"/>
                                        </p:tgtEl>
                                        <p:attrNameLst>
                                          <p:attrName>ppt_h</p:attrName>
                                        </p:attrNameLst>
                                      </p:cBhvr>
                                      <p:tavLst>
                                        <p:tav tm="0">
                                          <p:val>
                                            <p:strVal val="#ppt_h"/>
                                          </p:val>
                                        </p:tav>
                                        <p:tav tm="100000">
                                          <p:val>
                                            <p:strVal val="#ppt_h"/>
                                          </p:val>
                                        </p:tav>
                                      </p:tavLst>
                                    </p:anim>
                                  </p:childTnLst>
                                </p:cTn>
                              </p:par>
                              <p:par>
                                <p:cTn id="59" presetID="17" presetClass="entr" presetSubtype="10" fill="hold" grpId="0" nodeType="withEffect">
                                  <p:stCondLst>
                                    <p:cond delay="0"/>
                                  </p:stCondLst>
                                  <p:childTnLst>
                                    <p:set>
                                      <p:cBhvr>
                                        <p:cTn id="60" dur="1" fill="hold">
                                          <p:stCondLst>
                                            <p:cond delay="0"/>
                                          </p:stCondLst>
                                        </p:cTn>
                                        <p:tgtEl>
                                          <p:spTgt spid="82"/>
                                        </p:tgtEl>
                                        <p:attrNameLst>
                                          <p:attrName>style.visibility</p:attrName>
                                        </p:attrNameLst>
                                      </p:cBhvr>
                                      <p:to>
                                        <p:strVal val="visible"/>
                                      </p:to>
                                    </p:set>
                                    <p:anim calcmode="lin" valueType="num">
                                      <p:cBhvr>
                                        <p:cTn id="61" dur="500" fill="hold"/>
                                        <p:tgtEl>
                                          <p:spTgt spid="82"/>
                                        </p:tgtEl>
                                        <p:attrNameLst>
                                          <p:attrName>ppt_w</p:attrName>
                                        </p:attrNameLst>
                                      </p:cBhvr>
                                      <p:tavLst>
                                        <p:tav tm="0">
                                          <p:val>
                                            <p:fltVal val="0"/>
                                          </p:val>
                                        </p:tav>
                                        <p:tav tm="100000">
                                          <p:val>
                                            <p:strVal val="#ppt_w"/>
                                          </p:val>
                                        </p:tav>
                                      </p:tavLst>
                                    </p:anim>
                                    <p:anim calcmode="lin" valueType="num">
                                      <p:cBhvr>
                                        <p:cTn id="62" dur="500" fill="hold"/>
                                        <p:tgtEl>
                                          <p:spTgt spid="82"/>
                                        </p:tgtEl>
                                        <p:attrNameLst>
                                          <p:attrName>ppt_h</p:attrName>
                                        </p:attrNameLst>
                                      </p:cBhvr>
                                      <p:tavLst>
                                        <p:tav tm="0">
                                          <p:val>
                                            <p:strVal val="#ppt_h"/>
                                          </p:val>
                                        </p:tav>
                                        <p:tav tm="100000">
                                          <p:val>
                                            <p:strVal val="#ppt_h"/>
                                          </p:val>
                                        </p:tav>
                                      </p:tavLst>
                                    </p:anim>
                                  </p:childTnLst>
                                </p:cTn>
                              </p:par>
                              <p:par>
                                <p:cTn id="63" presetID="17" presetClass="entr" presetSubtype="10" fill="hold" grpId="0" nodeType="withEffect">
                                  <p:stCondLst>
                                    <p:cond delay="0"/>
                                  </p:stCondLst>
                                  <p:childTnLst>
                                    <p:set>
                                      <p:cBhvr>
                                        <p:cTn id="64" dur="1" fill="hold">
                                          <p:stCondLst>
                                            <p:cond delay="0"/>
                                          </p:stCondLst>
                                        </p:cTn>
                                        <p:tgtEl>
                                          <p:spTgt spid="83"/>
                                        </p:tgtEl>
                                        <p:attrNameLst>
                                          <p:attrName>style.visibility</p:attrName>
                                        </p:attrNameLst>
                                      </p:cBhvr>
                                      <p:to>
                                        <p:strVal val="visible"/>
                                      </p:to>
                                    </p:set>
                                    <p:anim calcmode="lin" valueType="num">
                                      <p:cBhvr>
                                        <p:cTn id="65" dur="500" fill="hold"/>
                                        <p:tgtEl>
                                          <p:spTgt spid="83"/>
                                        </p:tgtEl>
                                        <p:attrNameLst>
                                          <p:attrName>ppt_w</p:attrName>
                                        </p:attrNameLst>
                                      </p:cBhvr>
                                      <p:tavLst>
                                        <p:tav tm="0">
                                          <p:val>
                                            <p:fltVal val="0"/>
                                          </p:val>
                                        </p:tav>
                                        <p:tav tm="100000">
                                          <p:val>
                                            <p:strVal val="#ppt_w"/>
                                          </p:val>
                                        </p:tav>
                                      </p:tavLst>
                                    </p:anim>
                                    <p:anim calcmode="lin" valueType="num">
                                      <p:cBhvr>
                                        <p:cTn id="66" dur="500" fill="hold"/>
                                        <p:tgtEl>
                                          <p:spTgt spid="83"/>
                                        </p:tgtEl>
                                        <p:attrNameLst>
                                          <p:attrName>ppt_h</p:attrName>
                                        </p:attrNameLst>
                                      </p:cBhvr>
                                      <p:tavLst>
                                        <p:tav tm="0">
                                          <p:val>
                                            <p:strVal val="#ppt_h"/>
                                          </p:val>
                                        </p:tav>
                                        <p:tav tm="100000">
                                          <p:val>
                                            <p:strVal val="#ppt_h"/>
                                          </p:val>
                                        </p:tav>
                                      </p:tavLst>
                                    </p:anim>
                                  </p:childTnLst>
                                </p:cTn>
                              </p:par>
                              <p:par>
                                <p:cTn id="67" presetID="17" presetClass="entr" presetSubtype="10" fill="hold" grpId="0" nodeType="withEffect">
                                  <p:stCondLst>
                                    <p:cond delay="0"/>
                                  </p:stCondLst>
                                  <p:childTnLst>
                                    <p:set>
                                      <p:cBhvr>
                                        <p:cTn id="68" dur="1" fill="hold">
                                          <p:stCondLst>
                                            <p:cond delay="0"/>
                                          </p:stCondLst>
                                        </p:cTn>
                                        <p:tgtEl>
                                          <p:spTgt spid="84"/>
                                        </p:tgtEl>
                                        <p:attrNameLst>
                                          <p:attrName>style.visibility</p:attrName>
                                        </p:attrNameLst>
                                      </p:cBhvr>
                                      <p:to>
                                        <p:strVal val="visible"/>
                                      </p:to>
                                    </p:set>
                                    <p:anim calcmode="lin" valueType="num">
                                      <p:cBhvr>
                                        <p:cTn id="69" dur="500" fill="hold"/>
                                        <p:tgtEl>
                                          <p:spTgt spid="84"/>
                                        </p:tgtEl>
                                        <p:attrNameLst>
                                          <p:attrName>ppt_w</p:attrName>
                                        </p:attrNameLst>
                                      </p:cBhvr>
                                      <p:tavLst>
                                        <p:tav tm="0">
                                          <p:val>
                                            <p:fltVal val="0"/>
                                          </p:val>
                                        </p:tav>
                                        <p:tav tm="100000">
                                          <p:val>
                                            <p:strVal val="#ppt_w"/>
                                          </p:val>
                                        </p:tav>
                                      </p:tavLst>
                                    </p:anim>
                                    <p:anim calcmode="lin" valueType="num">
                                      <p:cBhvr>
                                        <p:cTn id="70" dur="500" fill="hold"/>
                                        <p:tgtEl>
                                          <p:spTgt spid="84"/>
                                        </p:tgtEl>
                                        <p:attrNameLst>
                                          <p:attrName>ppt_h</p:attrName>
                                        </p:attrNameLst>
                                      </p:cBhvr>
                                      <p:tavLst>
                                        <p:tav tm="0">
                                          <p:val>
                                            <p:strVal val="#ppt_h"/>
                                          </p:val>
                                        </p:tav>
                                        <p:tav tm="100000">
                                          <p:val>
                                            <p:strVal val="#ppt_h"/>
                                          </p:val>
                                        </p:tav>
                                      </p:tavLst>
                                    </p:anim>
                                  </p:childTnLst>
                                </p:cTn>
                              </p:par>
                              <p:par>
                                <p:cTn id="71" presetID="17" presetClass="entr" presetSubtype="10" fill="hold" grpId="0" nodeType="withEffect">
                                  <p:stCondLst>
                                    <p:cond delay="0"/>
                                  </p:stCondLst>
                                  <p:childTnLst>
                                    <p:set>
                                      <p:cBhvr>
                                        <p:cTn id="72" dur="1" fill="hold">
                                          <p:stCondLst>
                                            <p:cond delay="0"/>
                                          </p:stCondLst>
                                        </p:cTn>
                                        <p:tgtEl>
                                          <p:spTgt spid="85"/>
                                        </p:tgtEl>
                                        <p:attrNameLst>
                                          <p:attrName>style.visibility</p:attrName>
                                        </p:attrNameLst>
                                      </p:cBhvr>
                                      <p:to>
                                        <p:strVal val="visible"/>
                                      </p:to>
                                    </p:set>
                                    <p:anim calcmode="lin" valueType="num">
                                      <p:cBhvr>
                                        <p:cTn id="73" dur="500" fill="hold"/>
                                        <p:tgtEl>
                                          <p:spTgt spid="85"/>
                                        </p:tgtEl>
                                        <p:attrNameLst>
                                          <p:attrName>ppt_w</p:attrName>
                                        </p:attrNameLst>
                                      </p:cBhvr>
                                      <p:tavLst>
                                        <p:tav tm="0">
                                          <p:val>
                                            <p:fltVal val="0"/>
                                          </p:val>
                                        </p:tav>
                                        <p:tav tm="100000">
                                          <p:val>
                                            <p:strVal val="#ppt_w"/>
                                          </p:val>
                                        </p:tav>
                                      </p:tavLst>
                                    </p:anim>
                                    <p:anim calcmode="lin" valueType="num">
                                      <p:cBhvr>
                                        <p:cTn id="74" dur="500" fill="hold"/>
                                        <p:tgtEl>
                                          <p:spTgt spid="8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257"/>
        <p:cNvGrpSpPr/>
        <p:nvPr/>
      </p:nvGrpSpPr>
      <p:grpSpPr>
        <a:xfrm>
          <a:off x="0" y="0"/>
          <a:ext cx="0" cy="0"/>
          <a:chOff x="0" y="0"/>
          <a:chExt cx="0" cy="0"/>
        </a:xfrm>
      </p:grpSpPr>
      <p:sp>
        <p:nvSpPr>
          <p:cNvPr id="15258" name="Google Shape;15258;p55"/>
          <p:cNvSpPr txBox="1">
            <a:spLocks noGrp="1"/>
          </p:cNvSpPr>
          <p:nvPr>
            <p:ph type="title"/>
          </p:nvPr>
        </p:nvSpPr>
        <p:spPr>
          <a:xfrm>
            <a:off x="334175" y="291775"/>
            <a:ext cx="8475600" cy="657900"/>
          </a:xfrm>
          <a:prstGeom prst="rect">
            <a:avLst/>
          </a:prstGeom>
        </p:spPr>
        <p:txBody>
          <a:bodyPr spcFirstLastPara="1" wrap="square" lIns="365750" tIns="0" rIns="365750" bIns="0" anchor="ctr" anchorCtr="0">
            <a:noAutofit/>
          </a:bodyPr>
          <a:lstStyle/>
          <a:p>
            <a:pPr marL="0" lvl="0" indent="0" algn="l" rtl="0">
              <a:spcBef>
                <a:spcPts val="0"/>
              </a:spcBef>
              <a:spcAft>
                <a:spcPts val="0"/>
              </a:spcAft>
              <a:buNone/>
            </a:pPr>
            <a:r>
              <a:rPr lang="en-US" b="1" dirty="0" smtClean="0">
                <a:solidFill>
                  <a:schemeClr val="accent6">
                    <a:lumMod val="75000"/>
                  </a:schemeClr>
                </a:solidFill>
                <a:latin typeface="+mn-lt"/>
              </a:rPr>
              <a:t>?5 (SGK - tr20)</a:t>
            </a:r>
            <a:endParaRPr b="1" dirty="0">
              <a:solidFill>
                <a:schemeClr val="accent6">
                  <a:lumMod val="75000"/>
                </a:schemeClr>
              </a:solidFill>
              <a:latin typeface="+mn-lt"/>
            </a:endParaRPr>
          </a:p>
        </p:txBody>
      </p:sp>
      <p:grpSp>
        <p:nvGrpSpPr>
          <p:cNvPr id="15260" name="Google Shape;15260;p55"/>
          <p:cNvGrpSpPr/>
          <p:nvPr/>
        </p:nvGrpSpPr>
        <p:grpSpPr>
          <a:xfrm>
            <a:off x="104720" y="357140"/>
            <a:ext cx="470274" cy="548630"/>
            <a:chOff x="9873" y="1240062"/>
            <a:chExt cx="545434" cy="640998"/>
          </a:xfrm>
        </p:grpSpPr>
        <p:cxnSp>
          <p:nvCxnSpPr>
            <p:cNvPr id="15261" name="Google Shape;15261;p55"/>
            <p:cNvCxnSpPr>
              <a:stCxn id="15262" idx="6"/>
              <a:endCxn id="15263"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5264" name="Google Shape;15264;p55"/>
            <p:cNvGrpSpPr/>
            <p:nvPr/>
          </p:nvGrpSpPr>
          <p:grpSpPr>
            <a:xfrm rot="10800000">
              <a:off x="9873" y="1628460"/>
              <a:ext cx="252600" cy="252600"/>
              <a:chOff x="6804422" y="-316297"/>
              <a:chExt cx="252600" cy="252600"/>
            </a:xfrm>
          </p:grpSpPr>
          <p:sp>
            <p:nvSpPr>
              <p:cNvPr id="15265" name="Google Shape;15265;p55"/>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55"/>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7" name="Google Shape;15267;p55"/>
            <p:cNvGrpSpPr/>
            <p:nvPr/>
          </p:nvGrpSpPr>
          <p:grpSpPr>
            <a:xfrm rot="10800000">
              <a:off x="39879" y="1240062"/>
              <a:ext cx="192600" cy="192600"/>
              <a:chOff x="7291941" y="112804"/>
              <a:chExt cx="192600" cy="192600"/>
            </a:xfrm>
          </p:grpSpPr>
          <p:sp>
            <p:nvSpPr>
              <p:cNvPr id="15263" name="Google Shape;15263;p55"/>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55"/>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9" name="Google Shape;15269;p55"/>
            <p:cNvGrpSpPr/>
            <p:nvPr/>
          </p:nvGrpSpPr>
          <p:grpSpPr>
            <a:xfrm rot="10800000">
              <a:off x="295808" y="1422120"/>
              <a:ext cx="259500" cy="259500"/>
              <a:chOff x="6969112" y="-17269"/>
              <a:chExt cx="259500" cy="259500"/>
            </a:xfrm>
          </p:grpSpPr>
          <p:sp>
            <p:nvSpPr>
              <p:cNvPr id="15262" name="Google Shape;15262;p55"/>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55"/>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271" name="Google Shape;15271;p55"/>
            <p:cNvCxnSpPr>
              <a:stCxn id="15265" idx="3"/>
              <a:endCxn id="15262"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
        <p:nvSpPr>
          <p:cNvPr id="3" name="TextBox 2"/>
          <p:cNvSpPr txBox="1"/>
          <p:nvPr/>
        </p:nvSpPr>
        <p:spPr>
          <a:xfrm>
            <a:off x="811024" y="1153082"/>
            <a:ext cx="3853444" cy="2400657"/>
          </a:xfrm>
          <a:prstGeom prst="rect">
            <a:avLst/>
          </a:prstGeom>
          <a:noFill/>
        </p:spPr>
        <p:txBody>
          <a:bodyPr wrap="square" rtlCol="0">
            <a:spAutoFit/>
          </a:bodyPr>
          <a:lstStyle/>
          <a:p>
            <a:pPr algn="just">
              <a:lnSpc>
                <a:spcPct val="150000"/>
              </a:lnSpc>
            </a:pPr>
            <a:r>
              <a:rPr lang="en-US" sz="2000" dirty="0" err="1" smtClean="0"/>
              <a:t>Tỉ</a:t>
            </a:r>
            <a:r>
              <a:rPr lang="en-US" sz="2000" dirty="0" smtClean="0"/>
              <a:t> </a:t>
            </a:r>
            <a:r>
              <a:rPr lang="en-US" sz="2000" dirty="0" err="1" smtClean="0"/>
              <a:t>lệ</a:t>
            </a:r>
            <a:r>
              <a:rPr lang="en-US" sz="2000" dirty="0" smtClean="0"/>
              <a:t> </a:t>
            </a:r>
            <a:r>
              <a:rPr lang="en-US" sz="2000" dirty="0" err="1" smtClean="0"/>
              <a:t>phần</a:t>
            </a:r>
            <a:r>
              <a:rPr lang="en-US" sz="2000" dirty="0" smtClean="0"/>
              <a:t> </a:t>
            </a:r>
            <a:r>
              <a:rPr lang="en-US" sz="2000" dirty="0" err="1" smtClean="0"/>
              <a:t>trăm</a:t>
            </a:r>
            <a:r>
              <a:rPr lang="en-US" sz="2000" dirty="0" smtClean="0"/>
              <a:t> </a:t>
            </a:r>
            <a:r>
              <a:rPr lang="en-US" sz="2000" dirty="0" err="1" smtClean="0"/>
              <a:t>số</a:t>
            </a:r>
            <a:r>
              <a:rPr lang="en-US" sz="2000" dirty="0" smtClean="0"/>
              <a:t> </a:t>
            </a:r>
            <a:r>
              <a:rPr lang="en-US" sz="2000" dirty="0" err="1" smtClean="0"/>
              <a:t>nguyên</a:t>
            </a:r>
            <a:r>
              <a:rPr lang="en-US" sz="2000" dirty="0" smtClean="0"/>
              <a:t> </a:t>
            </a:r>
            <a:r>
              <a:rPr lang="en-US" sz="2000" dirty="0" err="1" smtClean="0"/>
              <a:t>tử</a:t>
            </a:r>
            <a:r>
              <a:rPr lang="en-US" sz="2000" dirty="0" smtClean="0"/>
              <a:t> </a:t>
            </a:r>
            <a:r>
              <a:rPr lang="en-US" sz="2000" dirty="0" err="1" smtClean="0"/>
              <a:t>các</a:t>
            </a:r>
            <a:r>
              <a:rPr lang="en-US" sz="2000" dirty="0" smtClean="0"/>
              <a:t> </a:t>
            </a:r>
            <a:r>
              <a:rPr lang="en-US" sz="2000" dirty="0" err="1" smtClean="0"/>
              <a:t>đồng</a:t>
            </a:r>
            <a:r>
              <a:rPr lang="en-US" sz="2000" dirty="0" smtClean="0"/>
              <a:t> </a:t>
            </a:r>
            <a:r>
              <a:rPr lang="en-US" sz="2000" dirty="0" err="1" smtClean="0"/>
              <a:t>vị</a:t>
            </a:r>
            <a:r>
              <a:rPr lang="en-US" sz="2000" dirty="0" smtClean="0"/>
              <a:t> </a:t>
            </a:r>
            <a:r>
              <a:rPr lang="en-US" sz="2000" dirty="0" err="1" smtClean="0"/>
              <a:t>của</a:t>
            </a:r>
            <a:r>
              <a:rPr lang="en-US" sz="2000" dirty="0" smtClean="0"/>
              <a:t> neon (Ne) </a:t>
            </a:r>
            <a:r>
              <a:rPr lang="en-US" sz="2000" dirty="0" err="1" smtClean="0"/>
              <a:t>được</a:t>
            </a:r>
            <a:r>
              <a:rPr lang="en-US" sz="2000" dirty="0" smtClean="0"/>
              <a:t> </a:t>
            </a:r>
            <a:r>
              <a:rPr lang="en-US" sz="2000" dirty="0" err="1" smtClean="0"/>
              <a:t>xác</a:t>
            </a:r>
            <a:r>
              <a:rPr lang="en-US" sz="2000" dirty="0" smtClean="0"/>
              <a:t> </a:t>
            </a:r>
            <a:r>
              <a:rPr lang="en-US" sz="2000" dirty="0" err="1" smtClean="0"/>
              <a:t>định</a:t>
            </a:r>
            <a:r>
              <a:rPr lang="en-US" sz="2000" dirty="0" smtClean="0"/>
              <a:t> </a:t>
            </a:r>
            <a:r>
              <a:rPr lang="en-US" sz="2000" dirty="0" err="1" smtClean="0"/>
              <a:t>theo</a:t>
            </a:r>
            <a:r>
              <a:rPr lang="en-US" sz="2000" dirty="0" smtClean="0"/>
              <a:t> </a:t>
            </a:r>
            <a:r>
              <a:rPr lang="en-US" sz="2000" dirty="0" err="1" smtClean="0"/>
              <a:t>phổ</a:t>
            </a:r>
            <a:r>
              <a:rPr lang="en-US" sz="2000" dirty="0" smtClean="0"/>
              <a:t> </a:t>
            </a:r>
            <a:r>
              <a:rPr lang="en-US" sz="2000" dirty="0" err="1" smtClean="0"/>
              <a:t>khối</a:t>
            </a:r>
            <a:r>
              <a:rPr lang="en-US" sz="2000" dirty="0" smtClean="0"/>
              <a:t> </a:t>
            </a:r>
            <a:r>
              <a:rPr lang="en-US" sz="2000" dirty="0" err="1" smtClean="0"/>
              <a:t>lượng</a:t>
            </a:r>
            <a:r>
              <a:rPr lang="en-US" sz="2000" dirty="0" smtClean="0"/>
              <a:t> (</a:t>
            </a:r>
            <a:r>
              <a:rPr lang="en-US" sz="2000" dirty="0" err="1" smtClean="0"/>
              <a:t>Hình</a:t>
            </a:r>
            <a:r>
              <a:rPr lang="en-US" sz="2000" dirty="0" smtClean="0"/>
              <a:t> 2.4). </a:t>
            </a:r>
            <a:r>
              <a:rPr lang="en-US" sz="2000" dirty="0" err="1" smtClean="0"/>
              <a:t>Tính</a:t>
            </a:r>
            <a:r>
              <a:rPr lang="en-US" sz="2000" dirty="0" smtClean="0"/>
              <a:t> </a:t>
            </a:r>
            <a:r>
              <a:rPr lang="en-US" sz="2000" dirty="0" err="1" smtClean="0"/>
              <a:t>nguyên</a:t>
            </a:r>
            <a:r>
              <a:rPr lang="en-US" sz="2000" dirty="0" smtClean="0"/>
              <a:t> </a:t>
            </a:r>
            <a:r>
              <a:rPr lang="en-US" sz="2000" dirty="0" err="1" smtClean="0"/>
              <a:t>tử</a:t>
            </a:r>
            <a:r>
              <a:rPr lang="en-US" sz="2000" dirty="0" smtClean="0"/>
              <a:t> </a:t>
            </a:r>
            <a:r>
              <a:rPr lang="en-US" sz="2000" dirty="0" err="1" smtClean="0"/>
              <a:t>khối</a:t>
            </a:r>
            <a:r>
              <a:rPr lang="en-US" sz="2000" dirty="0" smtClean="0"/>
              <a:t> </a:t>
            </a:r>
            <a:r>
              <a:rPr lang="en-US" sz="2000" dirty="0" err="1" smtClean="0"/>
              <a:t>trung</a:t>
            </a:r>
            <a:r>
              <a:rPr lang="en-US" sz="2000" dirty="0" smtClean="0"/>
              <a:t> </a:t>
            </a:r>
            <a:r>
              <a:rPr lang="en-US" sz="2000" dirty="0" err="1" smtClean="0"/>
              <a:t>bình</a:t>
            </a:r>
            <a:r>
              <a:rPr lang="en-US" sz="2000" dirty="0" smtClean="0"/>
              <a:t> </a:t>
            </a:r>
            <a:r>
              <a:rPr lang="en-US" sz="2000" dirty="0" err="1" smtClean="0"/>
              <a:t>của</a:t>
            </a:r>
            <a:r>
              <a:rPr lang="en-US" sz="2000" dirty="0" smtClean="0"/>
              <a:t> Ne.</a:t>
            </a:r>
            <a:endParaRPr lang="en-US" sz="2000" dirty="0"/>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54884" y="1010042"/>
            <a:ext cx="3154543" cy="2686735"/>
          </a:xfrm>
          <a:prstGeom prst="rect">
            <a:avLst/>
          </a:prstGeom>
        </p:spPr>
      </p:pic>
      <mc:AlternateContent xmlns:mc="http://schemas.openxmlformats.org/markup-compatibility/2006">
        <mc:Choice xmlns:a14="http://schemas.microsoft.com/office/drawing/2010/main" Requires="a14">
          <p:sp>
            <p:nvSpPr>
              <p:cNvPr id="5" name="TextBox 4"/>
              <p:cNvSpPr txBox="1"/>
              <p:nvPr/>
            </p:nvSpPr>
            <p:spPr>
              <a:xfrm>
                <a:off x="351533" y="3900184"/>
                <a:ext cx="9031620" cy="712246"/>
              </a:xfrm>
              <a:prstGeom prst="rect">
                <a:avLst/>
              </a:prstGeom>
              <a:noFill/>
            </p:spPr>
            <p:txBody>
              <a:bodyPr wrap="square" rtlCol="0">
                <a:spAutoFit/>
              </a:bodyPr>
              <a:lstStyle/>
              <a:p>
                <a14:m>
                  <m:oMath xmlns:m="http://schemas.openxmlformats.org/officeDocument/2006/math">
                    <m:sSub>
                      <m:sSubPr>
                        <m:ctrlPr>
                          <a:rPr lang="en-US" sz="2000" smtClean="0">
                            <a:latin typeface="Cambria Math" panose="02040503050406030204" pitchFamily="18" charset="0"/>
                          </a:rPr>
                        </m:ctrlPr>
                      </m:sSubPr>
                      <m:e>
                        <m:acc>
                          <m:accPr>
                            <m:chr m:val="̅"/>
                            <m:ctrlPr>
                              <a:rPr lang="en-US" sz="2000" smtClean="0">
                                <a:latin typeface="Cambria Math" panose="02040503050406030204" pitchFamily="18" charset="0"/>
                              </a:rPr>
                            </m:ctrlPr>
                          </m:accPr>
                          <m:e>
                            <m:r>
                              <m:rPr>
                                <m:sty m:val="p"/>
                              </m:rPr>
                              <a:rPr lang="en-US" sz="2000" b="0" i="0" smtClean="0">
                                <a:latin typeface="Cambria Math" panose="02040503050406030204" pitchFamily="18" charset="0"/>
                              </a:rPr>
                              <m:t>A</m:t>
                            </m:r>
                          </m:e>
                        </m:acc>
                      </m:e>
                      <m:sub>
                        <m:r>
                          <m:rPr>
                            <m:sty m:val="p"/>
                          </m:rPr>
                          <a:rPr lang="en-US" sz="2000" b="0" i="0" smtClean="0">
                            <a:latin typeface="Cambria Math" panose="02040503050406030204" pitchFamily="18" charset="0"/>
                          </a:rPr>
                          <m:t>Ne</m:t>
                        </m:r>
                      </m:sub>
                    </m:sSub>
                  </m:oMath>
                </a14:m>
                <a:r>
                  <a:rPr lang="en-US" sz="2000" dirty="0" smtClean="0"/>
                  <a:t>= </a:t>
                </a:r>
                <a14:m>
                  <m:oMath xmlns:m="http://schemas.openxmlformats.org/officeDocument/2006/math">
                    <m:f>
                      <m:fPr>
                        <m:ctrlPr>
                          <a:rPr lang="en-US" sz="2400" smtClean="0">
                            <a:latin typeface="Cambria Math" panose="02040503050406030204" pitchFamily="18" charset="0"/>
                          </a:rPr>
                        </m:ctrlPr>
                      </m:fPr>
                      <m:num>
                        <m:sSub>
                          <m:sSubPr>
                            <m:ctrlPr>
                              <a:rPr lang="en-US" sz="2400" smtClean="0">
                                <a:latin typeface="Cambria Math" panose="02040503050406030204" pitchFamily="18" charset="0"/>
                              </a:rPr>
                            </m:ctrlPr>
                          </m:sSubPr>
                          <m:e>
                            <m:r>
                              <m:rPr>
                                <m:sty m:val="p"/>
                              </m:rPr>
                              <a:rPr lang="en-US" sz="2400" b="0" i="0" smtClean="0">
                                <a:latin typeface="Cambria Math" panose="02040503050406030204" pitchFamily="18" charset="0"/>
                              </a:rPr>
                              <m:t>A</m:t>
                            </m:r>
                          </m:e>
                          <m:sub>
                            <m:sSub>
                              <m:sSubPr>
                                <m:ctrlPr>
                                  <a:rPr lang="en-US" sz="2400" smtClean="0">
                                    <a:latin typeface="Cambria Math" panose="02040503050406030204" pitchFamily="18" charset="0"/>
                                  </a:rPr>
                                </m:ctrlPr>
                              </m:sSubPr>
                              <m:e>
                                <m:r>
                                  <m:rPr>
                                    <m:sty m:val="p"/>
                                  </m:rPr>
                                  <a:rPr lang="en-US" sz="2400" b="0" i="0" smtClean="0">
                                    <a:latin typeface="Cambria Math" panose="02040503050406030204" pitchFamily="18" charset="0"/>
                                  </a:rPr>
                                  <m:t>Ne</m:t>
                                </m:r>
                              </m:e>
                              <m:sub>
                                <m:r>
                                  <a:rPr lang="en-US" sz="2400" b="0" i="0" smtClean="0">
                                    <a:latin typeface="Cambria Math" panose="02040503050406030204" pitchFamily="18" charset="0"/>
                                  </a:rPr>
                                  <m:t>(1)</m:t>
                                </m:r>
                              </m:sub>
                            </m:sSub>
                          </m:sub>
                        </m:sSub>
                        <m:r>
                          <a:rPr lang="en-US" sz="2400" b="0" i="0" smtClean="0">
                            <a:latin typeface="Cambria Math" panose="02040503050406030204" pitchFamily="18" charset="0"/>
                          </a:rPr>
                          <m:t>.%</m:t>
                        </m:r>
                        <m:sSub>
                          <m:sSubPr>
                            <m:ctrlPr>
                              <a:rPr lang="en-US" sz="2400" b="0" smtClean="0">
                                <a:latin typeface="Cambria Math" panose="02040503050406030204" pitchFamily="18" charset="0"/>
                              </a:rPr>
                            </m:ctrlPr>
                          </m:sSubPr>
                          <m:e>
                            <m:r>
                              <m:rPr>
                                <m:sty m:val="p"/>
                              </m:rPr>
                              <a:rPr lang="en-US" sz="2400" b="0" i="0" smtClean="0">
                                <a:latin typeface="Cambria Math" panose="02040503050406030204" pitchFamily="18" charset="0"/>
                              </a:rPr>
                              <m:t>Ne</m:t>
                            </m:r>
                          </m:e>
                          <m:sub>
                            <m:d>
                              <m:dPr>
                                <m:ctrlPr>
                                  <a:rPr lang="en-US" sz="2400" b="0" smtClean="0">
                                    <a:latin typeface="Cambria Math" panose="02040503050406030204" pitchFamily="18" charset="0"/>
                                  </a:rPr>
                                </m:ctrlPr>
                              </m:dPr>
                              <m:e>
                                <m:r>
                                  <a:rPr lang="en-US" sz="2400" b="0" i="0" smtClean="0">
                                    <a:latin typeface="Cambria Math" panose="02040503050406030204" pitchFamily="18" charset="0"/>
                                  </a:rPr>
                                  <m:t>1</m:t>
                                </m:r>
                              </m:e>
                            </m:d>
                          </m:sub>
                        </m:sSub>
                        <m:r>
                          <a:rPr lang="en-US" sz="2400" b="0" i="0" smtClean="0">
                            <a:latin typeface="Cambria Math" panose="02040503050406030204" pitchFamily="18" charset="0"/>
                          </a:rPr>
                          <m:t>+</m:t>
                        </m:r>
                        <m:sSub>
                          <m:sSubPr>
                            <m:ctrlPr>
                              <a:rPr lang="en-US" sz="2400" b="0" smtClean="0">
                                <a:latin typeface="Cambria Math" panose="02040503050406030204" pitchFamily="18" charset="0"/>
                              </a:rPr>
                            </m:ctrlPr>
                          </m:sSubPr>
                          <m:e>
                            <m:r>
                              <m:rPr>
                                <m:sty m:val="p"/>
                              </m:rPr>
                              <a:rPr lang="en-US" sz="2400" b="0" i="0" smtClean="0">
                                <a:latin typeface="Cambria Math" panose="02040503050406030204" pitchFamily="18" charset="0"/>
                              </a:rPr>
                              <m:t>A</m:t>
                            </m:r>
                          </m:e>
                          <m:sub>
                            <m:sSub>
                              <m:sSubPr>
                                <m:ctrlPr>
                                  <a:rPr lang="en-US" sz="2400" b="0" smtClean="0">
                                    <a:latin typeface="Cambria Math" panose="02040503050406030204" pitchFamily="18" charset="0"/>
                                  </a:rPr>
                                </m:ctrlPr>
                              </m:sSubPr>
                              <m:e>
                                <m:r>
                                  <m:rPr>
                                    <m:sty m:val="p"/>
                                  </m:rPr>
                                  <a:rPr lang="en-US" sz="2400" b="0" i="0" smtClean="0">
                                    <a:latin typeface="Cambria Math" panose="02040503050406030204" pitchFamily="18" charset="0"/>
                                  </a:rPr>
                                  <m:t>Ne</m:t>
                                </m:r>
                              </m:e>
                              <m:sub>
                                <m:r>
                                  <a:rPr lang="en-US" sz="2400" b="0" i="0" smtClean="0">
                                    <a:latin typeface="Cambria Math" panose="02040503050406030204" pitchFamily="18" charset="0"/>
                                  </a:rPr>
                                  <m:t>(2)</m:t>
                                </m:r>
                              </m:sub>
                            </m:sSub>
                          </m:sub>
                        </m:sSub>
                        <m:r>
                          <a:rPr lang="en-US" sz="2400" b="0" i="0" smtClean="0">
                            <a:latin typeface="Cambria Math" panose="02040503050406030204" pitchFamily="18" charset="0"/>
                          </a:rPr>
                          <m:t>.%</m:t>
                        </m:r>
                        <m:sSub>
                          <m:sSubPr>
                            <m:ctrlPr>
                              <a:rPr lang="en-US" sz="2400" b="0" smtClean="0">
                                <a:latin typeface="Cambria Math" panose="02040503050406030204" pitchFamily="18" charset="0"/>
                              </a:rPr>
                            </m:ctrlPr>
                          </m:sSubPr>
                          <m:e>
                            <m:r>
                              <m:rPr>
                                <m:sty m:val="p"/>
                              </m:rPr>
                              <a:rPr lang="en-US" sz="2400" b="0" i="0" smtClean="0">
                                <a:latin typeface="Cambria Math" panose="02040503050406030204" pitchFamily="18" charset="0"/>
                              </a:rPr>
                              <m:t>Ne</m:t>
                            </m:r>
                          </m:e>
                          <m:sub>
                            <m:r>
                              <a:rPr lang="en-US" sz="2400" b="0" i="0" smtClean="0">
                                <a:latin typeface="Cambria Math" panose="02040503050406030204" pitchFamily="18" charset="0"/>
                              </a:rPr>
                              <m:t>(2)</m:t>
                            </m:r>
                          </m:sub>
                        </m:sSub>
                        <m:r>
                          <a:rPr lang="en-US" sz="2400" b="0" i="0" smtClean="0">
                            <a:latin typeface="Cambria Math" panose="02040503050406030204" pitchFamily="18" charset="0"/>
                          </a:rPr>
                          <m:t>+</m:t>
                        </m:r>
                        <m:sSub>
                          <m:sSubPr>
                            <m:ctrlPr>
                              <a:rPr lang="en-US" sz="2400" b="0" smtClean="0">
                                <a:latin typeface="Cambria Math" panose="02040503050406030204" pitchFamily="18" charset="0"/>
                              </a:rPr>
                            </m:ctrlPr>
                          </m:sSubPr>
                          <m:e>
                            <m:r>
                              <m:rPr>
                                <m:sty m:val="p"/>
                              </m:rPr>
                              <a:rPr lang="en-US" sz="2400" b="0" i="0" smtClean="0">
                                <a:latin typeface="Cambria Math" panose="02040503050406030204" pitchFamily="18" charset="0"/>
                              </a:rPr>
                              <m:t>A</m:t>
                            </m:r>
                          </m:e>
                          <m:sub>
                            <m:sSub>
                              <m:sSubPr>
                                <m:ctrlPr>
                                  <a:rPr lang="en-US" sz="2400" b="0" smtClean="0">
                                    <a:latin typeface="Cambria Math" panose="02040503050406030204" pitchFamily="18" charset="0"/>
                                  </a:rPr>
                                </m:ctrlPr>
                              </m:sSubPr>
                              <m:e>
                                <m:r>
                                  <m:rPr>
                                    <m:sty m:val="p"/>
                                  </m:rPr>
                                  <a:rPr lang="en-US" sz="2400" b="0" i="0" smtClean="0">
                                    <a:latin typeface="Cambria Math" panose="02040503050406030204" pitchFamily="18" charset="0"/>
                                  </a:rPr>
                                  <m:t>Ne</m:t>
                                </m:r>
                              </m:e>
                              <m:sub>
                                <m:r>
                                  <a:rPr lang="en-US" sz="2400" b="0" i="0" smtClean="0">
                                    <a:latin typeface="Cambria Math" panose="02040503050406030204" pitchFamily="18" charset="0"/>
                                  </a:rPr>
                                  <m:t>(3)</m:t>
                                </m:r>
                              </m:sub>
                            </m:sSub>
                          </m:sub>
                        </m:sSub>
                        <m:r>
                          <a:rPr lang="en-US" sz="2400" b="0" i="0" smtClean="0">
                            <a:latin typeface="Cambria Math" panose="02040503050406030204" pitchFamily="18" charset="0"/>
                          </a:rPr>
                          <m:t>.%</m:t>
                        </m:r>
                        <m:sSub>
                          <m:sSubPr>
                            <m:ctrlPr>
                              <a:rPr lang="en-US" sz="2400" b="0" smtClean="0">
                                <a:latin typeface="Cambria Math" panose="02040503050406030204" pitchFamily="18" charset="0"/>
                              </a:rPr>
                            </m:ctrlPr>
                          </m:sSubPr>
                          <m:e>
                            <m:r>
                              <m:rPr>
                                <m:sty m:val="p"/>
                              </m:rPr>
                              <a:rPr lang="en-US" sz="2400" b="0" i="0" smtClean="0">
                                <a:latin typeface="Cambria Math" panose="02040503050406030204" pitchFamily="18" charset="0"/>
                              </a:rPr>
                              <m:t>Ne</m:t>
                            </m:r>
                          </m:e>
                          <m:sub>
                            <m:r>
                              <a:rPr lang="en-US" sz="2400" b="0" i="0" smtClean="0">
                                <a:latin typeface="Cambria Math" panose="02040503050406030204" pitchFamily="18" charset="0"/>
                              </a:rPr>
                              <m:t>(3)</m:t>
                            </m:r>
                          </m:sub>
                        </m:sSub>
                      </m:num>
                      <m:den>
                        <m:r>
                          <a:rPr lang="en-US" sz="2400" b="0" i="0" smtClean="0">
                            <a:latin typeface="Cambria Math" panose="02040503050406030204" pitchFamily="18" charset="0"/>
                          </a:rPr>
                          <m:t>100</m:t>
                        </m:r>
                      </m:den>
                    </m:f>
                  </m:oMath>
                </a14:m>
                <a:r>
                  <a:rPr lang="en-US" sz="2000" dirty="0" smtClean="0"/>
                  <a:t> = </a:t>
                </a:r>
                <a14:m>
                  <m:oMath xmlns:m="http://schemas.openxmlformats.org/officeDocument/2006/math">
                    <m:f>
                      <m:fPr>
                        <m:ctrlPr>
                          <a:rPr lang="en-US" sz="2400" smtClean="0">
                            <a:latin typeface="Cambria Math" panose="02040503050406030204" pitchFamily="18" charset="0"/>
                          </a:rPr>
                        </m:ctrlPr>
                      </m:fPr>
                      <m:num>
                        <m:r>
                          <a:rPr lang="en-US" sz="2400" b="0" i="0" smtClean="0">
                            <a:latin typeface="Cambria Math" panose="02040503050406030204" pitchFamily="18" charset="0"/>
                          </a:rPr>
                          <m:t>21.1+20.9+22.9</m:t>
                        </m:r>
                      </m:num>
                      <m:den>
                        <m:r>
                          <a:rPr lang="en-US" sz="2400" b="0" i="0" smtClean="0">
                            <a:latin typeface="Cambria Math" panose="02040503050406030204" pitchFamily="18" charset="0"/>
                          </a:rPr>
                          <m:t>100</m:t>
                        </m:r>
                      </m:den>
                    </m:f>
                  </m:oMath>
                </a14:m>
                <a:r>
                  <a:rPr lang="en-US" sz="2000" dirty="0" smtClean="0"/>
                  <a:t> = 20,19</a:t>
                </a:r>
                <a:endParaRPr lang="en-US" sz="2000" dirty="0"/>
              </a:p>
            </p:txBody>
          </p:sp>
        </mc:Choice>
        <mc:Fallback>
          <p:sp>
            <p:nvSpPr>
              <p:cNvPr id="5" name="TextBox 4"/>
              <p:cNvSpPr txBox="1">
                <a:spLocks noRot="1" noChangeAspect="1" noMove="1" noResize="1" noEditPoints="1" noAdjustHandles="1" noChangeArrowheads="1" noChangeShapeType="1" noTextEdit="1"/>
              </p:cNvSpPr>
              <p:nvPr/>
            </p:nvSpPr>
            <p:spPr>
              <a:xfrm>
                <a:off x="351533" y="3900184"/>
                <a:ext cx="9031620" cy="712246"/>
              </a:xfrm>
              <a:prstGeom prst="rect">
                <a:avLst/>
              </a:prstGeom>
              <a:blipFill rotWithShape="0">
                <a:blip r:embed="rId4"/>
                <a:stretch>
                  <a:fillRect b="-855"/>
                </a:stretch>
              </a:blipFill>
            </p:spPr>
            <p:txBody>
              <a:bodyPr/>
              <a:lstStyle/>
              <a:p>
                <a:r>
                  <a:rPr lang="en-US">
                    <a:noFill/>
                  </a:rPr>
                  <a:t> </a:t>
                </a:r>
              </a:p>
            </p:txBody>
          </p:sp>
        </mc:Fallback>
      </mc:AlternateContent>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47"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750"/>
                                        <p:tgtEl>
                                          <p:spTgt spid="5"/>
                                        </p:tgtEl>
                                      </p:cBhvr>
                                    </p:animEffect>
                                    <p:anim calcmode="lin" valueType="num">
                                      <p:cBhvr>
                                        <p:cTn id="16" dur="750" fill="hold"/>
                                        <p:tgtEl>
                                          <p:spTgt spid="5"/>
                                        </p:tgtEl>
                                        <p:attrNameLst>
                                          <p:attrName>ppt_x</p:attrName>
                                        </p:attrNameLst>
                                      </p:cBhvr>
                                      <p:tavLst>
                                        <p:tav tm="0">
                                          <p:val>
                                            <p:strVal val="#ppt_x"/>
                                          </p:val>
                                        </p:tav>
                                        <p:tav tm="100000">
                                          <p:val>
                                            <p:strVal val="#ppt_x"/>
                                          </p:val>
                                        </p:tav>
                                      </p:tavLst>
                                    </p:anim>
                                    <p:anim calcmode="lin" valueType="num">
                                      <p:cBhvr>
                                        <p:cTn id="17" dur="75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685"/>
        <p:cNvGrpSpPr/>
        <p:nvPr/>
      </p:nvGrpSpPr>
      <p:grpSpPr>
        <a:xfrm>
          <a:off x="0" y="0"/>
          <a:ext cx="0" cy="0"/>
          <a:chOff x="0" y="0"/>
          <a:chExt cx="0" cy="0"/>
        </a:xfrm>
      </p:grpSpPr>
      <p:sp>
        <p:nvSpPr>
          <p:cNvPr id="14686" name="Google Shape;14686;p43"/>
          <p:cNvSpPr txBox="1">
            <a:spLocks noGrp="1"/>
          </p:cNvSpPr>
          <p:nvPr>
            <p:ph type="title"/>
          </p:nvPr>
        </p:nvSpPr>
        <p:spPr>
          <a:xfrm>
            <a:off x="334175" y="291775"/>
            <a:ext cx="8475600" cy="657900"/>
          </a:xfrm>
          <a:prstGeom prst="rect">
            <a:avLst/>
          </a:prstGeom>
        </p:spPr>
        <p:txBody>
          <a:bodyPr spcFirstLastPara="1" wrap="square" lIns="365750" tIns="137150" rIns="91425" bIns="91425" anchor="t" anchorCtr="0">
            <a:noAutofit/>
          </a:bodyPr>
          <a:lstStyle/>
          <a:p>
            <a:pPr marL="0" lvl="0" indent="0" algn="ctr" rtl="0">
              <a:spcBef>
                <a:spcPts val="0"/>
              </a:spcBef>
              <a:spcAft>
                <a:spcPts val="0"/>
              </a:spcAft>
              <a:buNone/>
            </a:pPr>
            <a:r>
              <a:rPr lang="en-US" sz="2800" b="1" dirty="0" smtClean="0">
                <a:solidFill>
                  <a:schemeClr val="accent6">
                    <a:lumMod val="50000"/>
                  </a:schemeClr>
                </a:solidFill>
                <a:latin typeface="+mn-lt"/>
              </a:rPr>
              <a:t>KHỞI ĐỘNG</a:t>
            </a:r>
            <a:endParaRPr sz="2800" b="1" dirty="0">
              <a:solidFill>
                <a:schemeClr val="accent6">
                  <a:lumMod val="50000"/>
                </a:schemeClr>
              </a:solidFill>
              <a:latin typeface="+mn-lt"/>
            </a:endParaRPr>
          </a:p>
        </p:txBody>
      </p:sp>
      <p:pic>
        <p:nvPicPr>
          <p:cNvPr id="14688" name="Google Shape;14688;p43"/>
          <p:cNvPicPr preferRelativeResize="0"/>
          <p:nvPr/>
        </p:nvPicPr>
        <p:blipFill rotWithShape="1">
          <a:blip r:embed="rId3">
            <a:alphaModFix/>
          </a:blip>
          <a:srcRect l="32975"/>
          <a:stretch/>
        </p:blipFill>
        <p:spPr>
          <a:xfrm>
            <a:off x="5024064" y="1140386"/>
            <a:ext cx="3546962" cy="3475124"/>
          </a:xfrm>
          <a:prstGeom prst="rect">
            <a:avLst/>
          </a:prstGeom>
          <a:noFill/>
          <a:ln w="19050" cap="flat" cmpd="sng">
            <a:solidFill>
              <a:srgbClr val="434343"/>
            </a:solidFill>
            <a:prstDash val="solid"/>
            <a:round/>
            <a:headEnd type="none" w="sm" len="sm"/>
            <a:tailEnd type="none" w="sm" len="sm"/>
          </a:ln>
        </p:spPr>
      </p:pic>
      <p:grpSp>
        <p:nvGrpSpPr>
          <p:cNvPr id="14689" name="Google Shape;14689;p43"/>
          <p:cNvGrpSpPr/>
          <p:nvPr/>
        </p:nvGrpSpPr>
        <p:grpSpPr>
          <a:xfrm>
            <a:off x="104720" y="357140"/>
            <a:ext cx="470274" cy="548630"/>
            <a:chOff x="9873" y="1240062"/>
            <a:chExt cx="545434" cy="640998"/>
          </a:xfrm>
        </p:grpSpPr>
        <p:cxnSp>
          <p:nvCxnSpPr>
            <p:cNvPr id="14690" name="Google Shape;14690;p43"/>
            <p:cNvCxnSpPr>
              <a:stCxn id="14691" idx="6"/>
              <a:endCxn id="14692"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4693" name="Google Shape;14693;p43"/>
            <p:cNvGrpSpPr/>
            <p:nvPr/>
          </p:nvGrpSpPr>
          <p:grpSpPr>
            <a:xfrm rot="10800000">
              <a:off x="9873" y="1628460"/>
              <a:ext cx="252600" cy="252600"/>
              <a:chOff x="6804422" y="-316297"/>
              <a:chExt cx="252600" cy="252600"/>
            </a:xfrm>
          </p:grpSpPr>
          <p:sp>
            <p:nvSpPr>
              <p:cNvPr id="14694" name="Google Shape;14694;p43"/>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4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6" name="Google Shape;14696;p43"/>
            <p:cNvGrpSpPr/>
            <p:nvPr/>
          </p:nvGrpSpPr>
          <p:grpSpPr>
            <a:xfrm rot="10800000">
              <a:off x="39879" y="1240062"/>
              <a:ext cx="192600" cy="192600"/>
              <a:chOff x="7291941" y="112804"/>
              <a:chExt cx="192600" cy="192600"/>
            </a:xfrm>
          </p:grpSpPr>
          <p:sp>
            <p:nvSpPr>
              <p:cNvPr id="14692" name="Google Shape;14692;p43"/>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4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8" name="Google Shape;14698;p43"/>
            <p:cNvGrpSpPr/>
            <p:nvPr/>
          </p:nvGrpSpPr>
          <p:grpSpPr>
            <a:xfrm rot="10800000">
              <a:off x="295808" y="1422120"/>
              <a:ext cx="259500" cy="259500"/>
              <a:chOff x="6969112" y="-17269"/>
              <a:chExt cx="259500" cy="259500"/>
            </a:xfrm>
          </p:grpSpPr>
          <p:sp>
            <p:nvSpPr>
              <p:cNvPr id="14691" name="Google Shape;14691;p43"/>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4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700" name="Google Shape;14700;p43"/>
            <p:cNvCxnSpPr>
              <a:stCxn id="14694" idx="3"/>
              <a:endCxn id="14691"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
        <p:nvSpPr>
          <p:cNvPr id="3" name="Rectangle 2"/>
          <p:cNvSpPr/>
          <p:nvPr/>
        </p:nvSpPr>
        <p:spPr>
          <a:xfrm>
            <a:off x="462638" y="1002867"/>
            <a:ext cx="4355942" cy="1754326"/>
          </a:xfrm>
          <a:prstGeom prst="rect">
            <a:avLst/>
          </a:prstGeom>
        </p:spPr>
        <p:txBody>
          <a:bodyPr wrap="square">
            <a:spAutoFit/>
          </a:bodyPr>
          <a:lstStyle/>
          <a:p>
            <a:pPr algn="just">
              <a:lnSpc>
                <a:spcPct val="150000"/>
              </a:lnSpc>
            </a:pPr>
            <a:r>
              <a:rPr lang="en-US" sz="1800" b="1" i="1" dirty="0" err="1" smtClean="0"/>
              <a:t>Thảo</a:t>
            </a:r>
            <a:r>
              <a:rPr lang="en-US" sz="1800" b="1" i="1" dirty="0" smtClean="0"/>
              <a:t> </a:t>
            </a:r>
            <a:r>
              <a:rPr lang="en-US" sz="1800" b="1" i="1" dirty="0" err="1"/>
              <a:t>luận</a:t>
            </a:r>
            <a:r>
              <a:rPr lang="en-US" sz="1800" b="1" i="1" dirty="0"/>
              <a:t> </a:t>
            </a:r>
            <a:r>
              <a:rPr lang="en-US" sz="1800" b="1" i="1" dirty="0" err="1" smtClean="0"/>
              <a:t>nhóm</a:t>
            </a:r>
            <a:r>
              <a:rPr lang="en-US" sz="1800" b="1" i="1" dirty="0" smtClean="0"/>
              <a:t> </a:t>
            </a:r>
            <a:r>
              <a:rPr lang="en-US" sz="1800" b="1" i="1" dirty="0" err="1"/>
              <a:t>đôi</a:t>
            </a:r>
            <a:r>
              <a:rPr lang="en-US" sz="1800" b="1" i="1" dirty="0"/>
              <a:t>, </a:t>
            </a:r>
            <a:r>
              <a:rPr lang="en-US" sz="1800" b="1" i="1" dirty="0" err="1"/>
              <a:t>trả</a:t>
            </a:r>
            <a:r>
              <a:rPr lang="en-US" sz="1800" b="1" i="1" dirty="0"/>
              <a:t> </a:t>
            </a:r>
            <a:r>
              <a:rPr lang="en-US" sz="1800" b="1" i="1" dirty="0" err="1"/>
              <a:t>lời</a:t>
            </a:r>
            <a:r>
              <a:rPr lang="en-US" sz="1800" b="1" i="1" dirty="0"/>
              <a:t> </a:t>
            </a:r>
            <a:r>
              <a:rPr lang="en-US" sz="1800" b="1" i="1" dirty="0" err="1"/>
              <a:t>câu</a:t>
            </a:r>
            <a:r>
              <a:rPr lang="en-US" sz="1800" b="1" i="1" dirty="0"/>
              <a:t> </a:t>
            </a:r>
            <a:r>
              <a:rPr lang="en-US" sz="1800" b="1" i="1" dirty="0" err="1"/>
              <a:t>hỏi</a:t>
            </a:r>
            <a:r>
              <a:rPr lang="en-US" sz="1800" b="1" i="1" dirty="0"/>
              <a:t>: </a:t>
            </a:r>
          </a:p>
          <a:p>
            <a:pPr algn="just">
              <a:lnSpc>
                <a:spcPct val="150000"/>
              </a:lnSpc>
            </a:pPr>
            <a:r>
              <a:rPr lang="en-US" sz="1800" dirty="0" smtClean="0"/>
              <a:t>Cho </a:t>
            </a:r>
            <a:r>
              <a:rPr lang="en-US" sz="1800" dirty="0" err="1"/>
              <a:t>cặp</a:t>
            </a:r>
            <a:r>
              <a:rPr lang="en-US" sz="1800" dirty="0"/>
              <a:t> </a:t>
            </a:r>
            <a:r>
              <a:rPr lang="en-US" sz="1800" dirty="0" err="1"/>
              <a:t>ba</a:t>
            </a:r>
            <a:r>
              <a:rPr lang="en-US" sz="1800" dirty="0"/>
              <a:t> </a:t>
            </a:r>
            <a:r>
              <a:rPr lang="en-US" sz="1800" dirty="0" err="1"/>
              <a:t>nguyên</a:t>
            </a:r>
            <a:r>
              <a:rPr lang="en-US" sz="1800" dirty="0"/>
              <a:t> </a:t>
            </a:r>
            <a:r>
              <a:rPr lang="en-US" sz="1800" dirty="0" err="1"/>
              <a:t>tử</a:t>
            </a:r>
            <a:r>
              <a:rPr lang="en-US" sz="1800" dirty="0"/>
              <a:t> H (Z = 1; A = 1); </a:t>
            </a:r>
            <a:r>
              <a:rPr lang="en-US" sz="1800" dirty="0" smtClean="0"/>
              <a:t>D(Z </a:t>
            </a:r>
            <a:r>
              <a:rPr lang="en-US" sz="1800" dirty="0"/>
              <a:t>= 1; A </a:t>
            </a:r>
            <a:r>
              <a:rPr lang="en-US" sz="1800" dirty="0" smtClean="0"/>
              <a:t>= 2</a:t>
            </a:r>
            <a:r>
              <a:rPr lang="en-US" sz="1800" dirty="0"/>
              <a:t>) </a:t>
            </a:r>
            <a:r>
              <a:rPr lang="en-US" sz="1800" dirty="0" err="1"/>
              <a:t>và</a:t>
            </a:r>
            <a:r>
              <a:rPr lang="en-US" sz="1800" dirty="0"/>
              <a:t> T (Z = 1; A =3) </a:t>
            </a:r>
            <a:r>
              <a:rPr lang="en-US" sz="1800" dirty="0" err="1"/>
              <a:t>có</a:t>
            </a:r>
            <a:r>
              <a:rPr lang="en-US" sz="1800" dirty="0"/>
              <a:t> </a:t>
            </a:r>
            <a:r>
              <a:rPr lang="en-US" sz="1800" dirty="0" err="1"/>
              <a:t>gì</a:t>
            </a:r>
            <a:r>
              <a:rPr lang="en-US" sz="1800" dirty="0"/>
              <a:t> </a:t>
            </a:r>
            <a:r>
              <a:rPr lang="en-US" sz="1800" dirty="0" err="1"/>
              <a:t>giống</a:t>
            </a:r>
            <a:r>
              <a:rPr lang="en-US" sz="1800" dirty="0"/>
              <a:t> </a:t>
            </a:r>
            <a:r>
              <a:rPr lang="en-US" sz="1800" dirty="0" err="1"/>
              <a:t>và</a:t>
            </a:r>
            <a:r>
              <a:rPr lang="en-US" sz="1800" dirty="0"/>
              <a:t> </a:t>
            </a:r>
            <a:r>
              <a:rPr lang="en-US" sz="1800" dirty="0" err="1"/>
              <a:t>khác</a:t>
            </a:r>
            <a:r>
              <a:rPr lang="en-US" sz="1800" dirty="0"/>
              <a:t> </a:t>
            </a:r>
            <a:r>
              <a:rPr lang="en-US" sz="1800" dirty="0" err="1"/>
              <a:t>nhau</a:t>
            </a:r>
            <a:r>
              <a:rPr lang="en-US" sz="1800" dirty="0"/>
              <a:t>?</a:t>
            </a:r>
          </a:p>
        </p:txBody>
      </p:sp>
      <p:sp>
        <p:nvSpPr>
          <p:cNvPr id="4" name="Rectangle 3"/>
          <p:cNvSpPr/>
          <p:nvPr/>
        </p:nvSpPr>
        <p:spPr>
          <a:xfrm>
            <a:off x="1042827" y="3398813"/>
            <a:ext cx="3683286" cy="1338828"/>
          </a:xfrm>
          <a:prstGeom prst="rect">
            <a:avLst/>
          </a:prstGeom>
        </p:spPr>
        <p:txBody>
          <a:bodyPr wrap="square">
            <a:spAutoFit/>
          </a:bodyPr>
          <a:lstStyle/>
          <a:p>
            <a:pPr algn="just">
              <a:lnSpc>
                <a:spcPct val="150000"/>
              </a:lnSpc>
            </a:pPr>
            <a:r>
              <a:rPr lang="en-US" sz="1800" dirty="0"/>
              <a:t>N</a:t>
            </a:r>
            <a:r>
              <a:rPr lang="vi-VN" sz="1800" dirty="0" smtClean="0"/>
              <a:t>hận </a:t>
            </a:r>
            <a:r>
              <a:rPr lang="vi-VN" sz="1800" dirty="0"/>
              <a:t>xét về số đơn vị điện tích hạt nhân, số proton, số electron của ba nguyên tử.</a:t>
            </a:r>
            <a:endParaRPr lang="en-US" sz="1800" dirty="0"/>
          </a:p>
        </p:txBody>
      </p:sp>
      <p:sp>
        <p:nvSpPr>
          <p:cNvPr id="5" name="Oval Callout 4"/>
          <p:cNvSpPr/>
          <p:nvPr/>
        </p:nvSpPr>
        <p:spPr>
          <a:xfrm>
            <a:off x="760287" y="2757193"/>
            <a:ext cx="1027416" cy="642007"/>
          </a:xfrm>
          <a:prstGeom prst="wedgeEllipseCallout">
            <a:avLst>
              <a:gd name="adj1" fmla="val 38307"/>
              <a:gd name="adj2" fmla="val 51543"/>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801383" y="2877948"/>
            <a:ext cx="945223" cy="400110"/>
          </a:xfrm>
          <a:prstGeom prst="rect">
            <a:avLst/>
          </a:prstGeom>
          <a:noFill/>
        </p:spPr>
        <p:txBody>
          <a:bodyPr wrap="square" rtlCol="0">
            <a:spAutoFit/>
          </a:bodyPr>
          <a:lstStyle/>
          <a:p>
            <a:pPr algn="ctr"/>
            <a:r>
              <a:rPr lang="en-US" sz="2000" b="1" dirty="0" err="1" smtClean="0">
                <a:solidFill>
                  <a:schemeClr val="tx1"/>
                </a:solidFill>
              </a:rPr>
              <a:t>Gợi</a:t>
            </a:r>
            <a:r>
              <a:rPr lang="en-US" sz="2000" b="1" dirty="0" smtClean="0">
                <a:solidFill>
                  <a:schemeClr val="tx1"/>
                </a:solidFill>
              </a:rPr>
              <a:t> ý:</a:t>
            </a:r>
            <a:endParaRPr lang="en-US" sz="2000" b="1" dirty="0">
              <a:solidFill>
                <a:schemeClr val="tx1"/>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4688"/>
                                        </p:tgtEl>
                                        <p:attrNameLst>
                                          <p:attrName>style.visibility</p:attrName>
                                        </p:attrNameLst>
                                      </p:cBhvr>
                                      <p:to>
                                        <p:strVal val="visible"/>
                                      </p:to>
                                    </p:set>
                                    <p:animEffect transition="in" filter="dissolve">
                                      <p:cBhvr>
                                        <p:cTn id="12" dur="500"/>
                                        <p:tgtEl>
                                          <p:spTgt spid="14688"/>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anim calcmode="lin" valueType="num">
                                      <p:cBhvr>
                                        <p:cTn id="18" dur="500" fill="hold"/>
                                        <p:tgtEl>
                                          <p:spTgt spid="6"/>
                                        </p:tgtEl>
                                        <p:attrNameLst>
                                          <p:attrName>ppt_x</p:attrName>
                                        </p:attrNameLst>
                                      </p:cBhvr>
                                      <p:tavLst>
                                        <p:tav tm="0">
                                          <p:val>
                                            <p:strVal val="#ppt_x"/>
                                          </p:val>
                                        </p:tav>
                                        <p:tav tm="100000">
                                          <p:val>
                                            <p:strVal val="#ppt_x"/>
                                          </p:val>
                                        </p:tav>
                                      </p:tavLst>
                                    </p:anim>
                                    <p:anim calcmode="lin" valueType="num">
                                      <p:cBhvr>
                                        <p:cTn id="19" dur="5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anim calcmode="lin" valueType="num">
                                      <p:cBhvr>
                                        <p:cTn id="23" dur="500" fill="hold"/>
                                        <p:tgtEl>
                                          <p:spTgt spid="5"/>
                                        </p:tgtEl>
                                        <p:attrNameLst>
                                          <p:attrName>ppt_x</p:attrName>
                                        </p:attrNameLst>
                                      </p:cBhvr>
                                      <p:tavLst>
                                        <p:tav tm="0">
                                          <p:val>
                                            <p:strVal val="#ppt_x"/>
                                          </p:val>
                                        </p:tav>
                                        <p:tav tm="100000">
                                          <p:val>
                                            <p:strVal val="#ppt_x"/>
                                          </p:val>
                                        </p:tav>
                                      </p:tavLst>
                                    </p:anim>
                                    <p:anim calcmode="lin" valueType="num">
                                      <p:cBhvr>
                                        <p:cTn id="24" dur="5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wipe(left)">
                                      <p:cBhvr>
                                        <p:cTn id="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animBg="1"/>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238"/>
        <p:cNvGrpSpPr/>
        <p:nvPr/>
      </p:nvGrpSpPr>
      <p:grpSpPr>
        <a:xfrm>
          <a:off x="0" y="0"/>
          <a:ext cx="0" cy="0"/>
          <a:chOff x="0" y="0"/>
          <a:chExt cx="0" cy="0"/>
        </a:xfrm>
      </p:grpSpPr>
      <p:sp>
        <p:nvSpPr>
          <p:cNvPr id="15239" name="Google Shape;15239;p54"/>
          <p:cNvSpPr txBox="1">
            <a:spLocks noGrp="1"/>
          </p:cNvSpPr>
          <p:nvPr>
            <p:ph type="title"/>
          </p:nvPr>
        </p:nvSpPr>
        <p:spPr>
          <a:xfrm>
            <a:off x="334175" y="291775"/>
            <a:ext cx="8475600" cy="657900"/>
          </a:xfrm>
          <a:prstGeom prst="rect">
            <a:avLst/>
          </a:prstGeom>
        </p:spPr>
        <p:txBody>
          <a:bodyPr spcFirstLastPara="1" wrap="square" lIns="365750" tIns="0" rIns="365750" bIns="0" anchor="ctr" anchorCtr="0">
            <a:noAutofit/>
          </a:bodyPr>
          <a:lstStyle/>
          <a:p>
            <a:pPr marL="0" lvl="0" indent="0" algn="r" rtl="0">
              <a:spcBef>
                <a:spcPts val="0"/>
              </a:spcBef>
              <a:spcAft>
                <a:spcPts val="0"/>
              </a:spcAft>
              <a:buNone/>
            </a:pPr>
            <a:r>
              <a:rPr lang="en-US" b="1" dirty="0" smtClean="0">
                <a:solidFill>
                  <a:schemeClr val="accent6">
                    <a:lumMod val="75000"/>
                  </a:schemeClr>
                </a:solidFill>
                <a:latin typeface="+mn-lt"/>
              </a:rPr>
              <a:t>?7 (SGK - tr20)</a:t>
            </a:r>
            <a:endParaRPr b="1" dirty="0">
              <a:solidFill>
                <a:schemeClr val="accent6">
                  <a:lumMod val="75000"/>
                </a:schemeClr>
              </a:solidFill>
              <a:latin typeface="+mn-lt"/>
            </a:endParaRPr>
          </a:p>
        </p:txBody>
      </p:sp>
      <p:grpSp>
        <p:nvGrpSpPr>
          <p:cNvPr id="15241" name="Google Shape;15241;p54"/>
          <p:cNvGrpSpPr/>
          <p:nvPr/>
        </p:nvGrpSpPr>
        <p:grpSpPr>
          <a:xfrm>
            <a:off x="104720" y="357140"/>
            <a:ext cx="470274" cy="548630"/>
            <a:chOff x="9873" y="1240062"/>
            <a:chExt cx="545434" cy="640998"/>
          </a:xfrm>
        </p:grpSpPr>
        <p:cxnSp>
          <p:nvCxnSpPr>
            <p:cNvPr id="15242" name="Google Shape;15242;p54"/>
            <p:cNvCxnSpPr>
              <a:stCxn id="15243" idx="6"/>
              <a:endCxn id="15244"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5245" name="Google Shape;15245;p54"/>
            <p:cNvGrpSpPr/>
            <p:nvPr/>
          </p:nvGrpSpPr>
          <p:grpSpPr>
            <a:xfrm rot="10800000">
              <a:off x="9873" y="1628460"/>
              <a:ext cx="252600" cy="252600"/>
              <a:chOff x="6804422" y="-316297"/>
              <a:chExt cx="252600" cy="252600"/>
            </a:xfrm>
          </p:grpSpPr>
          <p:sp>
            <p:nvSpPr>
              <p:cNvPr id="15246" name="Google Shape;15246;p54"/>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54"/>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8" name="Google Shape;15248;p54"/>
            <p:cNvGrpSpPr/>
            <p:nvPr/>
          </p:nvGrpSpPr>
          <p:grpSpPr>
            <a:xfrm rot="10800000">
              <a:off x="39879" y="1240062"/>
              <a:ext cx="192600" cy="192600"/>
              <a:chOff x="7291941" y="112804"/>
              <a:chExt cx="192600" cy="192600"/>
            </a:xfrm>
          </p:grpSpPr>
          <p:sp>
            <p:nvSpPr>
              <p:cNvPr id="15244" name="Google Shape;15244;p54"/>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54"/>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54"/>
            <p:cNvGrpSpPr/>
            <p:nvPr/>
          </p:nvGrpSpPr>
          <p:grpSpPr>
            <a:xfrm rot="10800000">
              <a:off x="295808" y="1422120"/>
              <a:ext cx="259500" cy="259500"/>
              <a:chOff x="6969112" y="-17269"/>
              <a:chExt cx="259500" cy="259500"/>
            </a:xfrm>
          </p:grpSpPr>
          <p:sp>
            <p:nvSpPr>
              <p:cNvPr id="15243" name="Google Shape;15243;p54"/>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54"/>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252" name="Google Shape;15252;p54"/>
            <p:cNvCxnSpPr>
              <a:stCxn id="15246" idx="3"/>
              <a:endCxn id="15243"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mc:AlternateContent xmlns:mc="http://schemas.openxmlformats.org/markup-compatibility/2006">
        <mc:Choice xmlns:a14="http://schemas.microsoft.com/office/drawing/2010/main" Requires="a14">
          <p:sp>
            <p:nvSpPr>
              <p:cNvPr id="3" name="TextBox 2"/>
              <p:cNvSpPr txBox="1"/>
              <p:nvPr/>
            </p:nvSpPr>
            <p:spPr>
              <a:xfrm>
                <a:off x="383994" y="1035231"/>
                <a:ext cx="4896923" cy="3544240"/>
              </a:xfrm>
              <a:prstGeom prst="rect">
                <a:avLst/>
              </a:prstGeom>
              <a:noFill/>
            </p:spPr>
            <p:txBody>
              <a:bodyPr wrap="square" rtlCol="0">
                <a:spAutoFit/>
              </a:bodyPr>
              <a:lstStyle/>
              <a:p>
                <a:pPr algn="just">
                  <a:lnSpc>
                    <a:spcPct val="150000"/>
                  </a:lnSpc>
                </a:pPr>
                <a:r>
                  <a:rPr lang="en-US" sz="2000" dirty="0" smtClean="0"/>
                  <a:t>Copper (</a:t>
                </a:r>
                <a:r>
                  <a:rPr lang="en-US" sz="2000" dirty="0" err="1" smtClean="0"/>
                  <a:t>đồng</a:t>
                </a:r>
                <a:r>
                  <a:rPr lang="en-US" sz="2000" dirty="0" smtClean="0"/>
                  <a:t>) </a:t>
                </a:r>
                <a:r>
                  <a:rPr lang="en-US" sz="2000" dirty="0" err="1" smtClean="0"/>
                  <a:t>được</a:t>
                </a:r>
                <a:r>
                  <a:rPr lang="en-US" sz="2000" dirty="0" smtClean="0"/>
                  <a:t> </a:t>
                </a:r>
                <a:r>
                  <a:rPr lang="en-US" sz="2000" dirty="0" err="1" smtClean="0"/>
                  <a:t>sử</a:t>
                </a:r>
                <a:r>
                  <a:rPr lang="en-US" sz="2000" dirty="0" smtClean="0"/>
                  <a:t> </a:t>
                </a:r>
                <a:r>
                  <a:rPr lang="en-US" sz="2000" dirty="0" err="1" smtClean="0"/>
                  <a:t>dụng</a:t>
                </a:r>
                <a:r>
                  <a:rPr lang="en-US" sz="2000" dirty="0" smtClean="0"/>
                  <a:t> </a:t>
                </a:r>
                <a:r>
                  <a:rPr lang="en-US" sz="2000" dirty="0" err="1" smtClean="0"/>
                  <a:t>làm</a:t>
                </a:r>
                <a:r>
                  <a:rPr lang="en-US" sz="2000" dirty="0" smtClean="0"/>
                  <a:t> </a:t>
                </a:r>
                <a:r>
                  <a:rPr lang="en-US" sz="2000" dirty="0" err="1" smtClean="0"/>
                  <a:t>dây</a:t>
                </a:r>
                <a:r>
                  <a:rPr lang="en-US" sz="2000" dirty="0" smtClean="0"/>
                  <a:t> </a:t>
                </a:r>
                <a:r>
                  <a:rPr lang="en-US" sz="2000" dirty="0" err="1" smtClean="0"/>
                  <a:t>dẫn</a:t>
                </a:r>
                <a:r>
                  <a:rPr lang="en-US" sz="2000" dirty="0" smtClean="0"/>
                  <a:t> </a:t>
                </a:r>
                <a:r>
                  <a:rPr lang="en-US" sz="2000" dirty="0" err="1" smtClean="0"/>
                  <a:t>điện</a:t>
                </a:r>
                <a:r>
                  <a:rPr lang="en-US" sz="2000" dirty="0" smtClean="0"/>
                  <a:t>, </a:t>
                </a:r>
                <a:r>
                  <a:rPr lang="en-US" sz="2000" dirty="0" err="1" smtClean="0"/>
                  <a:t>huy</a:t>
                </a:r>
                <a:r>
                  <a:rPr lang="en-US" sz="2000" dirty="0" smtClean="0"/>
                  <a:t> </a:t>
                </a:r>
                <a:r>
                  <a:rPr lang="en-US" sz="2000" dirty="0" err="1" smtClean="0"/>
                  <a:t>chương</a:t>
                </a:r>
                <a:r>
                  <a:rPr lang="en-US" sz="2000" dirty="0" smtClean="0"/>
                  <a:t>, </a:t>
                </a:r>
                <a:r>
                  <a:rPr lang="en-US" sz="2000" dirty="0" err="1" smtClean="0"/>
                  <a:t>trống</a:t>
                </a:r>
                <a:r>
                  <a:rPr lang="en-US" sz="2000" dirty="0" smtClean="0"/>
                  <a:t> </a:t>
                </a:r>
                <a:r>
                  <a:rPr lang="en-US" sz="2000" dirty="0" err="1" smtClean="0"/>
                  <a:t>đồng</a:t>
                </a:r>
                <a:r>
                  <a:rPr lang="en-US" sz="2000" dirty="0" smtClean="0"/>
                  <a:t>... </a:t>
                </a:r>
                <a:r>
                  <a:rPr lang="en-US" sz="2000" dirty="0" err="1" smtClean="0"/>
                  <a:t>Nguyên</a:t>
                </a:r>
                <a:r>
                  <a:rPr lang="en-US" sz="2000" dirty="0" smtClean="0"/>
                  <a:t> </a:t>
                </a:r>
                <a:r>
                  <a:rPr lang="en-US" sz="2000" dirty="0" err="1" smtClean="0"/>
                  <a:t>tử</a:t>
                </a:r>
                <a:r>
                  <a:rPr lang="en-US" sz="2000" dirty="0" smtClean="0"/>
                  <a:t> </a:t>
                </a:r>
                <a:r>
                  <a:rPr lang="en-US" sz="2000" dirty="0" err="1" smtClean="0"/>
                  <a:t>khối</a:t>
                </a:r>
                <a:r>
                  <a:rPr lang="en-US" sz="2000" dirty="0" smtClean="0"/>
                  <a:t> </a:t>
                </a:r>
                <a:r>
                  <a:rPr lang="en-US" sz="2000" dirty="0" err="1" smtClean="0"/>
                  <a:t>trung</a:t>
                </a:r>
                <a:r>
                  <a:rPr lang="en-US" sz="2000" dirty="0" smtClean="0"/>
                  <a:t> </a:t>
                </a:r>
                <a:r>
                  <a:rPr lang="en-US" sz="2000" dirty="0" err="1" smtClean="0"/>
                  <a:t>bình</a:t>
                </a:r>
                <a:r>
                  <a:rPr lang="en-US" sz="2000" dirty="0" smtClean="0"/>
                  <a:t> </a:t>
                </a:r>
                <a:r>
                  <a:rPr lang="en-US" sz="2000" dirty="0" err="1" smtClean="0"/>
                  <a:t>của</a:t>
                </a:r>
                <a:r>
                  <a:rPr lang="en-US" sz="2000" dirty="0" smtClean="0"/>
                  <a:t> copper </a:t>
                </a:r>
                <a:r>
                  <a:rPr lang="en-US" sz="2000" dirty="0" err="1" smtClean="0"/>
                  <a:t>bằng</a:t>
                </a:r>
                <a:r>
                  <a:rPr lang="en-US" sz="2000" dirty="0" smtClean="0"/>
                  <a:t> 63,546. Copper </a:t>
                </a:r>
                <a:r>
                  <a:rPr lang="en-US" sz="2000" dirty="0" err="1" smtClean="0"/>
                  <a:t>tồn</a:t>
                </a:r>
                <a:r>
                  <a:rPr lang="en-US" sz="2000" dirty="0" smtClean="0"/>
                  <a:t> </a:t>
                </a:r>
                <a:r>
                  <a:rPr lang="en-US" sz="2000" dirty="0" err="1" smtClean="0"/>
                  <a:t>tại</a:t>
                </a:r>
                <a:r>
                  <a:rPr lang="en-US" sz="2000" dirty="0" smtClean="0"/>
                  <a:t> </a:t>
                </a:r>
                <a:r>
                  <a:rPr lang="en-US" sz="2000" dirty="0" err="1" smtClean="0"/>
                  <a:t>trong</a:t>
                </a:r>
                <a:r>
                  <a:rPr lang="en-US" sz="2000" dirty="0" smtClean="0"/>
                  <a:t> </a:t>
                </a:r>
                <a:r>
                  <a:rPr lang="en-US" sz="2000" dirty="0" err="1" smtClean="0"/>
                  <a:t>tự</a:t>
                </a:r>
                <a:r>
                  <a:rPr lang="en-US" sz="2000" dirty="0" smtClean="0"/>
                  <a:t> </a:t>
                </a:r>
                <a:r>
                  <a:rPr lang="en-US" sz="2000" dirty="0" err="1" smtClean="0"/>
                  <a:t>nhiên</a:t>
                </a:r>
                <a:r>
                  <a:rPr lang="en-US" sz="2000" dirty="0" smtClean="0"/>
                  <a:t> </a:t>
                </a:r>
                <a:r>
                  <a:rPr lang="en-US" sz="2000" dirty="0" err="1" smtClean="0"/>
                  <a:t>dưới</a:t>
                </a:r>
                <a:r>
                  <a:rPr lang="en-US" sz="2000" dirty="0" smtClean="0"/>
                  <a:t> </a:t>
                </a:r>
                <a:r>
                  <a:rPr lang="en-US" sz="2000" dirty="0" err="1" smtClean="0"/>
                  <a:t>hai</a:t>
                </a:r>
                <a:r>
                  <a:rPr lang="en-US" sz="2000" dirty="0" smtClean="0"/>
                  <a:t> </a:t>
                </a:r>
                <a:r>
                  <a:rPr lang="en-US" sz="2000" dirty="0" err="1" smtClean="0"/>
                  <a:t>dạng</a:t>
                </a:r>
                <a:r>
                  <a:rPr lang="en-US" sz="2000" dirty="0" smtClean="0"/>
                  <a:t> </a:t>
                </a:r>
                <a:r>
                  <a:rPr lang="en-US" sz="2000" dirty="0" err="1" smtClean="0"/>
                  <a:t>đồng</a:t>
                </a:r>
                <a:r>
                  <a:rPr lang="en-US" sz="2000" dirty="0" smtClean="0"/>
                  <a:t> </a:t>
                </a:r>
                <a:r>
                  <a:rPr lang="en-US" sz="2000" dirty="0" err="1" smtClean="0"/>
                  <a:t>vị</a:t>
                </a:r>
                <a:r>
                  <a:rPr lang="en-US" sz="2000" dirty="0" smtClean="0"/>
                  <a:t> </a:t>
                </a:r>
                <a14:m>
                  <m:oMath xmlns:m="http://schemas.openxmlformats.org/officeDocument/2006/math">
                    <m:sPre>
                      <m:sPrePr>
                        <m:ctrlPr>
                          <a:rPr lang="en-US" sz="2400" smtClean="0">
                            <a:latin typeface="Cambria Math" panose="02040503050406030204" pitchFamily="18" charset="0"/>
                          </a:rPr>
                        </m:ctrlPr>
                      </m:sPrePr>
                      <m:sub>
                        <m:r>
                          <a:rPr lang="en-US" sz="2400" b="0" i="0" smtClean="0">
                            <a:latin typeface="Cambria Math" panose="02040503050406030204" pitchFamily="18" charset="0"/>
                          </a:rPr>
                          <m:t>29</m:t>
                        </m:r>
                      </m:sub>
                      <m:sup>
                        <m:r>
                          <a:rPr lang="en-US" sz="2400" b="0" i="0" smtClean="0">
                            <a:latin typeface="Cambria Math" panose="02040503050406030204" pitchFamily="18" charset="0"/>
                          </a:rPr>
                          <m:t>63</m:t>
                        </m:r>
                      </m:sup>
                      <m:e>
                        <m:r>
                          <m:rPr>
                            <m:sty m:val="p"/>
                          </m:rPr>
                          <a:rPr lang="en-US" sz="2400" b="0" i="0" smtClean="0">
                            <a:latin typeface="Cambria Math" panose="02040503050406030204" pitchFamily="18" charset="0"/>
                          </a:rPr>
                          <m:t>Cu</m:t>
                        </m:r>
                      </m:e>
                    </m:sPre>
                  </m:oMath>
                </a14:m>
                <a:r>
                  <a:rPr lang="en-US" sz="2000" dirty="0" smtClean="0"/>
                  <a:t>, </a:t>
                </a:r>
                <a14:m>
                  <m:oMath xmlns:m="http://schemas.openxmlformats.org/officeDocument/2006/math">
                    <m:sPre>
                      <m:sPrePr>
                        <m:ctrlPr>
                          <a:rPr lang="en-US" sz="2400" smtClean="0">
                            <a:latin typeface="Cambria Math" panose="02040503050406030204" pitchFamily="18" charset="0"/>
                          </a:rPr>
                        </m:ctrlPr>
                      </m:sPrePr>
                      <m:sub>
                        <m:r>
                          <a:rPr lang="en-US" sz="2400" b="0" i="0" smtClean="0">
                            <a:latin typeface="Cambria Math" panose="02040503050406030204" pitchFamily="18" charset="0"/>
                          </a:rPr>
                          <m:t>29</m:t>
                        </m:r>
                      </m:sub>
                      <m:sup>
                        <m:r>
                          <a:rPr lang="en-US" sz="2400" b="0" i="0" smtClean="0">
                            <a:latin typeface="Cambria Math" panose="02040503050406030204" pitchFamily="18" charset="0"/>
                          </a:rPr>
                          <m:t>65</m:t>
                        </m:r>
                      </m:sup>
                      <m:e>
                        <m:r>
                          <m:rPr>
                            <m:sty m:val="p"/>
                          </m:rPr>
                          <a:rPr lang="en-US" sz="2400" b="0" i="0" smtClean="0">
                            <a:latin typeface="Cambria Math" panose="02040503050406030204" pitchFamily="18" charset="0"/>
                          </a:rPr>
                          <m:t>Cu</m:t>
                        </m:r>
                      </m:e>
                    </m:sPre>
                  </m:oMath>
                </a14:m>
                <a:r>
                  <a:rPr lang="en-US" sz="2000" dirty="0" smtClean="0"/>
                  <a:t>. </a:t>
                </a:r>
                <a:r>
                  <a:rPr lang="en-US" sz="2000" dirty="0" err="1" smtClean="0"/>
                  <a:t>Tính</a:t>
                </a:r>
                <a:r>
                  <a:rPr lang="en-US" sz="2000" dirty="0" smtClean="0"/>
                  <a:t> </a:t>
                </a:r>
                <a:r>
                  <a:rPr lang="en-US" sz="2000" dirty="0" err="1" smtClean="0"/>
                  <a:t>phần</a:t>
                </a:r>
                <a:r>
                  <a:rPr lang="en-US" sz="2000" dirty="0" smtClean="0"/>
                  <a:t> </a:t>
                </a:r>
                <a:r>
                  <a:rPr lang="en-US" sz="2000" dirty="0" err="1" smtClean="0"/>
                  <a:t>trăm</a:t>
                </a:r>
                <a:r>
                  <a:rPr lang="en-US" sz="2000" dirty="0" smtClean="0"/>
                  <a:t> </a:t>
                </a:r>
                <a:r>
                  <a:rPr lang="en-US" sz="2000" dirty="0" err="1" smtClean="0"/>
                  <a:t>số</a:t>
                </a:r>
                <a:r>
                  <a:rPr lang="en-US" sz="2000" dirty="0" smtClean="0"/>
                  <a:t> </a:t>
                </a:r>
                <a:r>
                  <a:rPr lang="en-US" sz="2000" dirty="0" err="1" smtClean="0"/>
                  <a:t>nguyên</a:t>
                </a:r>
                <a:r>
                  <a:rPr lang="en-US" sz="2000" dirty="0" smtClean="0"/>
                  <a:t> </a:t>
                </a:r>
                <a:r>
                  <a:rPr lang="en-US" sz="2000" dirty="0" err="1" smtClean="0"/>
                  <a:t>tử</a:t>
                </a:r>
                <a:r>
                  <a:rPr lang="en-US" sz="2000" dirty="0" smtClean="0"/>
                  <a:t> </a:t>
                </a:r>
                <a:r>
                  <a:rPr lang="en-US" sz="2000" dirty="0" err="1" smtClean="0"/>
                  <a:t>của</a:t>
                </a:r>
                <a:r>
                  <a:rPr lang="en-US" sz="2000" dirty="0" smtClean="0"/>
                  <a:t> </a:t>
                </a:r>
                <a:r>
                  <a:rPr lang="en-US" sz="2000" dirty="0" err="1" smtClean="0"/>
                  <a:t>đồng</a:t>
                </a:r>
                <a:r>
                  <a:rPr lang="en-US" sz="2000" dirty="0" smtClean="0"/>
                  <a:t> </a:t>
                </a:r>
                <a:r>
                  <a:rPr lang="en-US" sz="2000" dirty="0" err="1" smtClean="0"/>
                  <a:t>vị</a:t>
                </a:r>
                <a:r>
                  <a:rPr lang="en-US" sz="2000" dirty="0" smtClean="0"/>
                  <a:t> </a:t>
                </a:r>
                <a14:m>
                  <m:oMath xmlns:m="http://schemas.openxmlformats.org/officeDocument/2006/math">
                    <m:sPre>
                      <m:sPrePr>
                        <m:ctrlPr>
                          <a:rPr lang="en-US" sz="2400" i="1" smtClean="0">
                            <a:latin typeface="Cambria Math" panose="02040503050406030204" pitchFamily="18" charset="0"/>
                          </a:rPr>
                        </m:ctrlPr>
                      </m:sPrePr>
                      <m:sub>
                        <m:r>
                          <a:rPr lang="en-US" sz="2400" b="0" i="1" smtClean="0">
                            <a:latin typeface="Cambria Math" panose="02040503050406030204" pitchFamily="18" charset="0"/>
                          </a:rPr>
                          <m:t>29</m:t>
                        </m:r>
                      </m:sub>
                      <m:sup>
                        <m:r>
                          <a:rPr lang="en-US" sz="2400" b="0" i="1" smtClean="0">
                            <a:latin typeface="Cambria Math" panose="02040503050406030204" pitchFamily="18" charset="0"/>
                          </a:rPr>
                          <m:t>63</m:t>
                        </m:r>
                      </m:sup>
                      <m:e>
                        <m:r>
                          <m:rPr>
                            <m:sty m:val="p"/>
                          </m:rPr>
                          <a:rPr lang="en-US" sz="2400" b="0" i="0" smtClean="0">
                            <a:latin typeface="Cambria Math" panose="02040503050406030204" pitchFamily="18" charset="0"/>
                          </a:rPr>
                          <m:t>Cu</m:t>
                        </m:r>
                      </m:e>
                    </m:sPre>
                  </m:oMath>
                </a14:m>
                <a:r>
                  <a:rPr lang="en-US" sz="2000" dirty="0" smtClean="0"/>
                  <a:t> </a:t>
                </a:r>
                <a:r>
                  <a:rPr lang="en-US" sz="2000" dirty="0" err="1" smtClean="0"/>
                  <a:t>tồn</a:t>
                </a:r>
                <a:r>
                  <a:rPr lang="en-US" sz="2000" dirty="0" smtClean="0"/>
                  <a:t> </a:t>
                </a:r>
                <a:r>
                  <a:rPr lang="en-US" sz="2000" dirty="0" err="1" smtClean="0"/>
                  <a:t>tại</a:t>
                </a:r>
                <a:r>
                  <a:rPr lang="en-US" sz="2000" dirty="0" smtClean="0"/>
                  <a:t> </a:t>
                </a:r>
                <a:r>
                  <a:rPr lang="en-US" sz="2000" dirty="0" err="1" smtClean="0"/>
                  <a:t>trong</a:t>
                </a:r>
                <a:r>
                  <a:rPr lang="en-US" sz="2000" dirty="0" smtClean="0"/>
                  <a:t> </a:t>
                </a:r>
                <a:r>
                  <a:rPr lang="en-US" sz="2000" dirty="0" err="1" smtClean="0"/>
                  <a:t>tự</a:t>
                </a:r>
                <a:r>
                  <a:rPr lang="en-US" sz="2000" dirty="0" smtClean="0"/>
                  <a:t> </a:t>
                </a:r>
                <a:r>
                  <a:rPr lang="en-US" sz="2000" dirty="0" err="1" smtClean="0"/>
                  <a:t>nhiên</a:t>
                </a:r>
                <a:r>
                  <a:rPr lang="en-US" sz="2000" dirty="0" smtClean="0"/>
                  <a:t>.</a:t>
                </a:r>
                <a:endParaRPr lang="en-US" sz="2000" dirty="0"/>
              </a:p>
            </p:txBody>
          </p:sp>
        </mc:Choice>
        <mc:Fallback>
          <p:sp>
            <p:nvSpPr>
              <p:cNvPr id="3" name="TextBox 2"/>
              <p:cNvSpPr txBox="1">
                <a:spLocks noRot="1" noChangeAspect="1" noMove="1" noResize="1" noEditPoints="1" noAdjustHandles="1" noChangeArrowheads="1" noChangeShapeType="1" noTextEdit="1"/>
              </p:cNvSpPr>
              <p:nvPr/>
            </p:nvSpPr>
            <p:spPr>
              <a:xfrm>
                <a:off x="383994" y="1035231"/>
                <a:ext cx="4896923" cy="3544240"/>
              </a:xfrm>
              <a:prstGeom prst="rect">
                <a:avLst/>
              </a:prstGeom>
              <a:blipFill rotWithShape="0">
                <a:blip r:embed="rId3"/>
                <a:stretch>
                  <a:fillRect l="-1370" r="-124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4" name="TextBox 3"/>
              <p:cNvSpPr txBox="1"/>
              <p:nvPr/>
            </p:nvSpPr>
            <p:spPr>
              <a:xfrm>
                <a:off x="5476127" y="1035231"/>
                <a:ext cx="3143892" cy="2856744"/>
              </a:xfrm>
              <a:prstGeom prst="rect">
                <a:avLst/>
              </a:prstGeom>
              <a:noFill/>
            </p:spPr>
            <p:txBody>
              <a:bodyPr wrap="square" rtlCol="0">
                <a:spAutoFit/>
              </a:bodyPr>
              <a:lstStyle/>
              <a:p>
                <a:pPr algn="just">
                  <a:lnSpc>
                    <a:spcPct val="150000"/>
                  </a:lnSpc>
                </a:pPr>
                <a:r>
                  <a:rPr lang="en-US" sz="2000" dirty="0" smtClean="0">
                    <a:solidFill>
                      <a:schemeClr val="accent6">
                        <a:lumMod val="50000"/>
                      </a:schemeClr>
                    </a:solidFill>
                  </a:rPr>
                  <a:t>Gọi % </a:t>
                </a:r>
                <a:r>
                  <a:rPr lang="en-US" sz="2000" dirty="0" err="1" smtClean="0">
                    <a:solidFill>
                      <a:schemeClr val="accent6">
                        <a:lumMod val="50000"/>
                      </a:schemeClr>
                    </a:solidFill>
                  </a:rPr>
                  <a:t>số</a:t>
                </a:r>
                <a:r>
                  <a:rPr lang="en-US" sz="2000" dirty="0" smtClean="0">
                    <a:solidFill>
                      <a:schemeClr val="accent6">
                        <a:lumMod val="50000"/>
                      </a:schemeClr>
                    </a:solidFill>
                  </a:rPr>
                  <a:t> </a:t>
                </a:r>
                <a:r>
                  <a:rPr lang="en-US" sz="2000" dirty="0" err="1" smtClean="0">
                    <a:solidFill>
                      <a:schemeClr val="accent6">
                        <a:lumMod val="50000"/>
                      </a:schemeClr>
                    </a:solidFill>
                  </a:rPr>
                  <a:t>nguyên</a:t>
                </a:r>
                <a:r>
                  <a:rPr lang="en-US" sz="2000" dirty="0" smtClean="0">
                    <a:solidFill>
                      <a:schemeClr val="accent6">
                        <a:lumMod val="50000"/>
                      </a:schemeClr>
                    </a:solidFill>
                  </a:rPr>
                  <a:t> </a:t>
                </a:r>
                <a:r>
                  <a:rPr lang="en-US" sz="2000" dirty="0" err="1" smtClean="0">
                    <a:solidFill>
                      <a:schemeClr val="accent6">
                        <a:lumMod val="50000"/>
                      </a:schemeClr>
                    </a:solidFill>
                  </a:rPr>
                  <a:t>tử</a:t>
                </a:r>
                <a:r>
                  <a:rPr lang="en-US" sz="2000" dirty="0" smtClean="0">
                    <a:solidFill>
                      <a:schemeClr val="accent6">
                        <a:lumMod val="50000"/>
                      </a:schemeClr>
                    </a:solidFill>
                  </a:rPr>
                  <a:t> </a:t>
                </a:r>
                <a14:m>
                  <m:oMath xmlns:m="http://schemas.openxmlformats.org/officeDocument/2006/math">
                    <m:sPre>
                      <m:sPrePr>
                        <m:ctrlPr>
                          <a:rPr lang="en-US" sz="2400" smtClean="0">
                            <a:solidFill>
                              <a:schemeClr val="accent6">
                                <a:lumMod val="50000"/>
                              </a:schemeClr>
                            </a:solidFill>
                            <a:latin typeface="Cambria Math" panose="02040503050406030204" pitchFamily="18" charset="0"/>
                          </a:rPr>
                        </m:ctrlPr>
                      </m:sPrePr>
                      <m:sub>
                        <m:r>
                          <a:rPr lang="en-US" sz="2400" b="0" i="0" smtClean="0">
                            <a:solidFill>
                              <a:schemeClr val="accent6">
                                <a:lumMod val="50000"/>
                              </a:schemeClr>
                            </a:solidFill>
                            <a:latin typeface="Cambria Math" panose="02040503050406030204" pitchFamily="18" charset="0"/>
                          </a:rPr>
                          <m:t>29</m:t>
                        </m:r>
                      </m:sub>
                      <m:sup>
                        <m:r>
                          <a:rPr lang="en-US" sz="2400" b="0" i="0" smtClean="0">
                            <a:solidFill>
                              <a:schemeClr val="accent6">
                                <a:lumMod val="50000"/>
                              </a:schemeClr>
                            </a:solidFill>
                            <a:latin typeface="Cambria Math" panose="02040503050406030204" pitchFamily="18" charset="0"/>
                          </a:rPr>
                          <m:t>63</m:t>
                        </m:r>
                      </m:sup>
                      <m:e>
                        <m:r>
                          <m:rPr>
                            <m:sty m:val="p"/>
                          </m:rPr>
                          <a:rPr lang="en-US" sz="2400" b="0" i="0" smtClean="0">
                            <a:solidFill>
                              <a:schemeClr val="accent6">
                                <a:lumMod val="50000"/>
                              </a:schemeClr>
                            </a:solidFill>
                            <a:latin typeface="Cambria Math" panose="02040503050406030204" pitchFamily="18" charset="0"/>
                          </a:rPr>
                          <m:t>Cu</m:t>
                        </m:r>
                      </m:e>
                    </m:sPre>
                  </m:oMath>
                </a14:m>
                <a:r>
                  <a:rPr lang="en-US" sz="2000" dirty="0" smtClean="0">
                    <a:solidFill>
                      <a:schemeClr val="accent6">
                        <a:lumMod val="50000"/>
                      </a:schemeClr>
                    </a:solidFill>
                  </a:rPr>
                  <a:t> là a. </a:t>
                </a:r>
                <a:r>
                  <a:rPr lang="en-US" sz="2000" dirty="0" err="1" smtClean="0">
                    <a:solidFill>
                      <a:schemeClr val="accent6">
                        <a:lumMod val="50000"/>
                      </a:schemeClr>
                    </a:solidFill>
                  </a:rPr>
                  <a:t>Nguyên</a:t>
                </a:r>
                <a:r>
                  <a:rPr lang="en-US" sz="2000" dirty="0" smtClean="0">
                    <a:solidFill>
                      <a:schemeClr val="accent6">
                        <a:lumMod val="50000"/>
                      </a:schemeClr>
                    </a:solidFill>
                  </a:rPr>
                  <a:t> </a:t>
                </a:r>
                <a:r>
                  <a:rPr lang="en-US" sz="2000" dirty="0" err="1" smtClean="0">
                    <a:solidFill>
                      <a:schemeClr val="accent6">
                        <a:lumMod val="50000"/>
                      </a:schemeClr>
                    </a:solidFill>
                  </a:rPr>
                  <a:t>tử</a:t>
                </a:r>
                <a:r>
                  <a:rPr lang="en-US" sz="2000" dirty="0" smtClean="0">
                    <a:solidFill>
                      <a:schemeClr val="accent6">
                        <a:lumMod val="50000"/>
                      </a:schemeClr>
                    </a:solidFill>
                  </a:rPr>
                  <a:t> </a:t>
                </a:r>
                <a:r>
                  <a:rPr lang="en-US" sz="2000" dirty="0" err="1" smtClean="0">
                    <a:solidFill>
                      <a:schemeClr val="accent6">
                        <a:lumMod val="50000"/>
                      </a:schemeClr>
                    </a:solidFill>
                  </a:rPr>
                  <a:t>khối</a:t>
                </a:r>
                <a:r>
                  <a:rPr lang="en-US" sz="2000" dirty="0" smtClean="0">
                    <a:solidFill>
                      <a:schemeClr val="accent6">
                        <a:lumMod val="50000"/>
                      </a:schemeClr>
                    </a:solidFill>
                  </a:rPr>
                  <a:t> </a:t>
                </a:r>
                <a:r>
                  <a:rPr lang="en-US" sz="2000" dirty="0" err="1" smtClean="0">
                    <a:solidFill>
                      <a:schemeClr val="accent6">
                        <a:lumMod val="50000"/>
                      </a:schemeClr>
                    </a:solidFill>
                  </a:rPr>
                  <a:t>trung</a:t>
                </a:r>
                <a:r>
                  <a:rPr lang="en-US" sz="2000" dirty="0" smtClean="0">
                    <a:solidFill>
                      <a:schemeClr val="accent6">
                        <a:lumMod val="50000"/>
                      </a:schemeClr>
                    </a:solidFill>
                  </a:rPr>
                  <a:t> </a:t>
                </a:r>
                <a:r>
                  <a:rPr lang="en-US" sz="2000" dirty="0" err="1" smtClean="0">
                    <a:solidFill>
                      <a:schemeClr val="accent6">
                        <a:lumMod val="50000"/>
                      </a:schemeClr>
                    </a:solidFill>
                  </a:rPr>
                  <a:t>bình</a:t>
                </a:r>
                <a:r>
                  <a:rPr lang="en-US" sz="2000" dirty="0" smtClean="0">
                    <a:solidFill>
                      <a:schemeClr val="accent6">
                        <a:lumMod val="50000"/>
                      </a:schemeClr>
                    </a:solidFill>
                  </a:rPr>
                  <a:t> </a:t>
                </a:r>
                <a:r>
                  <a:rPr lang="en-US" sz="2000" dirty="0" err="1" smtClean="0">
                    <a:solidFill>
                      <a:schemeClr val="accent6">
                        <a:lumMod val="50000"/>
                      </a:schemeClr>
                    </a:solidFill>
                  </a:rPr>
                  <a:t>của</a:t>
                </a:r>
                <a:r>
                  <a:rPr lang="en-US" sz="2000" dirty="0" smtClean="0">
                    <a:solidFill>
                      <a:schemeClr val="accent6">
                        <a:lumMod val="50000"/>
                      </a:schemeClr>
                    </a:solidFill>
                  </a:rPr>
                  <a:t> copper:</a:t>
                </a:r>
              </a:p>
              <a:p>
                <a:pPr algn="just">
                  <a:lnSpc>
                    <a:spcPct val="150000"/>
                  </a:lnSpc>
                </a:pPr>
                <a14:m>
                  <m:oMath xmlns:m="http://schemas.openxmlformats.org/officeDocument/2006/math">
                    <m:sSub>
                      <m:sSubPr>
                        <m:ctrlPr>
                          <a:rPr lang="en-US" sz="2000" smtClean="0">
                            <a:solidFill>
                              <a:schemeClr val="accent6">
                                <a:lumMod val="50000"/>
                              </a:schemeClr>
                            </a:solidFill>
                            <a:latin typeface="Cambria Math" panose="02040503050406030204" pitchFamily="18" charset="0"/>
                          </a:rPr>
                        </m:ctrlPr>
                      </m:sSubPr>
                      <m:e>
                        <m:acc>
                          <m:accPr>
                            <m:chr m:val="̅"/>
                            <m:ctrlPr>
                              <a:rPr lang="en-US" sz="2000" smtClean="0">
                                <a:solidFill>
                                  <a:schemeClr val="accent6">
                                    <a:lumMod val="50000"/>
                                  </a:schemeClr>
                                </a:solidFill>
                                <a:latin typeface="Cambria Math" panose="02040503050406030204" pitchFamily="18" charset="0"/>
                              </a:rPr>
                            </m:ctrlPr>
                          </m:accPr>
                          <m:e>
                            <m:r>
                              <m:rPr>
                                <m:sty m:val="p"/>
                              </m:rPr>
                              <a:rPr lang="en-US" sz="2000" b="0" i="0" smtClean="0">
                                <a:solidFill>
                                  <a:schemeClr val="accent6">
                                    <a:lumMod val="50000"/>
                                  </a:schemeClr>
                                </a:solidFill>
                                <a:latin typeface="Cambria Math" panose="02040503050406030204" pitchFamily="18" charset="0"/>
                              </a:rPr>
                              <m:t>A</m:t>
                            </m:r>
                          </m:e>
                        </m:acc>
                      </m:e>
                      <m:sub>
                        <m:r>
                          <m:rPr>
                            <m:sty m:val="p"/>
                          </m:rPr>
                          <a:rPr lang="en-US" sz="2000" b="0" i="0" smtClean="0">
                            <a:solidFill>
                              <a:schemeClr val="accent6">
                                <a:lumMod val="50000"/>
                              </a:schemeClr>
                            </a:solidFill>
                            <a:latin typeface="Cambria Math" panose="02040503050406030204" pitchFamily="18" charset="0"/>
                          </a:rPr>
                          <m:t>Cu</m:t>
                        </m:r>
                      </m:sub>
                    </m:sSub>
                    <m:r>
                      <a:rPr lang="en-US" sz="2000" b="0" i="0" smtClean="0">
                        <a:solidFill>
                          <a:schemeClr val="accent6">
                            <a:lumMod val="50000"/>
                          </a:schemeClr>
                        </a:solidFill>
                        <a:latin typeface="Cambria Math" panose="02040503050406030204" pitchFamily="18" charset="0"/>
                      </a:rPr>
                      <m:t> </m:t>
                    </m:r>
                  </m:oMath>
                </a14:m>
                <a:r>
                  <a:rPr lang="en-US" sz="2000" dirty="0" smtClean="0">
                    <a:solidFill>
                      <a:schemeClr val="accent6">
                        <a:lumMod val="50000"/>
                      </a:schemeClr>
                    </a:solidFill>
                  </a:rPr>
                  <a:t>= </a:t>
                </a:r>
                <a14:m>
                  <m:oMath xmlns:m="http://schemas.openxmlformats.org/officeDocument/2006/math">
                    <m:f>
                      <m:fPr>
                        <m:ctrlPr>
                          <a:rPr lang="en-US" sz="2400" smtClean="0">
                            <a:solidFill>
                              <a:schemeClr val="accent6">
                                <a:lumMod val="50000"/>
                              </a:schemeClr>
                            </a:solidFill>
                            <a:latin typeface="Cambria Math" panose="02040503050406030204" pitchFamily="18" charset="0"/>
                          </a:rPr>
                        </m:ctrlPr>
                      </m:fPr>
                      <m:num>
                        <m:r>
                          <a:rPr lang="en-US" sz="2400" b="0" i="0" smtClean="0">
                            <a:solidFill>
                              <a:schemeClr val="accent6">
                                <a:lumMod val="50000"/>
                              </a:schemeClr>
                            </a:solidFill>
                            <a:latin typeface="Cambria Math" panose="02040503050406030204" pitchFamily="18" charset="0"/>
                          </a:rPr>
                          <m:t>63.</m:t>
                        </m:r>
                        <m:r>
                          <m:rPr>
                            <m:sty m:val="p"/>
                          </m:rPr>
                          <a:rPr lang="en-US" sz="2400" b="0" i="0" smtClean="0">
                            <a:solidFill>
                              <a:schemeClr val="accent6">
                                <a:lumMod val="50000"/>
                              </a:schemeClr>
                            </a:solidFill>
                            <a:latin typeface="Cambria Math" panose="02040503050406030204" pitchFamily="18" charset="0"/>
                          </a:rPr>
                          <m:t>a</m:t>
                        </m:r>
                        <m:r>
                          <a:rPr lang="en-US" sz="2400" b="0" i="0" smtClean="0">
                            <a:solidFill>
                              <a:schemeClr val="accent6">
                                <a:lumMod val="50000"/>
                              </a:schemeClr>
                            </a:solidFill>
                            <a:latin typeface="Cambria Math" panose="02040503050406030204" pitchFamily="18" charset="0"/>
                          </a:rPr>
                          <m:t>+65. (100 −</m:t>
                        </m:r>
                        <m:r>
                          <m:rPr>
                            <m:sty m:val="p"/>
                          </m:rPr>
                          <a:rPr lang="en-US" sz="2400" b="0" i="0" smtClean="0">
                            <a:solidFill>
                              <a:schemeClr val="accent6">
                                <a:lumMod val="50000"/>
                              </a:schemeClr>
                            </a:solidFill>
                            <a:latin typeface="Cambria Math" panose="02040503050406030204" pitchFamily="18" charset="0"/>
                          </a:rPr>
                          <m:t>a</m:t>
                        </m:r>
                        <m:r>
                          <a:rPr lang="en-US" sz="2400" b="0" i="0" smtClean="0">
                            <a:solidFill>
                              <a:schemeClr val="accent6">
                                <a:lumMod val="50000"/>
                              </a:schemeClr>
                            </a:solidFill>
                            <a:latin typeface="Cambria Math" panose="02040503050406030204" pitchFamily="18" charset="0"/>
                          </a:rPr>
                          <m:t>)</m:t>
                        </m:r>
                      </m:num>
                      <m:den>
                        <m:r>
                          <a:rPr lang="en-US" sz="2400" b="0" i="0" smtClean="0">
                            <a:solidFill>
                              <a:schemeClr val="accent6">
                                <a:lumMod val="50000"/>
                              </a:schemeClr>
                            </a:solidFill>
                            <a:latin typeface="Cambria Math" panose="02040503050406030204" pitchFamily="18" charset="0"/>
                          </a:rPr>
                          <m:t>100</m:t>
                        </m:r>
                      </m:den>
                    </m:f>
                  </m:oMath>
                </a14:m>
                <a:r>
                  <a:rPr lang="en-US" sz="2000" dirty="0" smtClean="0">
                    <a:solidFill>
                      <a:schemeClr val="accent6">
                        <a:lumMod val="50000"/>
                      </a:schemeClr>
                    </a:solidFill>
                  </a:rPr>
                  <a:t> = 63,456</a:t>
                </a:r>
                <a:endParaRPr lang="en-US" sz="2000" dirty="0">
                  <a:solidFill>
                    <a:schemeClr val="accent6">
                      <a:lumMod val="50000"/>
                    </a:schemeClr>
                  </a:solidFill>
                </a:endParaRPr>
              </a:p>
            </p:txBody>
          </p:sp>
        </mc:Choice>
        <mc:Fallback>
          <p:sp>
            <p:nvSpPr>
              <p:cNvPr id="4" name="TextBox 3"/>
              <p:cNvSpPr txBox="1">
                <a:spLocks noRot="1" noChangeAspect="1" noMove="1" noResize="1" noEditPoints="1" noAdjustHandles="1" noChangeArrowheads="1" noChangeShapeType="1" noTextEdit="1"/>
              </p:cNvSpPr>
              <p:nvPr/>
            </p:nvSpPr>
            <p:spPr>
              <a:xfrm>
                <a:off x="5476127" y="1035231"/>
                <a:ext cx="3143892" cy="2856744"/>
              </a:xfrm>
              <a:prstGeom prst="rect">
                <a:avLst/>
              </a:prstGeom>
              <a:blipFill rotWithShape="0">
                <a:blip r:embed="rId4"/>
                <a:stretch>
                  <a:fillRect l="-1938" r="-2132" b="-1068"/>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5" name="TextBox 4"/>
              <p:cNvSpPr txBox="1"/>
              <p:nvPr/>
            </p:nvSpPr>
            <p:spPr>
              <a:xfrm>
                <a:off x="5476127" y="3977531"/>
                <a:ext cx="2681555" cy="400110"/>
              </a:xfrm>
              <a:prstGeom prst="rect">
                <a:avLst/>
              </a:prstGeom>
              <a:noFill/>
            </p:spPr>
            <p:txBody>
              <a:bodyPr wrap="square" rtlCol="0">
                <a:spAutoFit/>
              </a:bodyPr>
              <a:lstStyle/>
              <a:p>
                <a14:m>
                  <m:oMath xmlns:m="http://schemas.openxmlformats.org/officeDocument/2006/math">
                    <m:r>
                      <a:rPr lang="en-US" sz="2000" i="1" smtClean="0">
                        <a:solidFill>
                          <a:schemeClr val="accent6">
                            <a:lumMod val="50000"/>
                          </a:schemeClr>
                        </a:solidFill>
                        <a:latin typeface="Cambria Math" panose="02040503050406030204" pitchFamily="18" charset="0"/>
                        <a:ea typeface="Cambria Math" panose="02040503050406030204" pitchFamily="18" charset="0"/>
                      </a:rPr>
                      <m:t>⟹</m:t>
                    </m:r>
                    <m:r>
                      <a:rPr lang="en-US" sz="2000" b="0" i="1" smtClean="0">
                        <a:solidFill>
                          <a:schemeClr val="accent6">
                            <a:lumMod val="50000"/>
                          </a:schemeClr>
                        </a:solidFill>
                        <a:latin typeface="Cambria Math" panose="02040503050406030204" pitchFamily="18" charset="0"/>
                        <a:ea typeface="Cambria Math" panose="02040503050406030204" pitchFamily="18" charset="0"/>
                      </a:rPr>
                      <m:t> </m:t>
                    </m:r>
                  </m:oMath>
                </a14:m>
                <a:r>
                  <a:rPr lang="en-US" sz="2000" dirty="0" smtClean="0">
                    <a:solidFill>
                      <a:schemeClr val="accent6">
                        <a:lumMod val="50000"/>
                      </a:schemeClr>
                    </a:solidFill>
                  </a:rPr>
                  <a:t>a = 72,7</a:t>
                </a:r>
                <a:endParaRPr lang="en-US" sz="2000" dirty="0">
                  <a:solidFill>
                    <a:schemeClr val="accent6">
                      <a:lumMod val="50000"/>
                    </a:schemeClr>
                  </a:solidFill>
                </a:endParaRPr>
              </a:p>
            </p:txBody>
          </p:sp>
        </mc:Choice>
        <mc:Fallback>
          <p:sp>
            <p:nvSpPr>
              <p:cNvPr id="5" name="TextBox 4"/>
              <p:cNvSpPr txBox="1">
                <a:spLocks noRot="1" noChangeAspect="1" noMove="1" noResize="1" noEditPoints="1" noAdjustHandles="1" noChangeArrowheads="1" noChangeShapeType="1" noTextEdit="1"/>
              </p:cNvSpPr>
              <p:nvPr/>
            </p:nvSpPr>
            <p:spPr>
              <a:xfrm>
                <a:off x="5476127" y="3977531"/>
                <a:ext cx="2681555" cy="400110"/>
              </a:xfrm>
              <a:prstGeom prst="rect">
                <a:avLst/>
              </a:prstGeom>
              <a:blipFill rotWithShape="0">
                <a:blip r:embed="rId5"/>
                <a:stretch>
                  <a:fillRect t="-6061" b="-27273"/>
                </a:stretch>
              </a:blipFill>
            </p:spPr>
            <p:txBody>
              <a:bodyPr/>
              <a:lstStyle/>
              <a:p>
                <a:r>
                  <a:rPr lang="en-US">
                    <a:noFill/>
                  </a:rPr>
                  <a:t> </a:t>
                </a:r>
              </a:p>
            </p:txBody>
          </p:sp>
        </mc:Fallback>
      </mc:AlternateContent>
    </p:spTree>
  </p:cSld>
  <p:clrMapOvr>
    <a:masterClrMapping/>
  </p:clrMapOvr>
  <mc:AlternateContent xmlns:mc="http://schemas.openxmlformats.org/markup-compatibility/2006">
    <mc:Choice xmlns:p14="http://schemas.microsoft.com/office/powerpoint/2010/main" Requires="p14">
      <p:transition spd="slow">
        <p14:ripple dir="l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strips(downRight)">
                                      <p:cBhvr>
                                        <p:cTn id="12" dur="500"/>
                                        <p:tgtEl>
                                          <p:spTgt spid="4"/>
                                        </p:tgtEl>
                                      </p:cBhvr>
                                    </p:animEffect>
                                  </p:childTnLst>
                                </p:cTn>
                              </p:par>
                              <p:par>
                                <p:cTn id="13" presetID="18" presetClass="entr" presetSubtype="6"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strips(downRight)">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4992"/>
        <p:cNvGrpSpPr/>
        <p:nvPr/>
      </p:nvGrpSpPr>
      <p:grpSpPr>
        <a:xfrm>
          <a:off x="0" y="0"/>
          <a:ext cx="0" cy="0"/>
          <a:chOff x="0" y="0"/>
          <a:chExt cx="0" cy="0"/>
        </a:xfrm>
      </p:grpSpPr>
      <p:sp>
        <p:nvSpPr>
          <p:cNvPr id="14994" name="Google Shape;14994;p49"/>
          <p:cNvSpPr txBox="1">
            <a:spLocks noGrp="1"/>
          </p:cNvSpPr>
          <p:nvPr>
            <p:ph type="title"/>
          </p:nvPr>
        </p:nvSpPr>
        <p:spPr>
          <a:xfrm>
            <a:off x="1727686" y="561119"/>
            <a:ext cx="5669400" cy="732992"/>
          </a:xfrm>
          <a:prstGeom prst="rect">
            <a:avLst/>
          </a:prstGeom>
        </p:spPr>
        <p:txBody>
          <a:bodyPr spcFirstLastPara="1" wrap="square" lIns="91425" tIns="45700" rIns="91425" bIns="91425" anchor="ctr" anchorCtr="0">
            <a:noAutofit/>
          </a:bodyPr>
          <a:lstStyle/>
          <a:p>
            <a:pPr marL="0" lvl="0" indent="0" algn="ctr" rtl="0">
              <a:spcBef>
                <a:spcPts val="0"/>
              </a:spcBef>
              <a:spcAft>
                <a:spcPts val="0"/>
              </a:spcAft>
              <a:buNone/>
            </a:pPr>
            <a:r>
              <a:rPr lang="en-US" sz="3200" b="1" dirty="0" smtClean="0">
                <a:solidFill>
                  <a:schemeClr val="accent4">
                    <a:lumMod val="50000"/>
                  </a:schemeClr>
                </a:solidFill>
                <a:latin typeface="+mn-lt"/>
              </a:rPr>
              <a:t>VẬN DỤNG</a:t>
            </a:r>
            <a:endParaRPr sz="3200" b="1" dirty="0">
              <a:solidFill>
                <a:schemeClr val="accent4">
                  <a:lumMod val="50000"/>
                </a:schemeClr>
              </a:solidFill>
              <a:latin typeface="+mn-lt"/>
            </a:endParaRPr>
          </a:p>
        </p:txBody>
      </p:sp>
      <p:grpSp>
        <p:nvGrpSpPr>
          <p:cNvPr id="14996" name="Google Shape;14996;p49"/>
          <p:cNvGrpSpPr/>
          <p:nvPr/>
        </p:nvGrpSpPr>
        <p:grpSpPr>
          <a:xfrm rot="10800000">
            <a:off x="7241230" y="419083"/>
            <a:ext cx="1348335" cy="1071087"/>
            <a:chOff x="343445" y="291733"/>
            <a:chExt cx="1348335" cy="1071087"/>
          </a:xfrm>
        </p:grpSpPr>
        <p:cxnSp>
          <p:nvCxnSpPr>
            <p:cNvPr id="14997" name="Google Shape;14997;p49"/>
            <p:cNvCxnSpPr/>
            <p:nvPr/>
          </p:nvCxnSpPr>
          <p:spPr>
            <a:xfrm flipH="1">
              <a:off x="564606" y="847494"/>
              <a:ext cx="477900" cy="99600"/>
            </a:xfrm>
            <a:prstGeom prst="straightConnector1">
              <a:avLst/>
            </a:prstGeom>
            <a:noFill/>
            <a:ln w="19050" cap="flat" cmpd="sng">
              <a:solidFill>
                <a:schemeClr val="dk1"/>
              </a:solidFill>
              <a:prstDash val="solid"/>
              <a:round/>
              <a:headEnd type="none" w="med" len="med"/>
              <a:tailEnd type="none" w="med" len="med"/>
            </a:ln>
          </p:spPr>
        </p:cxnSp>
        <p:cxnSp>
          <p:nvCxnSpPr>
            <p:cNvPr id="14998" name="Google Shape;14998;p49"/>
            <p:cNvCxnSpPr>
              <a:stCxn id="14999" idx="6"/>
            </p:cNvCxnSpPr>
            <p:nvPr/>
          </p:nvCxnSpPr>
          <p:spPr>
            <a:xfrm flipH="1">
              <a:off x="439918" y="1041721"/>
              <a:ext cx="52200" cy="174000"/>
            </a:xfrm>
            <a:prstGeom prst="straightConnector1">
              <a:avLst/>
            </a:prstGeom>
            <a:noFill/>
            <a:ln w="19050" cap="flat" cmpd="sng">
              <a:solidFill>
                <a:schemeClr val="dk1"/>
              </a:solidFill>
              <a:prstDash val="solid"/>
              <a:round/>
              <a:headEnd type="none" w="med" len="med"/>
              <a:tailEnd type="none" w="med" len="med"/>
            </a:ln>
          </p:spPr>
        </p:cxnSp>
        <p:grpSp>
          <p:nvGrpSpPr>
            <p:cNvPr id="15000" name="Google Shape;15000;p49"/>
            <p:cNvGrpSpPr/>
            <p:nvPr/>
          </p:nvGrpSpPr>
          <p:grpSpPr>
            <a:xfrm rot="5400000">
              <a:off x="752644" y="639830"/>
              <a:ext cx="530713" cy="530713"/>
              <a:chOff x="6804422" y="-316297"/>
              <a:chExt cx="252600" cy="252600"/>
            </a:xfrm>
          </p:grpSpPr>
          <p:sp>
            <p:nvSpPr>
              <p:cNvPr id="15001" name="Google Shape;15001;p49"/>
              <p:cNvSpPr/>
              <p:nvPr/>
            </p:nvSpPr>
            <p:spPr>
              <a:xfrm rot="1373652">
                <a:off x="6834328" y="-286390"/>
                <a:ext cx="192787" cy="192787"/>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49"/>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3" name="Google Shape;15003;p49"/>
            <p:cNvGrpSpPr/>
            <p:nvPr/>
          </p:nvGrpSpPr>
          <p:grpSpPr>
            <a:xfrm rot="5400000">
              <a:off x="343445" y="1149300"/>
              <a:ext cx="192600" cy="192600"/>
              <a:chOff x="7291941" y="112804"/>
              <a:chExt cx="192600" cy="192600"/>
            </a:xfrm>
          </p:grpSpPr>
          <p:sp>
            <p:nvSpPr>
              <p:cNvPr id="15004" name="Google Shape;15004;p49"/>
              <p:cNvSpPr/>
              <p:nvPr/>
            </p:nvSpPr>
            <p:spPr>
              <a:xfrm>
                <a:off x="7291941" y="112804"/>
                <a:ext cx="192600" cy="1926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49"/>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6" name="Google Shape;15006;p49"/>
            <p:cNvGrpSpPr/>
            <p:nvPr/>
          </p:nvGrpSpPr>
          <p:grpSpPr>
            <a:xfrm rot="5400000">
              <a:off x="406618" y="826471"/>
              <a:ext cx="259500" cy="259500"/>
              <a:chOff x="6969112" y="-17269"/>
              <a:chExt cx="259500" cy="259500"/>
            </a:xfrm>
          </p:grpSpPr>
          <p:sp>
            <p:nvSpPr>
              <p:cNvPr id="14999" name="Google Shape;14999;p49"/>
              <p:cNvSpPr/>
              <p:nvPr/>
            </p:nvSpPr>
            <p:spPr>
              <a:xfrm rot="1641813">
                <a:off x="7002590" y="16208"/>
                <a:ext cx="192544" cy="192544"/>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49"/>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8" name="Google Shape;15008;p49"/>
            <p:cNvGrpSpPr/>
            <p:nvPr/>
          </p:nvGrpSpPr>
          <p:grpSpPr>
            <a:xfrm rot="5400000">
              <a:off x="1325788" y="996827"/>
              <a:ext cx="365992" cy="365992"/>
              <a:chOff x="6804422" y="-316297"/>
              <a:chExt cx="252600" cy="252600"/>
            </a:xfrm>
          </p:grpSpPr>
          <p:sp>
            <p:nvSpPr>
              <p:cNvPr id="15009" name="Google Shape;15009;p49"/>
              <p:cNvSpPr/>
              <p:nvPr/>
            </p:nvSpPr>
            <p:spPr>
              <a:xfrm rot="1373652">
                <a:off x="6834328" y="-286390"/>
                <a:ext cx="192787" cy="192787"/>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49"/>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11" name="Google Shape;15011;p49"/>
            <p:cNvCxnSpPr>
              <a:stCxn id="15001" idx="0"/>
              <a:endCxn id="15009" idx="4"/>
            </p:cNvCxnSpPr>
            <p:nvPr/>
          </p:nvCxnSpPr>
          <p:spPr>
            <a:xfrm>
              <a:off x="1204569" y="983974"/>
              <a:ext cx="175500" cy="141600"/>
            </a:xfrm>
            <a:prstGeom prst="straightConnector1">
              <a:avLst/>
            </a:prstGeom>
            <a:noFill/>
            <a:ln w="19050" cap="flat" cmpd="sng">
              <a:solidFill>
                <a:schemeClr val="dk1"/>
              </a:solidFill>
              <a:prstDash val="solid"/>
              <a:round/>
              <a:headEnd type="none" w="med" len="med"/>
              <a:tailEnd type="none" w="med" len="med"/>
            </a:ln>
          </p:spPr>
        </p:cxnSp>
        <p:grpSp>
          <p:nvGrpSpPr>
            <p:cNvPr id="15012" name="Google Shape;15012;p49"/>
            <p:cNvGrpSpPr/>
            <p:nvPr/>
          </p:nvGrpSpPr>
          <p:grpSpPr>
            <a:xfrm rot="5400000">
              <a:off x="1055529" y="291733"/>
              <a:ext cx="274500" cy="274500"/>
              <a:chOff x="6804422" y="-316297"/>
              <a:chExt cx="252600" cy="252600"/>
            </a:xfrm>
          </p:grpSpPr>
          <p:sp>
            <p:nvSpPr>
              <p:cNvPr id="15013" name="Google Shape;15013;p49"/>
              <p:cNvSpPr/>
              <p:nvPr/>
            </p:nvSpPr>
            <p:spPr>
              <a:xfrm rot="1373652">
                <a:off x="6834328" y="-286390"/>
                <a:ext cx="192787" cy="192787"/>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49"/>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15" name="Google Shape;15015;p49"/>
            <p:cNvCxnSpPr>
              <a:stCxn id="15001" idx="2"/>
              <a:endCxn id="15013" idx="6"/>
            </p:cNvCxnSpPr>
            <p:nvPr/>
          </p:nvCxnSpPr>
          <p:spPr>
            <a:xfrm rot="10800000" flipH="1">
              <a:off x="1096788" y="525417"/>
              <a:ext cx="55200" cy="193200"/>
            </a:xfrm>
            <a:prstGeom prst="straightConnector1">
              <a:avLst/>
            </a:prstGeom>
            <a:noFill/>
            <a:ln w="19050" cap="flat" cmpd="sng">
              <a:solidFill>
                <a:schemeClr val="dk1"/>
              </a:solidFill>
              <a:prstDash val="solid"/>
              <a:round/>
              <a:headEnd type="none" w="med" len="med"/>
              <a:tailEnd type="none" w="med" len="med"/>
            </a:ln>
          </p:spPr>
        </p:cxnSp>
      </p:grpSp>
      <mc:AlternateContent xmlns:mc="http://schemas.openxmlformats.org/markup-compatibility/2006">
        <mc:Choice xmlns:a14="http://schemas.microsoft.com/office/drawing/2010/main" Requires="a14">
          <p:sp>
            <p:nvSpPr>
              <p:cNvPr id="3" name="Rectangle 2"/>
              <p:cNvSpPr/>
              <p:nvPr/>
            </p:nvSpPr>
            <p:spPr>
              <a:xfrm>
                <a:off x="1149822" y="1828340"/>
                <a:ext cx="7030546" cy="2574551"/>
              </a:xfrm>
              <a:prstGeom prst="rect">
                <a:avLst/>
              </a:prstGeom>
              <a:solidFill>
                <a:schemeClr val="accent3">
                  <a:lumMod val="60000"/>
                  <a:lumOff val="40000"/>
                </a:schemeClr>
              </a:solidFill>
              <a:ln w="19050">
                <a:solidFill>
                  <a:schemeClr val="tx1"/>
                </a:solidFill>
              </a:ln>
            </p:spPr>
            <p:txBody>
              <a:bodyPr wrap="square">
                <a:spAutoFit/>
              </a:bodyPr>
              <a:lstStyle/>
              <a:p>
                <a:pPr algn="just">
                  <a:lnSpc>
                    <a:spcPct val="150000"/>
                  </a:lnSpc>
                </a:pPr>
                <a:r>
                  <a:rPr lang="vi-VN" sz="2000" b="1" dirty="0" smtClean="0"/>
                  <a:t>Bài 2: </a:t>
                </a:r>
                <a:r>
                  <a:rPr lang="vi-VN" sz="2000" dirty="0"/>
                  <a:t>Trong tự nhiên, magnesium có 3 đồng vị bền là </a:t>
                </a:r>
                <a14:m>
                  <m:oMath xmlns:m="http://schemas.openxmlformats.org/officeDocument/2006/math">
                    <m:sSub>
                      <m:sSubPr>
                        <m:ctrlPr>
                          <a:rPr lang="vi-VN" sz="2000" smtClean="0">
                            <a:latin typeface="Cambria Math" panose="02040503050406030204" pitchFamily="18" charset="0"/>
                          </a:rPr>
                        </m:ctrlPr>
                      </m:sSubPr>
                      <m:e>
                        <m:r>
                          <a:rPr lang="en-US" sz="2000" b="0" i="0" smtClean="0">
                            <a:latin typeface="Cambria Math" panose="02040503050406030204" pitchFamily="18" charset="0"/>
                          </a:rPr>
                          <m:t>24</m:t>
                        </m:r>
                      </m:e>
                      <m:sub>
                        <m:r>
                          <m:rPr>
                            <m:sty m:val="p"/>
                          </m:rPr>
                          <a:rPr lang="en-US" sz="2000" b="0" i="0" smtClean="0">
                            <a:latin typeface="Cambria Math" panose="02040503050406030204" pitchFamily="18" charset="0"/>
                          </a:rPr>
                          <m:t>Mg</m:t>
                        </m:r>
                      </m:sub>
                    </m:sSub>
                  </m:oMath>
                </a14:m>
                <a:r>
                  <a:rPr lang="en-US" sz="2000" dirty="0" smtClean="0"/>
                  <a:t>, </a:t>
                </a:r>
                <a14:m>
                  <m:oMath xmlns:m="http://schemas.openxmlformats.org/officeDocument/2006/math">
                    <m:sSub>
                      <m:sSubPr>
                        <m:ctrlPr>
                          <a:rPr lang="en-US" sz="2000" smtClean="0">
                            <a:latin typeface="Cambria Math" panose="02040503050406030204" pitchFamily="18" charset="0"/>
                          </a:rPr>
                        </m:ctrlPr>
                      </m:sSubPr>
                      <m:e>
                        <m:r>
                          <a:rPr lang="en-US" sz="2000" b="0" i="0" smtClean="0">
                            <a:latin typeface="Cambria Math" panose="02040503050406030204" pitchFamily="18" charset="0"/>
                          </a:rPr>
                          <m:t>25</m:t>
                        </m:r>
                      </m:e>
                      <m:sub>
                        <m:r>
                          <m:rPr>
                            <m:sty m:val="p"/>
                          </m:rPr>
                          <a:rPr lang="en-US" sz="2000" b="0" i="0" smtClean="0">
                            <a:latin typeface="Cambria Math" panose="02040503050406030204" pitchFamily="18" charset="0"/>
                          </a:rPr>
                          <m:t>Mg</m:t>
                        </m:r>
                      </m:sub>
                    </m:sSub>
                  </m:oMath>
                </a14:m>
                <a:r>
                  <a:rPr lang="en-US" sz="2000" dirty="0" smtClean="0"/>
                  <a:t>, </a:t>
                </a:r>
                <a14:m>
                  <m:oMath xmlns:m="http://schemas.openxmlformats.org/officeDocument/2006/math">
                    <m:sSub>
                      <m:sSubPr>
                        <m:ctrlPr>
                          <a:rPr lang="en-US" sz="2000" smtClean="0">
                            <a:latin typeface="Cambria Math" panose="02040503050406030204" pitchFamily="18" charset="0"/>
                          </a:rPr>
                        </m:ctrlPr>
                      </m:sSubPr>
                      <m:e>
                        <m:r>
                          <a:rPr lang="en-US" sz="2000" b="0" i="0" smtClean="0">
                            <a:latin typeface="Cambria Math" panose="02040503050406030204" pitchFamily="18" charset="0"/>
                          </a:rPr>
                          <m:t>26</m:t>
                        </m:r>
                      </m:e>
                      <m:sub>
                        <m:r>
                          <m:rPr>
                            <m:sty m:val="p"/>
                          </m:rPr>
                          <a:rPr lang="en-US" sz="2000" b="0" i="0" smtClean="0">
                            <a:latin typeface="Cambria Math" panose="02040503050406030204" pitchFamily="18" charset="0"/>
                          </a:rPr>
                          <m:t>Mg</m:t>
                        </m:r>
                      </m:sub>
                    </m:sSub>
                  </m:oMath>
                </a14:m>
                <a:r>
                  <a:rPr lang="vi-VN" sz="2000" dirty="0" smtClean="0"/>
                  <a:t> </a:t>
                </a:r>
                <a:r>
                  <a:rPr lang="vi-VN" sz="2000" dirty="0"/>
                  <a:t>. Phương pháp phổ khối lượng xác nhận đồng </a:t>
                </a:r>
                <a:r>
                  <a:rPr lang="vi-VN" sz="2000" dirty="0" smtClean="0"/>
                  <a:t>vị</a:t>
                </a:r>
                <a:r>
                  <a:rPr lang="en-US" sz="2000" dirty="0" smtClean="0"/>
                  <a:t> </a:t>
                </a:r>
                <a14:m>
                  <m:oMath xmlns:m="http://schemas.openxmlformats.org/officeDocument/2006/math">
                    <m:sSub>
                      <m:sSubPr>
                        <m:ctrlPr>
                          <a:rPr lang="en-US" sz="2000" smtClean="0">
                            <a:latin typeface="Cambria Math" panose="02040503050406030204" pitchFamily="18" charset="0"/>
                          </a:rPr>
                        </m:ctrlPr>
                      </m:sSubPr>
                      <m:e>
                        <m:r>
                          <a:rPr lang="en-US" sz="2000" b="0" i="0" smtClean="0">
                            <a:latin typeface="Cambria Math" panose="02040503050406030204" pitchFamily="18" charset="0"/>
                          </a:rPr>
                          <m:t>26</m:t>
                        </m:r>
                      </m:e>
                      <m:sub>
                        <m:r>
                          <m:rPr>
                            <m:sty m:val="p"/>
                          </m:rPr>
                          <a:rPr lang="en-US" sz="2000" b="0" i="0" smtClean="0">
                            <a:latin typeface="Cambria Math" panose="02040503050406030204" pitchFamily="18" charset="0"/>
                          </a:rPr>
                          <m:t>Mg</m:t>
                        </m:r>
                      </m:sub>
                    </m:sSub>
                  </m:oMath>
                </a14:m>
                <a:r>
                  <a:rPr lang="vi-VN" sz="2000" dirty="0" smtClean="0"/>
                  <a:t>  chiếm </a:t>
                </a:r>
                <a:r>
                  <a:rPr lang="vi-VN" sz="2000" dirty="0"/>
                  <a:t>tỉ lệ phần trăm số nguyên tử là 11%. Biết rằng nguyên tử khối trung bình của Mg là 24,32. Tính % số nguyên tử của đồng vị  </a:t>
                </a:r>
                <a14:m>
                  <m:oMath xmlns:m="http://schemas.openxmlformats.org/officeDocument/2006/math">
                    <m:sSub>
                      <m:sSubPr>
                        <m:ctrlPr>
                          <a:rPr lang="vi-VN" sz="2000" smtClean="0">
                            <a:latin typeface="Cambria Math" panose="02040503050406030204" pitchFamily="18" charset="0"/>
                          </a:rPr>
                        </m:ctrlPr>
                      </m:sSubPr>
                      <m:e>
                        <m:r>
                          <a:rPr lang="en-US" sz="2000" b="0" i="0" smtClean="0">
                            <a:latin typeface="Cambria Math" panose="02040503050406030204" pitchFamily="18" charset="0"/>
                          </a:rPr>
                          <m:t>24</m:t>
                        </m:r>
                      </m:e>
                      <m:sub>
                        <m:r>
                          <m:rPr>
                            <m:sty m:val="p"/>
                          </m:rPr>
                          <a:rPr lang="en-US" sz="2000" b="0" i="0" smtClean="0">
                            <a:latin typeface="Cambria Math" panose="02040503050406030204" pitchFamily="18" charset="0"/>
                          </a:rPr>
                          <m:t>Mg</m:t>
                        </m:r>
                      </m:sub>
                    </m:sSub>
                  </m:oMath>
                </a14:m>
                <a:r>
                  <a:rPr lang="vi-VN" sz="2000" dirty="0" smtClean="0"/>
                  <a:t>, </a:t>
                </a:r>
                <a:r>
                  <a:rPr lang="vi-VN" sz="2000" dirty="0"/>
                  <a:t>đồng vị  </a:t>
                </a:r>
                <a14:m>
                  <m:oMath xmlns:m="http://schemas.openxmlformats.org/officeDocument/2006/math">
                    <m:sSub>
                      <m:sSubPr>
                        <m:ctrlPr>
                          <a:rPr lang="vi-VN" sz="2000" smtClean="0">
                            <a:latin typeface="Cambria Math" panose="02040503050406030204" pitchFamily="18" charset="0"/>
                          </a:rPr>
                        </m:ctrlPr>
                      </m:sSubPr>
                      <m:e>
                        <m:r>
                          <a:rPr lang="en-US" sz="2000" b="0" i="0" smtClean="0">
                            <a:latin typeface="Cambria Math" panose="02040503050406030204" pitchFamily="18" charset="0"/>
                          </a:rPr>
                          <m:t>25</m:t>
                        </m:r>
                      </m:e>
                      <m:sub>
                        <m:r>
                          <m:rPr>
                            <m:sty m:val="p"/>
                          </m:rPr>
                          <a:rPr lang="en-US" sz="2000" b="0" i="0" smtClean="0">
                            <a:latin typeface="Cambria Math" panose="02040503050406030204" pitchFamily="18" charset="0"/>
                          </a:rPr>
                          <m:t>Mg</m:t>
                        </m:r>
                      </m:sub>
                    </m:sSub>
                  </m:oMath>
                </a14:m>
                <a:r>
                  <a:rPr lang="vi-VN" sz="2000" dirty="0" smtClean="0"/>
                  <a:t>.</a:t>
                </a:r>
                <a:endParaRPr lang="en-US" sz="2000" dirty="0"/>
              </a:p>
            </p:txBody>
          </p:sp>
        </mc:Choice>
        <mc:Fallback>
          <p:sp>
            <p:nvSpPr>
              <p:cNvPr id="3" name="Rectangle 2"/>
              <p:cNvSpPr>
                <a:spLocks noRot="1" noChangeAspect="1" noMove="1" noResize="1" noEditPoints="1" noAdjustHandles="1" noChangeArrowheads="1" noChangeShapeType="1" noTextEdit="1"/>
              </p:cNvSpPr>
              <p:nvPr/>
            </p:nvSpPr>
            <p:spPr>
              <a:xfrm>
                <a:off x="1149822" y="1828340"/>
                <a:ext cx="7030546" cy="2574551"/>
              </a:xfrm>
              <a:prstGeom prst="rect">
                <a:avLst/>
              </a:prstGeom>
              <a:blipFill rotWithShape="0">
                <a:blip r:embed="rId3"/>
                <a:stretch>
                  <a:fillRect l="-865" r="-692" b="-235"/>
                </a:stretch>
              </a:blipFill>
              <a:ln w="19050">
                <a:solidFill>
                  <a:schemeClr val="tx1"/>
                </a:solidFill>
              </a:ln>
            </p:spPr>
            <p:txBody>
              <a:bodyPr/>
              <a:lstStyle/>
              <a:p>
                <a:r>
                  <a:rPr lang="en-US">
                    <a:noFill/>
                  </a:rPr>
                  <a:t> </a:t>
                </a:r>
              </a:p>
            </p:txBody>
          </p:sp>
        </mc:Fallback>
      </mc:AlternateContent>
    </p:spTree>
  </p:cSld>
  <p:clrMapOvr>
    <a:masterClrMapping/>
  </p:clrMapOvr>
  <p:transition spd="slow">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anim calcmode="lin" valueType="num">
                                      <p:cBhvr>
                                        <p:cTn id="8" dur="500" fill="hold"/>
                                        <p:tgtEl>
                                          <p:spTgt spid="3"/>
                                        </p:tgtEl>
                                        <p:attrNameLst>
                                          <p:attrName>ppt_x</p:attrName>
                                        </p:attrNameLst>
                                      </p:cBhvr>
                                      <p:tavLst>
                                        <p:tav tm="0">
                                          <p:val>
                                            <p:strVal val="#ppt_x"/>
                                          </p:val>
                                        </p:tav>
                                        <p:tav tm="100000">
                                          <p:val>
                                            <p:strVal val="#ppt_x"/>
                                          </p:val>
                                        </p:tav>
                                      </p:tavLst>
                                    </p:anim>
                                    <p:anim calcmode="lin" valueType="num">
                                      <p:cBhvr>
                                        <p:cTn id="9" dur="5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5276"/>
        <p:cNvGrpSpPr/>
        <p:nvPr/>
      </p:nvGrpSpPr>
      <p:grpSpPr>
        <a:xfrm>
          <a:off x="0" y="0"/>
          <a:ext cx="0" cy="0"/>
          <a:chOff x="0" y="0"/>
          <a:chExt cx="0" cy="0"/>
        </a:xfrm>
      </p:grpSpPr>
      <p:grpSp>
        <p:nvGrpSpPr>
          <p:cNvPr id="15277" name="Google Shape;15277;p56"/>
          <p:cNvGrpSpPr/>
          <p:nvPr/>
        </p:nvGrpSpPr>
        <p:grpSpPr>
          <a:xfrm>
            <a:off x="1058830" y="983643"/>
            <a:ext cx="885398" cy="893069"/>
            <a:chOff x="2781975" y="3951500"/>
            <a:chExt cx="640525" cy="646075"/>
          </a:xfrm>
        </p:grpSpPr>
        <p:sp>
          <p:nvSpPr>
            <p:cNvPr id="15278" name="Google Shape;15278;p56"/>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56"/>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56"/>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56"/>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56"/>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56"/>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56"/>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56"/>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56"/>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56"/>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56"/>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56"/>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56"/>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56"/>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56"/>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56"/>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56"/>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56"/>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56"/>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56"/>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56"/>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56"/>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56"/>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56"/>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56"/>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56"/>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56"/>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56"/>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56"/>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56"/>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56"/>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56"/>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56"/>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56"/>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56"/>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56"/>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56"/>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56"/>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56"/>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56"/>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56"/>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56"/>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56"/>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56"/>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56"/>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56"/>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56"/>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56"/>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56"/>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56"/>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56"/>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56"/>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56"/>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56"/>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56"/>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56"/>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56"/>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56"/>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56"/>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56"/>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56"/>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56"/>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56"/>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56"/>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56"/>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56"/>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56"/>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56"/>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56"/>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56"/>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56"/>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56"/>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56"/>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56"/>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56"/>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56"/>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56"/>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56"/>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56"/>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56"/>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56"/>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56"/>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56"/>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56"/>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56"/>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56"/>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56"/>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56"/>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56"/>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56"/>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56"/>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56"/>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56"/>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56"/>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56"/>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56"/>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56"/>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56"/>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56"/>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56"/>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56"/>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56"/>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56"/>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56"/>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56"/>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56"/>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56"/>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56"/>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56"/>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56"/>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56"/>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56"/>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56"/>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56"/>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56"/>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56"/>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56"/>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56"/>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56"/>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56"/>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56"/>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56"/>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56"/>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56"/>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56"/>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56"/>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56"/>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56"/>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56"/>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56"/>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56"/>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56"/>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56"/>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56"/>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56"/>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56"/>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56"/>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56"/>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56"/>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56"/>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56"/>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56"/>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56"/>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56"/>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56"/>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56"/>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56"/>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56"/>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56"/>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56"/>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56"/>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56"/>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56"/>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56"/>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56"/>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56"/>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56"/>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56"/>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56"/>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56"/>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56"/>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56"/>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56"/>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56"/>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56"/>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56"/>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56"/>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56"/>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56"/>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56"/>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56"/>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56"/>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56"/>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56"/>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56"/>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56"/>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56"/>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56"/>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56"/>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56"/>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56"/>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56"/>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56"/>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56"/>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56"/>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56"/>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56"/>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56"/>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56"/>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56"/>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56"/>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56"/>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56"/>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56"/>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56"/>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56"/>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56"/>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56"/>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56"/>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56"/>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56"/>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56"/>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56"/>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56"/>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56"/>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56"/>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56"/>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56"/>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56"/>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56"/>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56"/>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56"/>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56"/>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56"/>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56"/>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56"/>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56"/>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56"/>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56"/>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56"/>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56"/>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56"/>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56"/>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56"/>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56"/>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56"/>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56"/>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56"/>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56"/>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56"/>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56"/>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56"/>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56"/>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56"/>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56"/>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56"/>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56"/>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56"/>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56"/>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56"/>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56"/>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56"/>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56"/>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56"/>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56"/>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56"/>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56"/>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56"/>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56"/>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56"/>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56"/>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56"/>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56"/>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56"/>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56"/>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56"/>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35" name="Google Shape;15535;p56"/>
          <p:cNvSpPr txBox="1">
            <a:spLocks noGrp="1"/>
          </p:cNvSpPr>
          <p:nvPr>
            <p:ph type="subTitle" idx="1"/>
          </p:nvPr>
        </p:nvSpPr>
        <p:spPr>
          <a:xfrm>
            <a:off x="934337" y="886425"/>
            <a:ext cx="7330582" cy="3542137"/>
          </a:xfrm>
          <a:prstGeom prst="rect">
            <a:avLst/>
          </a:prstGeom>
        </p:spPr>
        <p:txBody>
          <a:bodyPr spcFirstLastPara="1" wrap="square" lIns="182875" tIns="91425" rIns="182875" bIns="91425" anchor="ctr" anchorCtr="0">
            <a:noAutofit/>
          </a:bodyPr>
          <a:lstStyle/>
          <a:p>
            <a:pPr marL="0" lvl="0" indent="0" algn="l" rtl="0">
              <a:spcBef>
                <a:spcPts val="0"/>
              </a:spcBef>
              <a:spcAft>
                <a:spcPts val="0"/>
              </a:spcAft>
              <a:buNone/>
            </a:pPr>
            <a:r>
              <a:rPr lang="en-US" dirty="0" smtClean="0">
                <a:solidFill>
                  <a:srgbClr val="FFFFFF"/>
                </a:solidFill>
              </a:rPr>
              <a:t>.</a:t>
            </a:r>
            <a:endParaRPr dirty="0">
              <a:solidFill>
                <a:srgbClr val="FFFFFF"/>
              </a:solidFill>
            </a:endParaRPr>
          </a:p>
        </p:txBody>
      </p:sp>
      <p:grpSp>
        <p:nvGrpSpPr>
          <p:cNvPr id="15536" name="Google Shape;15536;p56"/>
          <p:cNvGrpSpPr/>
          <p:nvPr/>
        </p:nvGrpSpPr>
        <p:grpSpPr>
          <a:xfrm rot="10800000">
            <a:off x="228910" y="353904"/>
            <a:ext cx="1348335" cy="1071087"/>
            <a:chOff x="343445" y="291733"/>
            <a:chExt cx="1348335" cy="1071087"/>
          </a:xfrm>
        </p:grpSpPr>
        <p:cxnSp>
          <p:nvCxnSpPr>
            <p:cNvPr id="15537" name="Google Shape;15537;p56"/>
            <p:cNvCxnSpPr/>
            <p:nvPr/>
          </p:nvCxnSpPr>
          <p:spPr>
            <a:xfrm flipH="1">
              <a:off x="564606" y="847494"/>
              <a:ext cx="477900" cy="99600"/>
            </a:xfrm>
            <a:prstGeom prst="straightConnector1">
              <a:avLst/>
            </a:prstGeom>
            <a:noFill/>
            <a:ln w="19050" cap="flat" cmpd="sng">
              <a:solidFill>
                <a:schemeClr val="dk1"/>
              </a:solidFill>
              <a:prstDash val="solid"/>
              <a:round/>
              <a:headEnd type="none" w="med" len="med"/>
              <a:tailEnd type="none" w="med" len="med"/>
            </a:ln>
          </p:spPr>
        </p:cxnSp>
        <p:cxnSp>
          <p:nvCxnSpPr>
            <p:cNvPr id="15538" name="Google Shape;15538;p56"/>
            <p:cNvCxnSpPr>
              <a:stCxn id="15539" idx="6"/>
            </p:cNvCxnSpPr>
            <p:nvPr/>
          </p:nvCxnSpPr>
          <p:spPr>
            <a:xfrm flipH="1">
              <a:off x="439918" y="1041721"/>
              <a:ext cx="52200" cy="174000"/>
            </a:xfrm>
            <a:prstGeom prst="straightConnector1">
              <a:avLst/>
            </a:prstGeom>
            <a:noFill/>
            <a:ln w="19050" cap="flat" cmpd="sng">
              <a:solidFill>
                <a:schemeClr val="dk1"/>
              </a:solidFill>
              <a:prstDash val="solid"/>
              <a:round/>
              <a:headEnd type="none" w="med" len="med"/>
              <a:tailEnd type="none" w="med" len="med"/>
            </a:ln>
          </p:spPr>
        </p:cxnSp>
        <p:grpSp>
          <p:nvGrpSpPr>
            <p:cNvPr id="15540" name="Google Shape;15540;p56"/>
            <p:cNvGrpSpPr/>
            <p:nvPr/>
          </p:nvGrpSpPr>
          <p:grpSpPr>
            <a:xfrm rot="5400000">
              <a:off x="752644" y="639830"/>
              <a:ext cx="530713" cy="530713"/>
              <a:chOff x="6804422" y="-316297"/>
              <a:chExt cx="252600" cy="252600"/>
            </a:xfrm>
          </p:grpSpPr>
          <p:sp>
            <p:nvSpPr>
              <p:cNvPr id="15541" name="Google Shape;15541;p56"/>
              <p:cNvSpPr/>
              <p:nvPr/>
            </p:nvSpPr>
            <p:spPr>
              <a:xfrm rot="1373652">
                <a:off x="6834328" y="-286390"/>
                <a:ext cx="192787" cy="192787"/>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56"/>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3" name="Google Shape;15543;p56"/>
            <p:cNvGrpSpPr/>
            <p:nvPr/>
          </p:nvGrpSpPr>
          <p:grpSpPr>
            <a:xfrm rot="5400000">
              <a:off x="343445" y="1149300"/>
              <a:ext cx="192600" cy="192600"/>
              <a:chOff x="7291941" y="112804"/>
              <a:chExt cx="192600" cy="192600"/>
            </a:xfrm>
          </p:grpSpPr>
          <p:sp>
            <p:nvSpPr>
              <p:cNvPr id="15544" name="Google Shape;15544;p56"/>
              <p:cNvSpPr/>
              <p:nvPr/>
            </p:nvSpPr>
            <p:spPr>
              <a:xfrm>
                <a:off x="7291941" y="112804"/>
                <a:ext cx="192600" cy="1926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56"/>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6" name="Google Shape;15546;p56"/>
            <p:cNvGrpSpPr/>
            <p:nvPr/>
          </p:nvGrpSpPr>
          <p:grpSpPr>
            <a:xfrm rot="5400000">
              <a:off x="406618" y="826471"/>
              <a:ext cx="259500" cy="259500"/>
              <a:chOff x="6969112" y="-17269"/>
              <a:chExt cx="259500" cy="259500"/>
            </a:xfrm>
          </p:grpSpPr>
          <p:sp>
            <p:nvSpPr>
              <p:cNvPr id="15539" name="Google Shape;15539;p56"/>
              <p:cNvSpPr/>
              <p:nvPr/>
            </p:nvSpPr>
            <p:spPr>
              <a:xfrm rot="1641813">
                <a:off x="7002590" y="16208"/>
                <a:ext cx="192544" cy="192544"/>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56"/>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56"/>
            <p:cNvGrpSpPr/>
            <p:nvPr/>
          </p:nvGrpSpPr>
          <p:grpSpPr>
            <a:xfrm rot="5400000">
              <a:off x="1325788" y="996827"/>
              <a:ext cx="365992" cy="365992"/>
              <a:chOff x="6804422" y="-316297"/>
              <a:chExt cx="252600" cy="252600"/>
            </a:xfrm>
          </p:grpSpPr>
          <p:sp>
            <p:nvSpPr>
              <p:cNvPr id="15549" name="Google Shape;15549;p56"/>
              <p:cNvSpPr/>
              <p:nvPr/>
            </p:nvSpPr>
            <p:spPr>
              <a:xfrm rot="1373652">
                <a:off x="6834328" y="-286390"/>
                <a:ext cx="192787" cy="192787"/>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56"/>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551" name="Google Shape;15551;p56"/>
            <p:cNvCxnSpPr>
              <a:stCxn id="15541" idx="0"/>
              <a:endCxn id="15549" idx="4"/>
            </p:cNvCxnSpPr>
            <p:nvPr/>
          </p:nvCxnSpPr>
          <p:spPr>
            <a:xfrm>
              <a:off x="1204569" y="983974"/>
              <a:ext cx="175500" cy="141600"/>
            </a:xfrm>
            <a:prstGeom prst="straightConnector1">
              <a:avLst/>
            </a:prstGeom>
            <a:noFill/>
            <a:ln w="19050" cap="flat" cmpd="sng">
              <a:solidFill>
                <a:schemeClr val="dk1"/>
              </a:solidFill>
              <a:prstDash val="solid"/>
              <a:round/>
              <a:headEnd type="none" w="med" len="med"/>
              <a:tailEnd type="none" w="med" len="med"/>
            </a:ln>
          </p:spPr>
        </p:cxnSp>
        <p:grpSp>
          <p:nvGrpSpPr>
            <p:cNvPr id="15552" name="Google Shape;15552;p56"/>
            <p:cNvGrpSpPr/>
            <p:nvPr/>
          </p:nvGrpSpPr>
          <p:grpSpPr>
            <a:xfrm rot="5400000">
              <a:off x="1055529" y="291733"/>
              <a:ext cx="274500" cy="274500"/>
              <a:chOff x="6804422" y="-316297"/>
              <a:chExt cx="252600" cy="252600"/>
            </a:xfrm>
          </p:grpSpPr>
          <p:sp>
            <p:nvSpPr>
              <p:cNvPr id="15553" name="Google Shape;15553;p56"/>
              <p:cNvSpPr/>
              <p:nvPr/>
            </p:nvSpPr>
            <p:spPr>
              <a:xfrm rot="1373652">
                <a:off x="6834328" y="-286390"/>
                <a:ext cx="192787" cy="192787"/>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56"/>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555" name="Google Shape;15555;p56"/>
            <p:cNvCxnSpPr>
              <a:stCxn id="15541" idx="2"/>
              <a:endCxn id="15553" idx="6"/>
            </p:cNvCxnSpPr>
            <p:nvPr/>
          </p:nvCxnSpPr>
          <p:spPr>
            <a:xfrm rot="10800000" flipH="1">
              <a:off x="1096788" y="525417"/>
              <a:ext cx="55200" cy="193200"/>
            </a:xfrm>
            <a:prstGeom prst="straightConnector1">
              <a:avLst/>
            </a:prstGeom>
            <a:noFill/>
            <a:ln w="19050" cap="flat" cmpd="sng">
              <a:solidFill>
                <a:schemeClr val="dk1"/>
              </a:solidFill>
              <a:prstDash val="solid"/>
              <a:round/>
              <a:headEnd type="none" w="med" len="med"/>
              <a:tailEnd type="none" w="med" len="med"/>
            </a:ln>
          </p:spPr>
        </p:cxnSp>
      </p:grpSp>
      <p:grpSp>
        <p:nvGrpSpPr>
          <p:cNvPr id="15556" name="Google Shape;15556;p56"/>
          <p:cNvGrpSpPr/>
          <p:nvPr/>
        </p:nvGrpSpPr>
        <p:grpSpPr>
          <a:xfrm rot="10800000" flipH="1">
            <a:off x="3263375" y="4258514"/>
            <a:ext cx="680119" cy="621701"/>
            <a:chOff x="6804422" y="-316297"/>
            <a:chExt cx="680119" cy="621701"/>
          </a:xfrm>
        </p:grpSpPr>
        <p:cxnSp>
          <p:nvCxnSpPr>
            <p:cNvPr id="15557" name="Google Shape;15557;p56"/>
            <p:cNvCxnSpPr>
              <a:stCxn id="15558" idx="5"/>
            </p:cNvCxnSpPr>
            <p:nvPr/>
          </p:nvCxnSpPr>
          <p:spPr>
            <a:xfrm>
              <a:off x="6966996" y="-100689"/>
              <a:ext cx="123000" cy="185100"/>
            </a:xfrm>
            <a:prstGeom prst="straightConnector1">
              <a:avLst/>
            </a:prstGeom>
            <a:noFill/>
            <a:ln w="19050" cap="flat" cmpd="sng">
              <a:solidFill>
                <a:schemeClr val="dk1"/>
              </a:solidFill>
              <a:prstDash val="solid"/>
              <a:round/>
              <a:headEnd type="none" w="med" len="med"/>
              <a:tailEnd type="none" w="med" len="med"/>
            </a:ln>
          </p:spPr>
        </p:cxnSp>
        <p:cxnSp>
          <p:nvCxnSpPr>
            <p:cNvPr id="15559" name="Google Shape;15559;p56"/>
            <p:cNvCxnSpPr>
              <a:stCxn id="15560" idx="6"/>
            </p:cNvCxnSpPr>
            <p:nvPr/>
          </p:nvCxnSpPr>
          <p:spPr>
            <a:xfrm>
              <a:off x="7184362" y="156731"/>
              <a:ext cx="174300" cy="52200"/>
            </a:xfrm>
            <a:prstGeom prst="straightConnector1">
              <a:avLst/>
            </a:prstGeom>
            <a:noFill/>
            <a:ln w="19050" cap="flat" cmpd="sng">
              <a:solidFill>
                <a:schemeClr val="dk1"/>
              </a:solidFill>
              <a:prstDash val="solid"/>
              <a:round/>
              <a:headEnd type="none" w="med" len="med"/>
              <a:tailEnd type="none" w="med" len="med"/>
            </a:ln>
          </p:spPr>
        </p:cxnSp>
        <p:grpSp>
          <p:nvGrpSpPr>
            <p:cNvPr id="15561" name="Google Shape;15561;p56"/>
            <p:cNvGrpSpPr/>
            <p:nvPr/>
          </p:nvGrpSpPr>
          <p:grpSpPr>
            <a:xfrm>
              <a:off x="6804422" y="-316297"/>
              <a:ext cx="252600" cy="252600"/>
              <a:chOff x="6804422" y="-316297"/>
              <a:chExt cx="252600" cy="252600"/>
            </a:xfrm>
          </p:grpSpPr>
          <p:sp>
            <p:nvSpPr>
              <p:cNvPr id="15558" name="Google Shape;15558;p56"/>
              <p:cNvSpPr/>
              <p:nvPr/>
            </p:nvSpPr>
            <p:spPr>
              <a:xfrm rot="1373652">
                <a:off x="6834328" y="-286390"/>
                <a:ext cx="192787" cy="192787"/>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56"/>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3" name="Google Shape;15563;p56"/>
            <p:cNvGrpSpPr/>
            <p:nvPr/>
          </p:nvGrpSpPr>
          <p:grpSpPr>
            <a:xfrm>
              <a:off x="7291941" y="112804"/>
              <a:ext cx="192600" cy="192600"/>
              <a:chOff x="7291941" y="112804"/>
              <a:chExt cx="192600" cy="192600"/>
            </a:xfrm>
          </p:grpSpPr>
          <p:sp>
            <p:nvSpPr>
              <p:cNvPr id="15564" name="Google Shape;15564;p56"/>
              <p:cNvSpPr/>
              <p:nvPr/>
            </p:nvSpPr>
            <p:spPr>
              <a:xfrm>
                <a:off x="7291941" y="112804"/>
                <a:ext cx="192600" cy="192600"/>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56"/>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6" name="Google Shape;15566;p56"/>
            <p:cNvGrpSpPr/>
            <p:nvPr/>
          </p:nvGrpSpPr>
          <p:grpSpPr>
            <a:xfrm>
              <a:off x="6969112" y="-17269"/>
              <a:ext cx="259500" cy="259500"/>
              <a:chOff x="6969112" y="-17269"/>
              <a:chExt cx="259500" cy="259500"/>
            </a:xfrm>
          </p:grpSpPr>
          <p:sp>
            <p:nvSpPr>
              <p:cNvPr id="15560" name="Google Shape;15560;p56"/>
              <p:cNvSpPr/>
              <p:nvPr/>
            </p:nvSpPr>
            <p:spPr>
              <a:xfrm rot="1641813">
                <a:off x="7002590" y="16208"/>
                <a:ext cx="192544" cy="192544"/>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56"/>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68" name="Google Shape;15568;p56"/>
          <p:cNvGrpSpPr/>
          <p:nvPr/>
        </p:nvGrpSpPr>
        <p:grpSpPr>
          <a:xfrm rot="8100000" flipH="1">
            <a:off x="8174324" y="548591"/>
            <a:ext cx="515424" cy="621695"/>
            <a:chOff x="6969112" y="-316297"/>
            <a:chExt cx="515429" cy="621701"/>
          </a:xfrm>
        </p:grpSpPr>
        <p:cxnSp>
          <p:nvCxnSpPr>
            <p:cNvPr id="15569" name="Google Shape;15569;p56"/>
            <p:cNvCxnSpPr>
              <a:stCxn id="15570" idx="4"/>
              <a:endCxn id="15571" idx="0"/>
            </p:cNvCxnSpPr>
            <p:nvPr/>
          </p:nvCxnSpPr>
          <p:spPr>
            <a:xfrm rot="-2700000" flipH="1">
              <a:off x="7105871" y="-63027"/>
              <a:ext cx="129401" cy="51760"/>
            </a:xfrm>
            <a:prstGeom prst="straightConnector1">
              <a:avLst/>
            </a:prstGeom>
            <a:noFill/>
            <a:ln w="19050" cap="flat" cmpd="sng">
              <a:solidFill>
                <a:schemeClr val="dk1"/>
              </a:solidFill>
              <a:prstDash val="solid"/>
              <a:round/>
              <a:headEnd type="none" w="med" len="med"/>
              <a:tailEnd type="none" w="med" len="med"/>
            </a:ln>
          </p:spPr>
        </p:cxnSp>
        <p:cxnSp>
          <p:nvCxnSpPr>
            <p:cNvPr id="15572" name="Google Shape;15572;p56"/>
            <p:cNvCxnSpPr>
              <a:stCxn id="15571" idx="6"/>
            </p:cNvCxnSpPr>
            <p:nvPr/>
          </p:nvCxnSpPr>
          <p:spPr>
            <a:xfrm rot="-2700000">
              <a:off x="7228449" y="102795"/>
              <a:ext cx="86126" cy="160372"/>
            </a:xfrm>
            <a:prstGeom prst="straightConnector1">
              <a:avLst/>
            </a:prstGeom>
            <a:noFill/>
            <a:ln w="19050" cap="flat" cmpd="sng">
              <a:solidFill>
                <a:schemeClr val="dk1"/>
              </a:solidFill>
              <a:prstDash val="solid"/>
              <a:round/>
              <a:headEnd type="none" w="med" len="med"/>
              <a:tailEnd type="none" w="med" len="med"/>
            </a:ln>
          </p:spPr>
        </p:cxnSp>
        <p:grpSp>
          <p:nvGrpSpPr>
            <p:cNvPr id="15573" name="Google Shape;15573;p56"/>
            <p:cNvGrpSpPr/>
            <p:nvPr/>
          </p:nvGrpSpPr>
          <p:grpSpPr>
            <a:xfrm>
              <a:off x="7109222" y="-316297"/>
              <a:ext cx="252600" cy="252600"/>
              <a:chOff x="7109222" y="-316297"/>
              <a:chExt cx="252600" cy="252600"/>
            </a:xfrm>
          </p:grpSpPr>
          <p:sp>
            <p:nvSpPr>
              <p:cNvPr id="15570" name="Google Shape;15570;p56"/>
              <p:cNvSpPr/>
              <p:nvPr/>
            </p:nvSpPr>
            <p:spPr>
              <a:xfrm rot="1373652">
                <a:off x="7139128" y="-286390"/>
                <a:ext cx="192787" cy="192787"/>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56"/>
              <p:cNvSpPr/>
              <p:nvPr/>
            </p:nvSpPr>
            <p:spPr>
              <a:xfrm rot="2758097" flipH="1">
                <a:off x="71967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56"/>
            <p:cNvGrpSpPr/>
            <p:nvPr/>
          </p:nvGrpSpPr>
          <p:grpSpPr>
            <a:xfrm>
              <a:off x="7291941" y="112804"/>
              <a:ext cx="192600" cy="192600"/>
              <a:chOff x="7291941" y="112804"/>
              <a:chExt cx="192600" cy="192600"/>
            </a:xfrm>
          </p:grpSpPr>
          <p:sp>
            <p:nvSpPr>
              <p:cNvPr id="15576" name="Google Shape;15576;p56"/>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56"/>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8" name="Google Shape;15578;p56"/>
            <p:cNvGrpSpPr/>
            <p:nvPr/>
          </p:nvGrpSpPr>
          <p:grpSpPr>
            <a:xfrm>
              <a:off x="6969112" y="-17269"/>
              <a:ext cx="259500" cy="259500"/>
              <a:chOff x="6969112" y="-17269"/>
              <a:chExt cx="259500" cy="259500"/>
            </a:xfrm>
          </p:grpSpPr>
          <p:sp>
            <p:nvSpPr>
              <p:cNvPr id="15571" name="Google Shape;15571;p56"/>
              <p:cNvSpPr/>
              <p:nvPr/>
            </p:nvSpPr>
            <p:spPr>
              <a:xfrm rot="1641813">
                <a:off x="7002590" y="16208"/>
                <a:ext cx="192544" cy="192544"/>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56"/>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mc:AlternateContent xmlns:mc="http://schemas.openxmlformats.org/markup-compatibility/2006">
        <mc:Choice xmlns:a14="http://schemas.microsoft.com/office/drawing/2010/main" Requires="a14">
          <p:sp>
            <p:nvSpPr>
              <p:cNvPr id="3" name="Rectangle 2"/>
              <p:cNvSpPr/>
              <p:nvPr/>
            </p:nvSpPr>
            <p:spPr>
              <a:xfrm>
                <a:off x="1384645" y="1275535"/>
                <a:ext cx="6890581" cy="1053109"/>
              </a:xfrm>
              <a:prstGeom prst="rect">
                <a:avLst/>
              </a:prstGeom>
            </p:spPr>
            <p:txBody>
              <a:bodyPr wrap="square">
                <a:spAutoFit/>
              </a:bodyPr>
              <a:lstStyle/>
              <a:p>
                <a:pPr>
                  <a:lnSpc>
                    <a:spcPct val="150000"/>
                  </a:lnSpc>
                </a:pPr>
                <a:r>
                  <a:rPr lang="vi-VN" sz="2000" dirty="0" smtClean="0"/>
                  <a:t>Gọi phần trăm số nguyên tử của </a:t>
                </a:r>
                <a14:m>
                  <m:oMath xmlns:m="http://schemas.openxmlformats.org/officeDocument/2006/math">
                    <m:sSub>
                      <m:sSubPr>
                        <m:ctrlPr>
                          <a:rPr lang="vi-VN" sz="2000" smtClean="0">
                            <a:latin typeface="Cambria Math" panose="02040503050406030204" pitchFamily="18" charset="0"/>
                          </a:rPr>
                        </m:ctrlPr>
                      </m:sSubPr>
                      <m:e>
                        <m:r>
                          <a:rPr lang="en-US" sz="2000" b="0" i="0" smtClean="0">
                            <a:latin typeface="Cambria Math" panose="02040503050406030204" pitchFamily="18" charset="0"/>
                          </a:rPr>
                          <m:t>24</m:t>
                        </m:r>
                      </m:e>
                      <m:sub>
                        <m:r>
                          <m:rPr>
                            <m:sty m:val="p"/>
                          </m:rPr>
                          <a:rPr lang="en-US" sz="2000" b="0" i="0" smtClean="0">
                            <a:latin typeface="Cambria Math" panose="02040503050406030204" pitchFamily="18" charset="0"/>
                          </a:rPr>
                          <m:t>Mg</m:t>
                        </m:r>
                      </m:sub>
                    </m:sSub>
                  </m:oMath>
                </a14:m>
                <a:r>
                  <a:rPr lang="en-US" sz="2000" dirty="0" smtClean="0"/>
                  <a:t>, </a:t>
                </a:r>
                <a14:m>
                  <m:oMath xmlns:m="http://schemas.openxmlformats.org/officeDocument/2006/math">
                    <m:sSub>
                      <m:sSubPr>
                        <m:ctrlPr>
                          <a:rPr lang="en-US" sz="2000" smtClean="0">
                            <a:latin typeface="Cambria Math" panose="02040503050406030204" pitchFamily="18" charset="0"/>
                          </a:rPr>
                        </m:ctrlPr>
                      </m:sSubPr>
                      <m:e>
                        <m:r>
                          <a:rPr lang="en-US" sz="2000" b="0" i="0" smtClean="0">
                            <a:latin typeface="Cambria Math" panose="02040503050406030204" pitchFamily="18" charset="0"/>
                          </a:rPr>
                          <m:t>25</m:t>
                        </m:r>
                      </m:e>
                      <m:sub>
                        <m:r>
                          <m:rPr>
                            <m:sty m:val="p"/>
                          </m:rPr>
                          <a:rPr lang="en-US" sz="2000" b="0" i="0" smtClean="0">
                            <a:latin typeface="Cambria Math" panose="02040503050406030204" pitchFamily="18" charset="0"/>
                          </a:rPr>
                          <m:t>Mg</m:t>
                        </m:r>
                      </m:sub>
                    </m:sSub>
                  </m:oMath>
                </a14:m>
                <a:r>
                  <a:rPr lang="vi-VN" sz="2000" dirty="0" smtClean="0"/>
                  <a:t> </a:t>
                </a:r>
                <a:r>
                  <a:rPr lang="vi-VN" sz="2000" dirty="0"/>
                  <a:t>là x và y.</a:t>
                </a:r>
              </a:p>
              <a:p>
                <a:pPr>
                  <a:lnSpc>
                    <a:spcPct val="150000"/>
                  </a:lnSpc>
                </a:pPr>
                <a:r>
                  <a:rPr lang="vi-VN" sz="2000" dirty="0"/>
                  <a:t>Ta có hệ phương trình :</a:t>
                </a:r>
              </a:p>
            </p:txBody>
          </p:sp>
        </mc:Choice>
        <mc:Fallback>
          <p:sp>
            <p:nvSpPr>
              <p:cNvPr id="3" name="Rectangle 2"/>
              <p:cNvSpPr>
                <a:spLocks noRot="1" noChangeAspect="1" noMove="1" noResize="1" noEditPoints="1" noAdjustHandles="1" noChangeArrowheads="1" noChangeShapeType="1" noTextEdit="1"/>
              </p:cNvSpPr>
              <p:nvPr/>
            </p:nvSpPr>
            <p:spPr>
              <a:xfrm>
                <a:off x="1384645" y="1275535"/>
                <a:ext cx="6890581" cy="1053109"/>
              </a:xfrm>
              <a:prstGeom prst="rect">
                <a:avLst/>
              </a:prstGeom>
              <a:blipFill rotWithShape="0">
                <a:blip r:embed="rId3"/>
                <a:stretch>
                  <a:fillRect l="-885" b="-4624"/>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4" name="TextBox 3"/>
              <p:cNvSpPr txBox="1"/>
              <p:nvPr/>
            </p:nvSpPr>
            <p:spPr>
              <a:xfrm>
                <a:off x="1430152" y="2550231"/>
                <a:ext cx="3384660" cy="1074910"/>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d>
                        <m:dPr>
                          <m:begChr m:val="{"/>
                          <m:endChr m:val=""/>
                          <m:ctrlPr>
                            <a:rPr lang="en-US" sz="2000" i="1" smtClean="0">
                              <a:latin typeface="Cambria Math" panose="02040503050406030204" pitchFamily="18" charset="0"/>
                            </a:rPr>
                          </m:ctrlPr>
                        </m:dPr>
                        <m:e>
                          <m:eqArr>
                            <m:eqArrPr>
                              <m:ctrlPr>
                                <a:rPr lang="en-US" sz="2000" smtClean="0">
                                  <a:latin typeface="Cambria Math" panose="02040503050406030204" pitchFamily="18" charset="0"/>
                                </a:rPr>
                              </m:ctrlPr>
                            </m:eqArrPr>
                            <m:e>
                              <m:f>
                                <m:fPr>
                                  <m:ctrlPr>
                                    <a:rPr lang="en-US" sz="2000" smtClean="0">
                                      <a:latin typeface="Cambria Math" panose="02040503050406030204" pitchFamily="18" charset="0"/>
                                    </a:rPr>
                                  </m:ctrlPr>
                                </m:fPr>
                                <m:num>
                                  <m:r>
                                    <a:rPr lang="en-US" sz="2000" b="0" i="0" smtClean="0">
                                      <a:latin typeface="Cambria Math" panose="02040503050406030204" pitchFamily="18" charset="0"/>
                                    </a:rPr>
                                    <m:t>24</m:t>
                                  </m:r>
                                  <m:r>
                                    <m:rPr>
                                      <m:sty m:val="p"/>
                                    </m:rPr>
                                    <a:rPr lang="en-US" sz="2000" b="0" i="0" smtClean="0">
                                      <a:latin typeface="Cambria Math" panose="02040503050406030204" pitchFamily="18" charset="0"/>
                                    </a:rPr>
                                    <m:t>x</m:t>
                                  </m:r>
                                  <m:r>
                                    <a:rPr lang="en-US" sz="2000" b="0" i="0" smtClean="0">
                                      <a:latin typeface="Cambria Math" panose="02040503050406030204" pitchFamily="18" charset="0"/>
                                    </a:rPr>
                                    <m:t>+25</m:t>
                                  </m:r>
                                  <m:r>
                                    <m:rPr>
                                      <m:sty m:val="p"/>
                                    </m:rPr>
                                    <a:rPr lang="en-US" sz="2000" b="0" i="0" smtClean="0">
                                      <a:latin typeface="Cambria Math" panose="02040503050406030204" pitchFamily="18" charset="0"/>
                                    </a:rPr>
                                    <m:t>y</m:t>
                                  </m:r>
                                  <m:r>
                                    <a:rPr lang="en-US" sz="2000" b="0" i="0" smtClean="0">
                                      <a:latin typeface="Cambria Math" panose="02040503050406030204" pitchFamily="18" charset="0"/>
                                    </a:rPr>
                                    <m:t>+26. 11</m:t>
                                  </m:r>
                                </m:num>
                                <m:den>
                                  <m:r>
                                    <a:rPr lang="en-US" sz="2000" b="0" i="0" smtClean="0">
                                      <a:latin typeface="Cambria Math" panose="02040503050406030204" pitchFamily="18" charset="0"/>
                                    </a:rPr>
                                    <m:t>100</m:t>
                                  </m:r>
                                </m:den>
                              </m:f>
                              <m:r>
                                <a:rPr lang="en-US" sz="2000" b="0" i="0" smtClean="0">
                                  <a:latin typeface="Cambria Math" panose="02040503050406030204" pitchFamily="18" charset="0"/>
                                </a:rPr>
                                <m:t>=24,32</m:t>
                              </m:r>
                            </m:e>
                            <m:e>
                              <m:r>
                                <m:rPr>
                                  <m:sty m:val="p"/>
                                </m:rPr>
                                <a:rPr lang="en-US" sz="2000" b="0" i="0" smtClean="0">
                                  <a:latin typeface="Cambria Math" panose="02040503050406030204" pitchFamily="18" charset="0"/>
                                </a:rPr>
                                <m:t>x</m:t>
                              </m:r>
                              <m:r>
                                <a:rPr lang="en-US" sz="2000" b="0" i="0" smtClean="0">
                                  <a:latin typeface="Cambria Math" panose="02040503050406030204" pitchFamily="18" charset="0"/>
                                </a:rPr>
                                <m:t>+ </m:t>
                              </m:r>
                              <m:r>
                                <m:rPr>
                                  <m:sty m:val="p"/>
                                </m:rPr>
                                <a:rPr lang="en-US" sz="2000" b="0" i="0" smtClean="0">
                                  <a:latin typeface="Cambria Math" panose="02040503050406030204" pitchFamily="18" charset="0"/>
                                </a:rPr>
                                <m:t>y</m:t>
                              </m:r>
                              <m:r>
                                <a:rPr lang="en-US" sz="2000" b="0" i="0" smtClean="0">
                                  <a:latin typeface="Cambria Math" panose="02040503050406030204" pitchFamily="18" charset="0"/>
                                </a:rPr>
                                <m:t>+11=100</m:t>
                              </m:r>
                            </m:e>
                          </m:eqArr>
                        </m:e>
                      </m:d>
                    </m:oMath>
                  </m:oMathPara>
                </a14:m>
                <a:endParaRPr lang="en-US" sz="2000" dirty="0"/>
              </a:p>
            </p:txBody>
          </p:sp>
        </mc:Choice>
        <mc:Fallback>
          <p:sp>
            <p:nvSpPr>
              <p:cNvPr id="4" name="TextBox 3"/>
              <p:cNvSpPr txBox="1">
                <a:spLocks noRot="1" noChangeAspect="1" noMove="1" noResize="1" noEditPoints="1" noAdjustHandles="1" noChangeArrowheads="1" noChangeShapeType="1" noTextEdit="1"/>
              </p:cNvSpPr>
              <p:nvPr/>
            </p:nvSpPr>
            <p:spPr>
              <a:xfrm>
                <a:off x="1430152" y="2550231"/>
                <a:ext cx="3384660" cy="1074910"/>
              </a:xfrm>
              <a:prstGeom prst="rect">
                <a:avLst/>
              </a:prstGeom>
              <a:blipFill rotWithShape="0">
                <a:blip r:embed="rId4"/>
                <a:stretch>
                  <a:fillRect/>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5" name="TextBox 4"/>
              <p:cNvSpPr txBox="1"/>
              <p:nvPr/>
            </p:nvSpPr>
            <p:spPr>
              <a:xfrm>
                <a:off x="4925247" y="2698252"/>
                <a:ext cx="1674687" cy="778868"/>
              </a:xfrm>
              <a:prstGeom prst="rect">
                <a:avLst/>
              </a:prstGeom>
              <a:noFill/>
            </p:spPr>
            <p:txBody>
              <a:bodyPr wrap="square" rtlCol="0">
                <a:spAutoFit/>
              </a:bodyPr>
              <a:lstStyle/>
              <a:p>
                <a:pPr/>
                <a14:m>
                  <m:oMathPara xmlns:m="http://schemas.openxmlformats.org/officeDocument/2006/math">
                    <m:oMathParaPr>
                      <m:jc m:val="left"/>
                    </m:oMathParaPr>
                    <m:oMath xmlns:m="http://schemas.openxmlformats.org/officeDocument/2006/math">
                      <m:r>
                        <a:rPr lang="en-US" sz="2000" i="0" smtClean="0">
                          <a:latin typeface="Cambria Math" panose="02040503050406030204" pitchFamily="18" charset="0"/>
                          <a:ea typeface="Cambria Math" panose="02040503050406030204" pitchFamily="18" charset="0"/>
                        </a:rPr>
                        <m:t>⟺</m:t>
                      </m:r>
                      <m:r>
                        <a:rPr lang="en-US" sz="2000" b="0" i="0" smtClean="0">
                          <a:latin typeface="Cambria Math" panose="02040503050406030204" pitchFamily="18" charset="0"/>
                          <a:ea typeface="Cambria Math" panose="02040503050406030204" pitchFamily="18" charset="0"/>
                        </a:rPr>
                        <m:t> </m:t>
                      </m:r>
                      <m:d>
                        <m:dPr>
                          <m:begChr m:val="{"/>
                          <m:endChr m:val=""/>
                          <m:ctrlPr>
                            <a:rPr lang="en-US" sz="2000" b="0" smtClean="0">
                              <a:latin typeface="Cambria Math" panose="02040503050406030204" pitchFamily="18" charset="0"/>
                              <a:ea typeface="Cambria Math" panose="02040503050406030204" pitchFamily="18" charset="0"/>
                            </a:rPr>
                          </m:ctrlPr>
                        </m:dPr>
                        <m:e>
                          <m:eqArr>
                            <m:eqArrPr>
                              <m:ctrlPr>
                                <a:rPr lang="en-US" sz="2000" b="0" smtClean="0">
                                  <a:latin typeface="Cambria Math" panose="02040503050406030204" pitchFamily="18" charset="0"/>
                                  <a:ea typeface="Cambria Math" panose="02040503050406030204" pitchFamily="18" charset="0"/>
                                </a:rPr>
                              </m:ctrlPr>
                            </m:eqArrPr>
                            <m:e>
                              <m:r>
                                <m:rPr>
                                  <m:sty m:val="p"/>
                                </m:rPr>
                                <a:rPr lang="en-US" sz="2000" b="0" i="0" smtClean="0">
                                  <a:latin typeface="Cambria Math" panose="02040503050406030204" pitchFamily="18" charset="0"/>
                                  <a:ea typeface="Cambria Math" panose="02040503050406030204" pitchFamily="18" charset="0"/>
                                </a:rPr>
                                <m:t>x</m:t>
                              </m:r>
                              <m:r>
                                <a:rPr lang="en-US" sz="2000" b="0" i="0" smtClean="0">
                                  <a:latin typeface="Cambria Math" panose="02040503050406030204" pitchFamily="18" charset="0"/>
                                  <a:ea typeface="Cambria Math" panose="02040503050406030204" pitchFamily="18" charset="0"/>
                                </a:rPr>
                                <m:t>=79</m:t>
                              </m:r>
                            </m:e>
                            <m:e>
                              <m:r>
                                <m:rPr>
                                  <m:sty m:val="p"/>
                                </m:rPr>
                                <a:rPr lang="en-US" sz="2000" b="0" i="0" smtClean="0">
                                  <a:latin typeface="Cambria Math" panose="02040503050406030204" pitchFamily="18" charset="0"/>
                                  <a:ea typeface="Cambria Math" panose="02040503050406030204" pitchFamily="18" charset="0"/>
                                </a:rPr>
                                <m:t>y</m:t>
                              </m:r>
                              <m:r>
                                <a:rPr lang="en-US" sz="2000" b="0" i="0" smtClean="0">
                                  <a:latin typeface="Cambria Math" panose="02040503050406030204" pitchFamily="18" charset="0"/>
                                  <a:ea typeface="Cambria Math" panose="02040503050406030204" pitchFamily="18" charset="0"/>
                                </a:rPr>
                                <m:t>=10</m:t>
                              </m:r>
                            </m:e>
                          </m:eqArr>
                        </m:e>
                      </m:d>
                    </m:oMath>
                  </m:oMathPara>
                </a14:m>
                <a:endParaRPr lang="en-US" sz="2000" dirty="0"/>
              </a:p>
            </p:txBody>
          </p:sp>
        </mc:Choice>
        <mc:Fallback>
          <p:sp>
            <p:nvSpPr>
              <p:cNvPr id="5" name="TextBox 4"/>
              <p:cNvSpPr txBox="1">
                <a:spLocks noRot="1" noChangeAspect="1" noMove="1" noResize="1" noEditPoints="1" noAdjustHandles="1" noChangeArrowheads="1" noChangeShapeType="1" noTextEdit="1"/>
              </p:cNvSpPr>
              <p:nvPr/>
            </p:nvSpPr>
            <p:spPr>
              <a:xfrm>
                <a:off x="4925247" y="2698252"/>
                <a:ext cx="1674687" cy="778868"/>
              </a:xfrm>
              <a:prstGeom prst="rect">
                <a:avLst/>
              </a:prstGeom>
              <a:blipFill rotWithShape="0">
                <a:blip r:embed="rId5"/>
                <a:stretch>
                  <a:fillRect/>
                </a:stretch>
              </a:blipFill>
            </p:spPr>
            <p:txBody>
              <a:bodyPr/>
              <a:lstStyle/>
              <a:p>
                <a:r>
                  <a:rPr lang="en-US">
                    <a:noFill/>
                  </a:rPr>
                  <a:t> </a:t>
                </a:r>
              </a:p>
            </p:txBody>
          </p:sp>
        </mc:Fallback>
      </mc:AlternateContent>
    </p:spTree>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randombar(horizontal)">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747"/>
        <p:cNvGrpSpPr/>
        <p:nvPr/>
      </p:nvGrpSpPr>
      <p:grpSpPr>
        <a:xfrm>
          <a:off x="0" y="0"/>
          <a:ext cx="0" cy="0"/>
          <a:chOff x="0" y="0"/>
          <a:chExt cx="0" cy="0"/>
        </a:xfrm>
      </p:grpSpPr>
      <p:grpSp>
        <p:nvGrpSpPr>
          <p:cNvPr id="16748" name="Google Shape;16748;p60"/>
          <p:cNvGrpSpPr/>
          <p:nvPr/>
        </p:nvGrpSpPr>
        <p:grpSpPr>
          <a:xfrm>
            <a:off x="6457318" y="1111523"/>
            <a:ext cx="885398" cy="893069"/>
            <a:chOff x="2781975" y="3951500"/>
            <a:chExt cx="640525" cy="646075"/>
          </a:xfrm>
        </p:grpSpPr>
        <p:sp>
          <p:nvSpPr>
            <p:cNvPr id="16749" name="Google Shape;16749;p60"/>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0"/>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0"/>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0"/>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0"/>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0"/>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0"/>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0"/>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0"/>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0"/>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0"/>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0"/>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0"/>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0"/>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0"/>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0"/>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0"/>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0"/>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0"/>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0"/>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0"/>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0"/>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0"/>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0"/>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0"/>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0"/>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0"/>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0"/>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0"/>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0"/>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0"/>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0"/>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0"/>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0"/>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0"/>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0"/>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0"/>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0"/>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0"/>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0"/>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0"/>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0"/>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0"/>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0"/>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0"/>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0"/>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0"/>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0"/>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0"/>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0"/>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0"/>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0"/>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0"/>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0"/>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0"/>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0"/>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0"/>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0"/>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0"/>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0"/>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0"/>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0"/>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0"/>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0"/>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0"/>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0"/>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0"/>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0"/>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0"/>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0"/>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0"/>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0"/>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0"/>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0"/>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0"/>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0"/>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0"/>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0"/>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0"/>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0"/>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0"/>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0"/>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0"/>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0"/>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0"/>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0"/>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0"/>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0"/>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0"/>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0"/>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0"/>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0"/>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0"/>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0"/>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0"/>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0"/>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0"/>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0"/>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0"/>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0"/>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60"/>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0"/>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0"/>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0"/>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0"/>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0"/>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0"/>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0"/>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0"/>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0"/>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0"/>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0"/>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0"/>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0"/>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0"/>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0"/>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0"/>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0"/>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0"/>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0"/>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0"/>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0"/>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0"/>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0"/>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0"/>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0"/>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0"/>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0"/>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0"/>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0"/>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0"/>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0"/>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0"/>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0"/>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0"/>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0"/>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0"/>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0"/>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0"/>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0"/>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0"/>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0"/>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0"/>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0"/>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0"/>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0"/>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0"/>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0"/>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0"/>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0"/>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0"/>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0"/>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0"/>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0"/>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0"/>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0"/>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0"/>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0"/>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0"/>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0"/>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0"/>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0"/>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0"/>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0"/>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0"/>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0"/>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0"/>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0"/>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0"/>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0"/>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0"/>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0"/>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0"/>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0"/>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0"/>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0"/>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0"/>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0"/>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0"/>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0"/>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0"/>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0"/>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0"/>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0"/>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0"/>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0"/>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0"/>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0"/>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0"/>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0"/>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0"/>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0"/>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0"/>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0"/>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0"/>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0"/>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0"/>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0"/>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0"/>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0"/>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0"/>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0"/>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0"/>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0"/>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0"/>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0"/>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60"/>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0"/>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0"/>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0"/>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0"/>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0"/>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0"/>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0"/>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0"/>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0"/>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0"/>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0"/>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0"/>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0"/>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0"/>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0"/>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60"/>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0"/>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0"/>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0"/>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0"/>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0"/>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0"/>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0"/>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0"/>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0"/>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0"/>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0"/>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0"/>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0"/>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0"/>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0"/>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0"/>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0"/>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0"/>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0"/>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0"/>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0"/>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0"/>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0"/>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0"/>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0"/>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0"/>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60"/>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60"/>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0"/>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0"/>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0"/>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0"/>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0"/>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5" name="Google Shape;17005;p60"/>
          <p:cNvGrpSpPr/>
          <p:nvPr/>
        </p:nvGrpSpPr>
        <p:grpSpPr>
          <a:xfrm>
            <a:off x="4510293" y="1111523"/>
            <a:ext cx="885398" cy="893069"/>
            <a:chOff x="2781975" y="3951500"/>
            <a:chExt cx="640525" cy="646075"/>
          </a:xfrm>
        </p:grpSpPr>
        <p:sp>
          <p:nvSpPr>
            <p:cNvPr id="17006" name="Google Shape;17006;p60"/>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0"/>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0"/>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0"/>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0"/>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0"/>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0"/>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0"/>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0"/>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0"/>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0"/>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0"/>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0"/>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0"/>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0"/>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0"/>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0"/>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0"/>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0"/>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0"/>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0"/>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0"/>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0"/>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0"/>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0"/>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0"/>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0"/>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0"/>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0"/>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0"/>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0"/>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0"/>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0"/>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0"/>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0"/>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0"/>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0"/>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0"/>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0"/>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0"/>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0"/>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0"/>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0"/>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0"/>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0"/>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60"/>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0"/>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0"/>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0"/>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0"/>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0"/>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0"/>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0"/>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0"/>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0"/>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60"/>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0"/>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0"/>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0"/>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0"/>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0"/>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0"/>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0"/>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0"/>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0"/>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0"/>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0"/>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0"/>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0"/>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0"/>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0"/>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0"/>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0"/>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0"/>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0"/>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0"/>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60"/>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0"/>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0"/>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0"/>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0"/>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0"/>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0"/>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0"/>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0"/>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0"/>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0"/>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0"/>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0"/>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0"/>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0"/>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0"/>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0"/>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0"/>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60"/>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0"/>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0"/>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0"/>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0"/>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0"/>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0"/>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0"/>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0"/>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0"/>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0"/>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0"/>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0"/>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0"/>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0"/>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0"/>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60"/>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60"/>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0"/>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0"/>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0"/>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0"/>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0"/>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0"/>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0"/>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0"/>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0"/>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0"/>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0"/>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0"/>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0"/>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0"/>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0"/>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0"/>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60"/>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60"/>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0"/>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0"/>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0"/>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0"/>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0"/>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0"/>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0"/>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0"/>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0"/>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0"/>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0"/>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0"/>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0"/>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0"/>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0"/>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0"/>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0"/>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0"/>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0"/>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0"/>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0"/>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0"/>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0"/>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0"/>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0"/>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0"/>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0"/>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0"/>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0"/>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0"/>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0"/>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0"/>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0"/>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0"/>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0"/>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0"/>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60"/>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60"/>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0"/>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0"/>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0"/>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0"/>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0"/>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0"/>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0"/>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0"/>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0"/>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0"/>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0"/>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0"/>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0"/>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60"/>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60"/>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0"/>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0"/>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0"/>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0"/>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0"/>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0"/>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60"/>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0"/>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0"/>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0"/>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0"/>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0"/>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0"/>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0"/>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0"/>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0"/>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0"/>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0"/>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0"/>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0"/>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0"/>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0"/>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0"/>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0"/>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0"/>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0"/>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0"/>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0"/>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0"/>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0"/>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0"/>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0"/>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0"/>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0"/>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60"/>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0"/>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0"/>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0"/>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0"/>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0"/>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0"/>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0"/>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0"/>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0"/>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0"/>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0"/>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0"/>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0"/>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0"/>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0"/>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60"/>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0"/>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0"/>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0"/>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0"/>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0"/>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0"/>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0"/>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0"/>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0"/>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0"/>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0"/>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0"/>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0"/>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0"/>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0"/>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0"/>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0"/>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0"/>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0"/>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0"/>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0"/>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0"/>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2" name="Google Shape;17262;p60"/>
          <p:cNvGrpSpPr/>
          <p:nvPr/>
        </p:nvGrpSpPr>
        <p:grpSpPr>
          <a:xfrm>
            <a:off x="1039293" y="1111523"/>
            <a:ext cx="885398" cy="893069"/>
            <a:chOff x="2781975" y="3951500"/>
            <a:chExt cx="640525" cy="646075"/>
          </a:xfrm>
        </p:grpSpPr>
        <p:sp>
          <p:nvSpPr>
            <p:cNvPr id="17263" name="Google Shape;17263;p60"/>
            <p:cNvSpPr/>
            <p:nvPr/>
          </p:nvSpPr>
          <p:spPr>
            <a:xfrm>
              <a:off x="317232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0"/>
            <p:cNvSpPr/>
            <p:nvPr/>
          </p:nvSpPr>
          <p:spPr>
            <a:xfrm>
              <a:off x="3172325"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0"/>
            <p:cNvSpPr/>
            <p:nvPr/>
          </p:nvSpPr>
          <p:spPr>
            <a:xfrm>
              <a:off x="3133250" y="4555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0"/>
            <p:cNvSpPr/>
            <p:nvPr/>
          </p:nvSpPr>
          <p:spPr>
            <a:xfrm>
              <a:off x="3172325"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0"/>
            <p:cNvSpPr/>
            <p:nvPr/>
          </p:nvSpPr>
          <p:spPr>
            <a:xfrm>
              <a:off x="3172325"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0"/>
            <p:cNvSpPr/>
            <p:nvPr/>
          </p:nvSpPr>
          <p:spPr>
            <a:xfrm>
              <a:off x="3172325"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0"/>
            <p:cNvSpPr/>
            <p:nvPr/>
          </p:nvSpPr>
          <p:spPr>
            <a:xfrm>
              <a:off x="3172325"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0"/>
            <p:cNvSpPr/>
            <p:nvPr/>
          </p:nvSpPr>
          <p:spPr>
            <a:xfrm>
              <a:off x="3172325"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0"/>
            <p:cNvSpPr/>
            <p:nvPr/>
          </p:nvSpPr>
          <p:spPr>
            <a:xfrm>
              <a:off x="3172025" y="4045375"/>
              <a:ext cx="16325" cy="16000"/>
            </a:xfrm>
            <a:custGeom>
              <a:avLst/>
              <a:gdLst/>
              <a:ahLst/>
              <a:cxnLst/>
              <a:rect l="l" t="t" r="r" b="b"/>
              <a:pathLst>
                <a:path w="653" h="640" extrusionOk="0">
                  <a:moveTo>
                    <a:pt x="326" y="0"/>
                  </a:moveTo>
                  <a:cubicBezTo>
                    <a:pt x="322" y="0"/>
                    <a:pt x="319" y="1"/>
                    <a:pt x="315" y="1"/>
                  </a:cubicBezTo>
                  <a:cubicBezTo>
                    <a:pt x="139" y="7"/>
                    <a:pt x="0" y="154"/>
                    <a:pt x="6" y="331"/>
                  </a:cubicBezTo>
                  <a:cubicBezTo>
                    <a:pt x="12" y="503"/>
                    <a:pt x="154" y="640"/>
                    <a:pt x="325" y="640"/>
                  </a:cubicBezTo>
                  <a:cubicBezTo>
                    <a:pt x="329" y="640"/>
                    <a:pt x="332" y="640"/>
                    <a:pt x="336" y="640"/>
                  </a:cubicBezTo>
                  <a:cubicBezTo>
                    <a:pt x="514" y="635"/>
                    <a:pt x="653" y="486"/>
                    <a:pt x="646" y="310"/>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0"/>
            <p:cNvSpPr/>
            <p:nvPr/>
          </p:nvSpPr>
          <p:spPr>
            <a:xfrm>
              <a:off x="3172025" y="4011325"/>
              <a:ext cx="16325" cy="16050"/>
            </a:xfrm>
            <a:custGeom>
              <a:avLst/>
              <a:gdLst/>
              <a:ahLst/>
              <a:cxnLst/>
              <a:rect l="l" t="t" r="r" b="b"/>
              <a:pathLst>
                <a:path w="653" h="642" extrusionOk="0">
                  <a:moveTo>
                    <a:pt x="326" y="0"/>
                  </a:moveTo>
                  <a:cubicBezTo>
                    <a:pt x="322" y="0"/>
                    <a:pt x="319" y="0"/>
                    <a:pt x="315" y="1"/>
                  </a:cubicBezTo>
                  <a:cubicBezTo>
                    <a:pt x="139" y="7"/>
                    <a:pt x="0" y="154"/>
                    <a:pt x="6" y="331"/>
                  </a:cubicBezTo>
                  <a:cubicBezTo>
                    <a:pt x="12" y="505"/>
                    <a:pt x="154" y="641"/>
                    <a:pt x="325" y="641"/>
                  </a:cubicBezTo>
                  <a:cubicBezTo>
                    <a:pt x="329" y="641"/>
                    <a:pt x="332" y="641"/>
                    <a:pt x="336" y="641"/>
                  </a:cubicBezTo>
                  <a:cubicBezTo>
                    <a:pt x="514" y="635"/>
                    <a:pt x="653" y="487"/>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60"/>
            <p:cNvSpPr/>
            <p:nvPr/>
          </p:nvSpPr>
          <p:spPr>
            <a:xfrm>
              <a:off x="3172025" y="3977350"/>
              <a:ext cx="16325" cy="16000"/>
            </a:xfrm>
            <a:custGeom>
              <a:avLst/>
              <a:gdLst/>
              <a:ahLst/>
              <a:cxnLst/>
              <a:rect l="l" t="t" r="r" b="b"/>
              <a:pathLst>
                <a:path w="653" h="640" extrusionOk="0">
                  <a:moveTo>
                    <a:pt x="326" y="0"/>
                  </a:moveTo>
                  <a:cubicBezTo>
                    <a:pt x="322" y="0"/>
                    <a:pt x="319" y="0"/>
                    <a:pt x="315" y="0"/>
                  </a:cubicBezTo>
                  <a:cubicBezTo>
                    <a:pt x="139" y="5"/>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0"/>
            <p:cNvSpPr/>
            <p:nvPr/>
          </p:nvSpPr>
          <p:spPr>
            <a:xfrm>
              <a:off x="3133250" y="4521525"/>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0"/>
            <p:cNvSpPr/>
            <p:nvPr/>
          </p:nvSpPr>
          <p:spPr>
            <a:xfrm>
              <a:off x="3172025" y="4113375"/>
              <a:ext cx="16325" cy="16000"/>
            </a:xfrm>
            <a:custGeom>
              <a:avLst/>
              <a:gdLst/>
              <a:ahLst/>
              <a:cxnLst/>
              <a:rect l="l" t="t" r="r" b="b"/>
              <a:pathLst>
                <a:path w="653" h="640" extrusionOk="0">
                  <a:moveTo>
                    <a:pt x="326" y="0"/>
                  </a:moveTo>
                  <a:cubicBezTo>
                    <a:pt x="322" y="0"/>
                    <a:pt x="319" y="0"/>
                    <a:pt x="315" y="0"/>
                  </a:cubicBezTo>
                  <a:cubicBezTo>
                    <a:pt x="139" y="6"/>
                    <a:pt x="0" y="154"/>
                    <a:pt x="6" y="330"/>
                  </a:cubicBezTo>
                  <a:cubicBezTo>
                    <a:pt x="12" y="503"/>
                    <a:pt x="154" y="639"/>
                    <a:pt x="325" y="639"/>
                  </a:cubicBezTo>
                  <a:cubicBezTo>
                    <a:pt x="329" y="639"/>
                    <a:pt x="332" y="639"/>
                    <a:pt x="336" y="639"/>
                  </a:cubicBezTo>
                  <a:cubicBezTo>
                    <a:pt x="514" y="633"/>
                    <a:pt x="653" y="486"/>
                    <a:pt x="646" y="309"/>
                  </a:cubicBezTo>
                  <a:cubicBezTo>
                    <a:pt x="641" y="137"/>
                    <a:pt x="499" y="0"/>
                    <a:pt x="32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0"/>
            <p:cNvSpPr/>
            <p:nvPr/>
          </p:nvSpPr>
          <p:spPr>
            <a:xfrm>
              <a:off x="3172025" y="4079350"/>
              <a:ext cx="16325" cy="16050"/>
            </a:xfrm>
            <a:custGeom>
              <a:avLst/>
              <a:gdLst/>
              <a:ahLst/>
              <a:cxnLst/>
              <a:rect l="l" t="t" r="r" b="b"/>
              <a:pathLst>
                <a:path w="653" h="642" extrusionOk="0">
                  <a:moveTo>
                    <a:pt x="326" y="1"/>
                  </a:moveTo>
                  <a:cubicBezTo>
                    <a:pt x="322" y="1"/>
                    <a:pt x="319" y="1"/>
                    <a:pt x="315" y="1"/>
                  </a:cubicBezTo>
                  <a:cubicBezTo>
                    <a:pt x="139" y="7"/>
                    <a:pt x="0" y="154"/>
                    <a:pt x="6" y="332"/>
                  </a:cubicBezTo>
                  <a:cubicBezTo>
                    <a:pt x="12" y="505"/>
                    <a:pt x="154" y="641"/>
                    <a:pt x="325" y="641"/>
                  </a:cubicBezTo>
                  <a:cubicBezTo>
                    <a:pt x="329" y="641"/>
                    <a:pt x="332" y="641"/>
                    <a:pt x="336" y="641"/>
                  </a:cubicBezTo>
                  <a:cubicBezTo>
                    <a:pt x="514" y="635"/>
                    <a:pt x="653" y="487"/>
                    <a:pt x="646" y="310"/>
                  </a:cubicBezTo>
                  <a:cubicBezTo>
                    <a:pt x="641" y="137"/>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0"/>
            <p:cNvSpPr/>
            <p:nvPr/>
          </p:nvSpPr>
          <p:spPr>
            <a:xfrm>
              <a:off x="3172325"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0"/>
            <p:cNvSpPr/>
            <p:nvPr/>
          </p:nvSpPr>
          <p:spPr>
            <a:xfrm>
              <a:off x="3172325" y="4453525"/>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0"/>
            <p:cNvSpPr/>
            <p:nvPr/>
          </p:nvSpPr>
          <p:spPr>
            <a:xfrm>
              <a:off x="317232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4"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0"/>
            <p:cNvSpPr/>
            <p:nvPr/>
          </p:nvSpPr>
          <p:spPr>
            <a:xfrm>
              <a:off x="321130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60"/>
            <p:cNvSpPr/>
            <p:nvPr/>
          </p:nvSpPr>
          <p:spPr>
            <a:xfrm>
              <a:off x="321130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60"/>
            <p:cNvSpPr/>
            <p:nvPr/>
          </p:nvSpPr>
          <p:spPr>
            <a:xfrm>
              <a:off x="321130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0"/>
            <p:cNvSpPr/>
            <p:nvPr/>
          </p:nvSpPr>
          <p:spPr>
            <a:xfrm>
              <a:off x="321130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0"/>
            <p:cNvSpPr/>
            <p:nvPr/>
          </p:nvSpPr>
          <p:spPr>
            <a:xfrm>
              <a:off x="321130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0"/>
            <p:cNvSpPr/>
            <p:nvPr/>
          </p:nvSpPr>
          <p:spPr>
            <a:xfrm>
              <a:off x="3172325" y="4487550"/>
              <a:ext cx="16025" cy="16025"/>
            </a:xfrm>
            <a:custGeom>
              <a:avLst/>
              <a:gdLst/>
              <a:ahLst/>
              <a:cxnLst/>
              <a:rect l="l" t="t" r="r" b="b"/>
              <a:pathLst>
                <a:path w="641" h="641" extrusionOk="0">
                  <a:moveTo>
                    <a:pt x="320" y="0"/>
                  </a:moveTo>
                  <a:cubicBezTo>
                    <a:pt x="143" y="0"/>
                    <a:pt x="0" y="143"/>
                    <a:pt x="0" y="320"/>
                  </a:cubicBezTo>
                  <a:cubicBezTo>
                    <a:pt x="0" y="498"/>
                    <a:pt x="143" y="641"/>
                    <a:pt x="320" y="641"/>
                  </a:cubicBezTo>
                  <a:cubicBezTo>
                    <a:pt x="496" y="641"/>
                    <a:pt x="641" y="498"/>
                    <a:pt x="641" y="320"/>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0"/>
            <p:cNvSpPr/>
            <p:nvPr/>
          </p:nvSpPr>
          <p:spPr>
            <a:xfrm>
              <a:off x="321130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0"/>
            <p:cNvSpPr/>
            <p:nvPr/>
          </p:nvSpPr>
          <p:spPr>
            <a:xfrm>
              <a:off x="321130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0"/>
            <p:cNvSpPr/>
            <p:nvPr/>
          </p:nvSpPr>
          <p:spPr>
            <a:xfrm>
              <a:off x="3172325" y="4521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0"/>
            <p:cNvSpPr/>
            <p:nvPr/>
          </p:nvSpPr>
          <p:spPr>
            <a:xfrm>
              <a:off x="3211300" y="4113525"/>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0"/>
            <p:cNvSpPr/>
            <p:nvPr/>
          </p:nvSpPr>
          <p:spPr>
            <a:xfrm>
              <a:off x="3211300" y="3977500"/>
              <a:ext cx="16050" cy="16025"/>
            </a:xfrm>
            <a:custGeom>
              <a:avLst/>
              <a:gdLst/>
              <a:ahLst/>
              <a:cxnLst/>
              <a:rect l="l" t="t" r="r" b="b"/>
              <a:pathLst>
                <a:path w="642" h="641" extrusionOk="0">
                  <a:moveTo>
                    <a:pt x="320" y="0"/>
                  </a:moveTo>
                  <a:cubicBezTo>
                    <a:pt x="144" y="0"/>
                    <a:pt x="1" y="144"/>
                    <a:pt x="1" y="320"/>
                  </a:cubicBezTo>
                  <a:cubicBezTo>
                    <a:pt x="1" y="498"/>
                    <a:pt x="144" y="641"/>
                    <a:pt x="320" y="641"/>
                  </a:cubicBezTo>
                  <a:cubicBezTo>
                    <a:pt x="496" y="641"/>
                    <a:pt x="641" y="498"/>
                    <a:pt x="641" y="320"/>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0"/>
            <p:cNvSpPr/>
            <p:nvPr/>
          </p:nvSpPr>
          <p:spPr>
            <a:xfrm>
              <a:off x="3172325" y="4555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4"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0"/>
            <p:cNvSpPr/>
            <p:nvPr/>
          </p:nvSpPr>
          <p:spPr>
            <a:xfrm>
              <a:off x="3211300" y="4079550"/>
              <a:ext cx="16050" cy="16025"/>
            </a:xfrm>
            <a:custGeom>
              <a:avLst/>
              <a:gdLst/>
              <a:ahLst/>
              <a:cxnLst/>
              <a:rect l="l" t="t" r="r" b="b"/>
              <a:pathLst>
                <a:path w="642" h="641" extrusionOk="0">
                  <a:moveTo>
                    <a:pt x="320" y="0"/>
                  </a:moveTo>
                  <a:cubicBezTo>
                    <a:pt x="144" y="0"/>
                    <a:pt x="1" y="143"/>
                    <a:pt x="1" y="320"/>
                  </a:cubicBezTo>
                  <a:cubicBezTo>
                    <a:pt x="1" y="496"/>
                    <a:pt x="144" y="641"/>
                    <a:pt x="320" y="641"/>
                  </a:cubicBezTo>
                  <a:cubicBezTo>
                    <a:pt x="496" y="641"/>
                    <a:pt x="641" y="496"/>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0"/>
            <p:cNvSpPr/>
            <p:nvPr/>
          </p:nvSpPr>
          <p:spPr>
            <a:xfrm>
              <a:off x="3211300" y="4045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6"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0"/>
            <p:cNvSpPr/>
            <p:nvPr/>
          </p:nvSpPr>
          <p:spPr>
            <a:xfrm>
              <a:off x="3211300"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6" y="641"/>
                    <a:pt x="641" y="498"/>
                    <a:pt x="641" y="321"/>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0"/>
            <p:cNvSpPr/>
            <p:nvPr/>
          </p:nvSpPr>
          <p:spPr>
            <a:xfrm>
              <a:off x="3133250" y="4011475"/>
              <a:ext cx="16025" cy="16025"/>
            </a:xfrm>
            <a:custGeom>
              <a:avLst/>
              <a:gdLst/>
              <a:ahLst/>
              <a:cxnLst/>
              <a:rect l="l" t="t" r="r" b="b"/>
              <a:pathLst>
                <a:path w="641"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60"/>
            <p:cNvSpPr/>
            <p:nvPr/>
          </p:nvSpPr>
          <p:spPr>
            <a:xfrm>
              <a:off x="3094225" y="4419550"/>
              <a:ext cx="16025" cy="16025"/>
            </a:xfrm>
            <a:custGeom>
              <a:avLst/>
              <a:gdLst/>
              <a:ahLst/>
              <a:cxnLst/>
              <a:rect l="l" t="t" r="r" b="b"/>
              <a:pathLst>
                <a:path w="641" h="641"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0"/>
            <p:cNvSpPr/>
            <p:nvPr/>
          </p:nvSpPr>
          <p:spPr>
            <a:xfrm>
              <a:off x="3094225" y="4453525"/>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0"/>
            <p:cNvSpPr/>
            <p:nvPr/>
          </p:nvSpPr>
          <p:spPr>
            <a:xfrm>
              <a:off x="3094225" y="4385500"/>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60"/>
            <p:cNvSpPr/>
            <p:nvPr/>
          </p:nvSpPr>
          <p:spPr>
            <a:xfrm>
              <a:off x="3094225" y="4351475"/>
              <a:ext cx="16025" cy="16050"/>
            </a:xfrm>
            <a:custGeom>
              <a:avLst/>
              <a:gdLst/>
              <a:ahLst/>
              <a:cxnLst/>
              <a:rect l="l" t="t" r="r" b="b"/>
              <a:pathLst>
                <a:path w="641" h="642" extrusionOk="0">
                  <a:moveTo>
                    <a:pt x="321" y="1"/>
                  </a:moveTo>
                  <a:cubicBezTo>
                    <a:pt x="144" y="1"/>
                    <a:pt x="1" y="145"/>
                    <a:pt x="1" y="322"/>
                  </a:cubicBezTo>
                  <a:cubicBezTo>
                    <a:pt x="1" y="498"/>
                    <a:pt x="144" y="641"/>
                    <a:pt x="321" y="641"/>
                  </a:cubicBezTo>
                  <a:cubicBezTo>
                    <a:pt x="498" y="641"/>
                    <a:pt x="641" y="498"/>
                    <a:pt x="641" y="322"/>
                  </a:cubicBezTo>
                  <a:cubicBezTo>
                    <a:pt x="641" y="147"/>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0"/>
            <p:cNvSpPr/>
            <p:nvPr/>
          </p:nvSpPr>
          <p:spPr>
            <a:xfrm>
              <a:off x="3094225" y="4317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0"/>
            <p:cNvSpPr/>
            <p:nvPr/>
          </p:nvSpPr>
          <p:spPr>
            <a:xfrm>
              <a:off x="3094225" y="4521525"/>
              <a:ext cx="16025" cy="16025"/>
            </a:xfrm>
            <a:custGeom>
              <a:avLst/>
              <a:gdLst/>
              <a:ahLst/>
              <a:cxnLst/>
              <a:rect l="l" t="t" r="r" b="b"/>
              <a:pathLst>
                <a:path w="641" h="641" extrusionOk="0">
                  <a:moveTo>
                    <a:pt x="321" y="0"/>
                  </a:moveTo>
                  <a:cubicBezTo>
                    <a:pt x="144" y="0"/>
                    <a:pt x="1" y="144"/>
                    <a:pt x="1" y="321"/>
                  </a:cubicBezTo>
                  <a:cubicBezTo>
                    <a:pt x="1" y="498"/>
                    <a:pt x="144" y="641"/>
                    <a:pt x="321" y="641"/>
                  </a:cubicBezTo>
                  <a:cubicBezTo>
                    <a:pt x="498" y="641"/>
                    <a:pt x="641" y="498"/>
                    <a:pt x="641" y="321"/>
                  </a:cubicBezTo>
                  <a:cubicBezTo>
                    <a:pt x="641" y="144"/>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0"/>
            <p:cNvSpPr/>
            <p:nvPr/>
          </p:nvSpPr>
          <p:spPr>
            <a:xfrm>
              <a:off x="3094225" y="4555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0"/>
            <p:cNvSpPr/>
            <p:nvPr/>
          </p:nvSpPr>
          <p:spPr>
            <a:xfrm>
              <a:off x="3094225" y="4487550"/>
              <a:ext cx="16025" cy="16025"/>
            </a:xfrm>
            <a:custGeom>
              <a:avLst/>
              <a:gdLst/>
              <a:ahLst/>
              <a:cxnLst/>
              <a:rect l="l" t="t" r="r" b="b"/>
              <a:pathLst>
                <a:path w="641" h="641" extrusionOk="0">
                  <a:moveTo>
                    <a:pt x="321" y="0"/>
                  </a:moveTo>
                  <a:cubicBezTo>
                    <a:pt x="144" y="0"/>
                    <a:pt x="1" y="143"/>
                    <a:pt x="1" y="320"/>
                  </a:cubicBezTo>
                  <a:cubicBezTo>
                    <a:pt x="1" y="498"/>
                    <a:pt x="144" y="641"/>
                    <a:pt x="321" y="641"/>
                  </a:cubicBezTo>
                  <a:cubicBezTo>
                    <a:pt x="498" y="641"/>
                    <a:pt x="641" y="498"/>
                    <a:pt x="641" y="320"/>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0"/>
            <p:cNvSpPr/>
            <p:nvPr/>
          </p:nvSpPr>
          <p:spPr>
            <a:xfrm>
              <a:off x="3133400" y="3952975"/>
              <a:ext cx="15125" cy="6550"/>
            </a:xfrm>
            <a:custGeom>
              <a:avLst/>
              <a:gdLst/>
              <a:ahLst/>
              <a:cxnLst/>
              <a:rect l="l" t="t" r="r" b="b"/>
              <a:pathLst>
                <a:path w="605" h="262" extrusionOk="0">
                  <a:moveTo>
                    <a:pt x="1" y="1"/>
                  </a:moveTo>
                  <a:lnTo>
                    <a:pt x="1" y="1"/>
                  </a:lnTo>
                  <a:cubicBezTo>
                    <a:pt x="29" y="151"/>
                    <a:pt x="159" y="261"/>
                    <a:pt x="316" y="261"/>
                  </a:cubicBezTo>
                  <a:cubicBezTo>
                    <a:pt x="445" y="261"/>
                    <a:pt x="557" y="184"/>
                    <a:pt x="605" y="73"/>
                  </a:cubicBezTo>
                  <a:cubicBezTo>
                    <a:pt x="406" y="46"/>
                    <a:pt x="204" y="20"/>
                    <a:pt x="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0"/>
            <p:cNvSpPr/>
            <p:nvPr/>
          </p:nvSpPr>
          <p:spPr>
            <a:xfrm>
              <a:off x="3094125" y="4113475"/>
              <a:ext cx="16175" cy="16050"/>
            </a:xfrm>
            <a:custGeom>
              <a:avLst/>
              <a:gdLst/>
              <a:ahLst/>
              <a:cxnLst/>
              <a:rect l="l" t="t" r="r" b="b"/>
              <a:pathLst>
                <a:path w="647" h="642" extrusionOk="0">
                  <a:moveTo>
                    <a:pt x="324" y="1"/>
                  </a:moveTo>
                  <a:cubicBezTo>
                    <a:pt x="322" y="1"/>
                    <a:pt x="320" y="1"/>
                    <a:pt x="318" y="1"/>
                  </a:cubicBezTo>
                  <a:cubicBezTo>
                    <a:pt x="140" y="4"/>
                    <a:pt x="0" y="150"/>
                    <a:pt x="3" y="328"/>
                  </a:cubicBezTo>
                  <a:cubicBezTo>
                    <a:pt x="8" y="502"/>
                    <a:pt x="151" y="641"/>
                    <a:pt x="324" y="641"/>
                  </a:cubicBezTo>
                  <a:cubicBezTo>
                    <a:pt x="326" y="641"/>
                    <a:pt x="328" y="641"/>
                    <a:pt x="330" y="641"/>
                  </a:cubicBezTo>
                  <a:cubicBezTo>
                    <a:pt x="506" y="638"/>
                    <a:pt x="646" y="492"/>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0"/>
            <p:cNvSpPr/>
            <p:nvPr/>
          </p:nvSpPr>
          <p:spPr>
            <a:xfrm>
              <a:off x="3094125" y="4079500"/>
              <a:ext cx="16175" cy="16000"/>
            </a:xfrm>
            <a:custGeom>
              <a:avLst/>
              <a:gdLst/>
              <a:ahLst/>
              <a:cxnLst/>
              <a:rect l="l" t="t" r="r" b="b"/>
              <a:pathLst>
                <a:path w="647" h="640" extrusionOk="0">
                  <a:moveTo>
                    <a:pt x="326" y="1"/>
                  </a:moveTo>
                  <a:cubicBezTo>
                    <a:pt x="323" y="1"/>
                    <a:pt x="321" y="1"/>
                    <a:pt x="318" y="1"/>
                  </a:cubicBezTo>
                  <a:cubicBezTo>
                    <a:pt x="140" y="4"/>
                    <a:pt x="0" y="150"/>
                    <a:pt x="3" y="326"/>
                  </a:cubicBezTo>
                  <a:cubicBezTo>
                    <a:pt x="7" y="500"/>
                    <a:pt x="149" y="640"/>
                    <a:pt x="322" y="640"/>
                  </a:cubicBezTo>
                  <a:cubicBezTo>
                    <a:pt x="325" y="640"/>
                    <a:pt x="327" y="640"/>
                    <a:pt x="330" y="640"/>
                  </a:cubicBezTo>
                  <a:cubicBezTo>
                    <a:pt x="506" y="637"/>
                    <a:pt x="646" y="490"/>
                    <a:pt x="643" y="314"/>
                  </a:cubicBezTo>
                  <a:cubicBezTo>
                    <a:pt x="640" y="141"/>
                    <a:pt x="499" y="1"/>
                    <a:pt x="326"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0"/>
            <p:cNvSpPr/>
            <p:nvPr/>
          </p:nvSpPr>
          <p:spPr>
            <a:xfrm>
              <a:off x="3094225" y="4147550"/>
              <a:ext cx="16025" cy="16025"/>
            </a:xfrm>
            <a:custGeom>
              <a:avLst/>
              <a:gdLst/>
              <a:ahLst/>
              <a:cxnLst/>
              <a:rect l="l" t="t" r="r" b="b"/>
              <a:pathLst>
                <a:path w="641" h="641" extrusionOk="0">
                  <a:moveTo>
                    <a:pt x="321" y="0"/>
                  </a:moveTo>
                  <a:cubicBezTo>
                    <a:pt x="144" y="0"/>
                    <a:pt x="1" y="143"/>
                    <a:pt x="1" y="319"/>
                  </a:cubicBezTo>
                  <a:cubicBezTo>
                    <a:pt x="1" y="497"/>
                    <a:pt x="144" y="640"/>
                    <a:pt x="321" y="640"/>
                  </a:cubicBezTo>
                  <a:cubicBezTo>
                    <a:pt x="498" y="640"/>
                    <a:pt x="641" y="497"/>
                    <a:pt x="641" y="319"/>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0"/>
            <p:cNvSpPr/>
            <p:nvPr/>
          </p:nvSpPr>
          <p:spPr>
            <a:xfrm>
              <a:off x="3094225" y="4215525"/>
              <a:ext cx="16025" cy="16050"/>
            </a:xfrm>
            <a:custGeom>
              <a:avLst/>
              <a:gdLst/>
              <a:ahLst/>
              <a:cxnLst/>
              <a:rect l="l" t="t" r="r" b="b"/>
              <a:pathLst>
                <a:path w="641" h="642" extrusionOk="0">
                  <a:moveTo>
                    <a:pt x="321" y="1"/>
                  </a:moveTo>
                  <a:cubicBezTo>
                    <a:pt x="144" y="1"/>
                    <a:pt x="1" y="144"/>
                    <a:pt x="1" y="320"/>
                  </a:cubicBezTo>
                  <a:cubicBezTo>
                    <a:pt x="1" y="498"/>
                    <a:pt x="144" y="641"/>
                    <a:pt x="321" y="641"/>
                  </a:cubicBezTo>
                  <a:cubicBezTo>
                    <a:pt x="498" y="641"/>
                    <a:pt x="641" y="498"/>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0"/>
            <p:cNvSpPr/>
            <p:nvPr/>
          </p:nvSpPr>
          <p:spPr>
            <a:xfrm>
              <a:off x="3094225" y="4249500"/>
              <a:ext cx="16025" cy="16050"/>
            </a:xfrm>
            <a:custGeom>
              <a:avLst/>
              <a:gdLst/>
              <a:ahLst/>
              <a:cxnLst/>
              <a:rect l="l" t="t" r="r" b="b"/>
              <a:pathLst>
                <a:path w="641" h="642" extrusionOk="0">
                  <a:moveTo>
                    <a:pt x="321" y="1"/>
                  </a:moveTo>
                  <a:cubicBezTo>
                    <a:pt x="144" y="1"/>
                    <a:pt x="1" y="144"/>
                    <a:pt x="1" y="322"/>
                  </a:cubicBezTo>
                  <a:cubicBezTo>
                    <a:pt x="1" y="498"/>
                    <a:pt x="144" y="641"/>
                    <a:pt x="321" y="641"/>
                  </a:cubicBezTo>
                  <a:cubicBezTo>
                    <a:pt x="498" y="641"/>
                    <a:pt x="641" y="498"/>
                    <a:pt x="641" y="322"/>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0"/>
            <p:cNvSpPr/>
            <p:nvPr/>
          </p:nvSpPr>
          <p:spPr>
            <a:xfrm>
              <a:off x="3133250" y="4487550"/>
              <a:ext cx="16025" cy="16025"/>
            </a:xfrm>
            <a:custGeom>
              <a:avLst/>
              <a:gdLst/>
              <a:ahLst/>
              <a:cxnLst/>
              <a:rect l="l" t="t" r="r" b="b"/>
              <a:pathLst>
                <a:path w="641"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0"/>
            <p:cNvSpPr/>
            <p:nvPr/>
          </p:nvSpPr>
          <p:spPr>
            <a:xfrm>
              <a:off x="3094225" y="4283525"/>
              <a:ext cx="16025" cy="16025"/>
            </a:xfrm>
            <a:custGeom>
              <a:avLst/>
              <a:gdLst/>
              <a:ahLst/>
              <a:cxnLst/>
              <a:rect l="l" t="t" r="r" b="b"/>
              <a:pathLst>
                <a:path w="641" h="641" extrusionOk="0">
                  <a:moveTo>
                    <a:pt x="321" y="1"/>
                  </a:moveTo>
                  <a:cubicBezTo>
                    <a:pt x="144" y="1"/>
                    <a:pt x="1" y="144"/>
                    <a:pt x="1" y="320"/>
                  </a:cubicBezTo>
                  <a:cubicBezTo>
                    <a:pt x="1" y="496"/>
                    <a:pt x="144" y="641"/>
                    <a:pt x="321" y="641"/>
                  </a:cubicBezTo>
                  <a:cubicBezTo>
                    <a:pt x="498" y="641"/>
                    <a:pt x="641" y="496"/>
                    <a:pt x="641" y="320"/>
                  </a:cubicBezTo>
                  <a:cubicBezTo>
                    <a:pt x="641" y="144"/>
                    <a:pt x="49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0"/>
            <p:cNvSpPr/>
            <p:nvPr/>
          </p:nvSpPr>
          <p:spPr>
            <a:xfrm>
              <a:off x="3094225" y="4181525"/>
              <a:ext cx="16025" cy="16025"/>
            </a:xfrm>
            <a:custGeom>
              <a:avLst/>
              <a:gdLst/>
              <a:ahLst/>
              <a:cxnLst/>
              <a:rect l="l" t="t" r="r" b="b"/>
              <a:pathLst>
                <a:path w="641" h="641" extrusionOk="0">
                  <a:moveTo>
                    <a:pt x="321" y="0"/>
                  </a:moveTo>
                  <a:cubicBezTo>
                    <a:pt x="144" y="0"/>
                    <a:pt x="1" y="143"/>
                    <a:pt x="1" y="321"/>
                  </a:cubicBezTo>
                  <a:cubicBezTo>
                    <a:pt x="1" y="497"/>
                    <a:pt x="144" y="641"/>
                    <a:pt x="321" y="641"/>
                  </a:cubicBezTo>
                  <a:cubicBezTo>
                    <a:pt x="498" y="641"/>
                    <a:pt x="641" y="497"/>
                    <a:pt x="641" y="321"/>
                  </a:cubicBezTo>
                  <a:cubicBezTo>
                    <a:pt x="641" y="143"/>
                    <a:pt x="498"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0"/>
            <p:cNvSpPr/>
            <p:nvPr/>
          </p:nvSpPr>
          <p:spPr>
            <a:xfrm>
              <a:off x="3133250" y="4317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0"/>
            <p:cNvSpPr/>
            <p:nvPr/>
          </p:nvSpPr>
          <p:spPr>
            <a:xfrm>
              <a:off x="3133250" y="4351475"/>
              <a:ext cx="16025" cy="16050"/>
            </a:xfrm>
            <a:custGeom>
              <a:avLst/>
              <a:gdLst/>
              <a:ahLst/>
              <a:cxnLst/>
              <a:rect l="l" t="t" r="r" b="b"/>
              <a:pathLst>
                <a:path w="641"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0"/>
            <p:cNvSpPr/>
            <p:nvPr/>
          </p:nvSpPr>
          <p:spPr>
            <a:xfrm>
              <a:off x="3133250" y="4283525"/>
              <a:ext cx="16025" cy="16025"/>
            </a:xfrm>
            <a:custGeom>
              <a:avLst/>
              <a:gdLst/>
              <a:ahLst/>
              <a:cxnLst/>
              <a:rect l="l" t="t" r="r" b="b"/>
              <a:pathLst>
                <a:path w="641"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60"/>
            <p:cNvSpPr/>
            <p:nvPr/>
          </p:nvSpPr>
          <p:spPr>
            <a:xfrm>
              <a:off x="3133250" y="4385500"/>
              <a:ext cx="16025" cy="16025"/>
            </a:xfrm>
            <a:custGeom>
              <a:avLst/>
              <a:gdLst/>
              <a:ahLst/>
              <a:cxnLst/>
              <a:rect l="l" t="t" r="r" b="b"/>
              <a:pathLst>
                <a:path w="641"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60"/>
            <p:cNvSpPr/>
            <p:nvPr/>
          </p:nvSpPr>
          <p:spPr>
            <a:xfrm>
              <a:off x="3133250" y="4453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0"/>
            <p:cNvSpPr/>
            <p:nvPr/>
          </p:nvSpPr>
          <p:spPr>
            <a:xfrm>
              <a:off x="3133250" y="4419550"/>
              <a:ext cx="16025" cy="16025"/>
            </a:xfrm>
            <a:custGeom>
              <a:avLst/>
              <a:gdLst/>
              <a:ahLst/>
              <a:cxnLst/>
              <a:rect l="l" t="t" r="r" b="b"/>
              <a:pathLst>
                <a:path w="641"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0"/>
            <p:cNvSpPr/>
            <p:nvPr/>
          </p:nvSpPr>
          <p:spPr>
            <a:xfrm>
              <a:off x="3133250" y="4249500"/>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0"/>
            <p:cNvSpPr/>
            <p:nvPr/>
          </p:nvSpPr>
          <p:spPr>
            <a:xfrm>
              <a:off x="3133250" y="4045525"/>
              <a:ext cx="16025" cy="16050"/>
            </a:xfrm>
            <a:custGeom>
              <a:avLst/>
              <a:gdLst/>
              <a:ahLst/>
              <a:cxnLst/>
              <a:rect l="l" t="t" r="r" b="b"/>
              <a:pathLst>
                <a:path w="641"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0"/>
            <p:cNvSpPr/>
            <p:nvPr/>
          </p:nvSpPr>
          <p:spPr>
            <a:xfrm>
              <a:off x="3133250" y="3977500"/>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0"/>
            <p:cNvSpPr/>
            <p:nvPr/>
          </p:nvSpPr>
          <p:spPr>
            <a:xfrm>
              <a:off x="3133250" y="4079550"/>
              <a:ext cx="16025" cy="16025"/>
            </a:xfrm>
            <a:custGeom>
              <a:avLst/>
              <a:gdLst/>
              <a:ahLst/>
              <a:cxnLst/>
              <a:rect l="l" t="t" r="r" b="b"/>
              <a:pathLst>
                <a:path w="641"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0"/>
            <p:cNvSpPr/>
            <p:nvPr/>
          </p:nvSpPr>
          <p:spPr>
            <a:xfrm>
              <a:off x="321130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0"/>
            <p:cNvSpPr/>
            <p:nvPr/>
          </p:nvSpPr>
          <p:spPr>
            <a:xfrm>
              <a:off x="3133250" y="4215525"/>
              <a:ext cx="16025" cy="16050"/>
            </a:xfrm>
            <a:custGeom>
              <a:avLst/>
              <a:gdLst/>
              <a:ahLst/>
              <a:cxnLst/>
              <a:rect l="l" t="t" r="r" b="b"/>
              <a:pathLst>
                <a:path w="641"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0"/>
            <p:cNvSpPr/>
            <p:nvPr/>
          </p:nvSpPr>
          <p:spPr>
            <a:xfrm>
              <a:off x="3133250" y="4113525"/>
              <a:ext cx="16025" cy="16025"/>
            </a:xfrm>
            <a:custGeom>
              <a:avLst/>
              <a:gdLst/>
              <a:ahLst/>
              <a:cxnLst/>
              <a:rect l="l" t="t" r="r" b="b"/>
              <a:pathLst>
                <a:path w="641"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0"/>
            <p:cNvSpPr/>
            <p:nvPr/>
          </p:nvSpPr>
          <p:spPr>
            <a:xfrm>
              <a:off x="3133250" y="4181525"/>
              <a:ext cx="16025" cy="16025"/>
            </a:xfrm>
            <a:custGeom>
              <a:avLst/>
              <a:gdLst/>
              <a:ahLst/>
              <a:cxnLst/>
              <a:rect l="l" t="t" r="r" b="b"/>
              <a:pathLst>
                <a:path w="641"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60"/>
            <p:cNvSpPr/>
            <p:nvPr/>
          </p:nvSpPr>
          <p:spPr>
            <a:xfrm>
              <a:off x="3133250" y="4147550"/>
              <a:ext cx="16025" cy="16025"/>
            </a:xfrm>
            <a:custGeom>
              <a:avLst/>
              <a:gdLst/>
              <a:ahLst/>
              <a:cxnLst/>
              <a:rect l="l" t="t" r="r" b="b"/>
              <a:pathLst>
                <a:path w="641"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60"/>
            <p:cNvSpPr/>
            <p:nvPr/>
          </p:nvSpPr>
          <p:spPr>
            <a:xfrm>
              <a:off x="33674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60"/>
            <p:cNvSpPr/>
            <p:nvPr/>
          </p:nvSpPr>
          <p:spPr>
            <a:xfrm>
              <a:off x="33283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0"/>
            <p:cNvSpPr/>
            <p:nvPr/>
          </p:nvSpPr>
          <p:spPr>
            <a:xfrm>
              <a:off x="33283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0"/>
            <p:cNvSpPr/>
            <p:nvPr/>
          </p:nvSpPr>
          <p:spPr>
            <a:xfrm>
              <a:off x="33283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0"/>
            <p:cNvSpPr/>
            <p:nvPr/>
          </p:nvSpPr>
          <p:spPr>
            <a:xfrm>
              <a:off x="33283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0"/>
            <p:cNvSpPr/>
            <p:nvPr/>
          </p:nvSpPr>
          <p:spPr>
            <a:xfrm>
              <a:off x="33283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0"/>
            <p:cNvSpPr/>
            <p:nvPr/>
          </p:nvSpPr>
          <p:spPr>
            <a:xfrm>
              <a:off x="33283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0"/>
            <p:cNvSpPr/>
            <p:nvPr/>
          </p:nvSpPr>
          <p:spPr>
            <a:xfrm>
              <a:off x="33283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0"/>
            <p:cNvSpPr/>
            <p:nvPr/>
          </p:nvSpPr>
          <p:spPr>
            <a:xfrm>
              <a:off x="33283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0"/>
            <p:cNvSpPr/>
            <p:nvPr/>
          </p:nvSpPr>
          <p:spPr>
            <a:xfrm>
              <a:off x="328935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0"/>
            <p:cNvSpPr/>
            <p:nvPr/>
          </p:nvSpPr>
          <p:spPr>
            <a:xfrm>
              <a:off x="328935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0"/>
            <p:cNvSpPr/>
            <p:nvPr/>
          </p:nvSpPr>
          <p:spPr>
            <a:xfrm>
              <a:off x="328935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0"/>
            <p:cNvSpPr/>
            <p:nvPr/>
          </p:nvSpPr>
          <p:spPr>
            <a:xfrm>
              <a:off x="328935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0"/>
            <p:cNvSpPr/>
            <p:nvPr/>
          </p:nvSpPr>
          <p:spPr>
            <a:xfrm>
              <a:off x="328935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0"/>
            <p:cNvSpPr/>
            <p:nvPr/>
          </p:nvSpPr>
          <p:spPr>
            <a:xfrm>
              <a:off x="33283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0"/>
            <p:cNvSpPr/>
            <p:nvPr/>
          </p:nvSpPr>
          <p:spPr>
            <a:xfrm>
              <a:off x="33283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0"/>
            <p:cNvSpPr/>
            <p:nvPr/>
          </p:nvSpPr>
          <p:spPr>
            <a:xfrm>
              <a:off x="3328375" y="4047150"/>
              <a:ext cx="14125" cy="14425"/>
            </a:xfrm>
            <a:custGeom>
              <a:avLst/>
              <a:gdLst/>
              <a:ahLst/>
              <a:cxnLst/>
              <a:rect l="l" t="t" r="r" b="b"/>
              <a:pathLst>
                <a:path w="565" h="577" extrusionOk="0">
                  <a:moveTo>
                    <a:pt x="129" y="0"/>
                  </a:moveTo>
                  <a:cubicBezTo>
                    <a:pt x="52" y="58"/>
                    <a:pt x="1" y="151"/>
                    <a:pt x="1" y="257"/>
                  </a:cubicBezTo>
                  <a:cubicBezTo>
                    <a:pt x="1" y="433"/>
                    <a:pt x="144" y="576"/>
                    <a:pt x="322" y="576"/>
                  </a:cubicBezTo>
                  <a:cubicBezTo>
                    <a:pt x="420" y="576"/>
                    <a:pt x="506" y="531"/>
                    <a:pt x="564" y="462"/>
                  </a:cubicBezTo>
                  <a:cubicBezTo>
                    <a:pt x="423" y="305"/>
                    <a:pt x="278" y="151"/>
                    <a:pt x="12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0"/>
            <p:cNvSpPr/>
            <p:nvPr/>
          </p:nvSpPr>
          <p:spPr>
            <a:xfrm>
              <a:off x="33283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0"/>
            <p:cNvSpPr/>
            <p:nvPr/>
          </p:nvSpPr>
          <p:spPr>
            <a:xfrm>
              <a:off x="33674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0"/>
            <p:cNvSpPr/>
            <p:nvPr/>
          </p:nvSpPr>
          <p:spPr>
            <a:xfrm>
              <a:off x="3406475" y="4182050"/>
              <a:ext cx="9525" cy="15500"/>
            </a:xfrm>
            <a:custGeom>
              <a:avLst/>
              <a:gdLst/>
              <a:ahLst/>
              <a:cxnLst/>
              <a:rect l="l" t="t" r="r" b="b"/>
              <a:pathLst>
                <a:path w="381" h="620" extrusionOk="0">
                  <a:moveTo>
                    <a:pt x="213" y="0"/>
                  </a:moveTo>
                  <a:cubicBezTo>
                    <a:pt x="89" y="44"/>
                    <a:pt x="0" y="160"/>
                    <a:pt x="0" y="300"/>
                  </a:cubicBezTo>
                  <a:cubicBezTo>
                    <a:pt x="0" y="476"/>
                    <a:pt x="143" y="620"/>
                    <a:pt x="320" y="620"/>
                  </a:cubicBezTo>
                  <a:cubicBezTo>
                    <a:pt x="341" y="620"/>
                    <a:pt x="360" y="618"/>
                    <a:pt x="380" y="614"/>
                  </a:cubicBezTo>
                  <a:cubicBezTo>
                    <a:pt x="330" y="407"/>
                    <a:pt x="275" y="202"/>
                    <a:pt x="21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0"/>
            <p:cNvSpPr/>
            <p:nvPr/>
          </p:nvSpPr>
          <p:spPr>
            <a:xfrm>
              <a:off x="33674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0"/>
            <p:cNvSpPr/>
            <p:nvPr/>
          </p:nvSpPr>
          <p:spPr>
            <a:xfrm>
              <a:off x="3094125" y="4045500"/>
              <a:ext cx="16175" cy="16025"/>
            </a:xfrm>
            <a:custGeom>
              <a:avLst/>
              <a:gdLst/>
              <a:ahLst/>
              <a:cxnLst/>
              <a:rect l="l" t="t" r="r" b="b"/>
              <a:pathLst>
                <a:path w="647" h="641" extrusionOk="0">
                  <a:moveTo>
                    <a:pt x="324" y="0"/>
                  </a:moveTo>
                  <a:cubicBezTo>
                    <a:pt x="322" y="0"/>
                    <a:pt x="320" y="0"/>
                    <a:pt x="318" y="0"/>
                  </a:cubicBezTo>
                  <a:cubicBezTo>
                    <a:pt x="140" y="3"/>
                    <a:pt x="0" y="149"/>
                    <a:pt x="3" y="327"/>
                  </a:cubicBezTo>
                  <a:cubicBezTo>
                    <a:pt x="8" y="502"/>
                    <a:pt x="151" y="641"/>
                    <a:pt x="324" y="641"/>
                  </a:cubicBezTo>
                  <a:cubicBezTo>
                    <a:pt x="326" y="641"/>
                    <a:pt x="328" y="641"/>
                    <a:pt x="330" y="641"/>
                  </a:cubicBezTo>
                  <a:cubicBezTo>
                    <a:pt x="506" y="638"/>
                    <a:pt x="646" y="491"/>
                    <a:pt x="643" y="314"/>
                  </a:cubicBezTo>
                  <a:cubicBezTo>
                    <a:pt x="640" y="139"/>
                    <a:pt x="497" y="0"/>
                    <a:pt x="32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60"/>
            <p:cNvSpPr/>
            <p:nvPr/>
          </p:nvSpPr>
          <p:spPr>
            <a:xfrm>
              <a:off x="3406475" y="4215525"/>
              <a:ext cx="15275" cy="16050"/>
            </a:xfrm>
            <a:custGeom>
              <a:avLst/>
              <a:gdLst/>
              <a:ahLst/>
              <a:cxnLst/>
              <a:rect l="l" t="t" r="r" b="b"/>
              <a:pathLst>
                <a:path w="611" h="642" extrusionOk="0">
                  <a:moveTo>
                    <a:pt x="320" y="1"/>
                  </a:moveTo>
                  <a:cubicBezTo>
                    <a:pt x="143" y="1"/>
                    <a:pt x="0" y="144"/>
                    <a:pt x="0" y="320"/>
                  </a:cubicBezTo>
                  <a:cubicBezTo>
                    <a:pt x="0" y="498"/>
                    <a:pt x="143" y="641"/>
                    <a:pt x="320" y="641"/>
                  </a:cubicBezTo>
                  <a:cubicBezTo>
                    <a:pt x="451" y="641"/>
                    <a:pt x="561" y="563"/>
                    <a:pt x="611" y="453"/>
                  </a:cubicBezTo>
                  <a:cubicBezTo>
                    <a:pt x="594" y="335"/>
                    <a:pt x="574" y="219"/>
                    <a:pt x="553" y="103"/>
                  </a:cubicBezTo>
                  <a:cubicBezTo>
                    <a:pt x="496" y="40"/>
                    <a:pt x="413"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0"/>
            <p:cNvSpPr/>
            <p:nvPr/>
          </p:nvSpPr>
          <p:spPr>
            <a:xfrm>
              <a:off x="3406475"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0"/>
            <p:cNvSpPr/>
            <p:nvPr/>
          </p:nvSpPr>
          <p:spPr>
            <a:xfrm>
              <a:off x="3406475"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0"/>
            <p:cNvSpPr/>
            <p:nvPr/>
          </p:nvSpPr>
          <p:spPr>
            <a:xfrm>
              <a:off x="33674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0"/>
            <p:cNvSpPr/>
            <p:nvPr/>
          </p:nvSpPr>
          <p:spPr>
            <a:xfrm>
              <a:off x="33674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0"/>
            <p:cNvSpPr/>
            <p:nvPr/>
          </p:nvSpPr>
          <p:spPr>
            <a:xfrm>
              <a:off x="33283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0"/>
            <p:cNvSpPr/>
            <p:nvPr/>
          </p:nvSpPr>
          <p:spPr>
            <a:xfrm>
              <a:off x="33674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0"/>
            <p:cNvSpPr/>
            <p:nvPr/>
          </p:nvSpPr>
          <p:spPr>
            <a:xfrm>
              <a:off x="33674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0"/>
            <p:cNvSpPr/>
            <p:nvPr/>
          </p:nvSpPr>
          <p:spPr>
            <a:xfrm>
              <a:off x="33674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0"/>
            <p:cNvSpPr/>
            <p:nvPr/>
          </p:nvSpPr>
          <p:spPr>
            <a:xfrm>
              <a:off x="33674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0"/>
            <p:cNvSpPr/>
            <p:nvPr/>
          </p:nvSpPr>
          <p:spPr>
            <a:xfrm>
              <a:off x="33674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0"/>
            <p:cNvSpPr/>
            <p:nvPr/>
          </p:nvSpPr>
          <p:spPr>
            <a:xfrm>
              <a:off x="328935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0"/>
            <p:cNvSpPr/>
            <p:nvPr/>
          </p:nvSpPr>
          <p:spPr>
            <a:xfrm>
              <a:off x="3250325"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60"/>
            <p:cNvSpPr/>
            <p:nvPr/>
          </p:nvSpPr>
          <p:spPr>
            <a:xfrm>
              <a:off x="3250325"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60"/>
            <p:cNvSpPr/>
            <p:nvPr/>
          </p:nvSpPr>
          <p:spPr>
            <a:xfrm>
              <a:off x="3250325"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0"/>
            <p:cNvSpPr/>
            <p:nvPr/>
          </p:nvSpPr>
          <p:spPr>
            <a:xfrm>
              <a:off x="3250325"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0"/>
            <p:cNvSpPr/>
            <p:nvPr/>
          </p:nvSpPr>
          <p:spPr>
            <a:xfrm>
              <a:off x="3250325"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0"/>
            <p:cNvSpPr/>
            <p:nvPr/>
          </p:nvSpPr>
          <p:spPr>
            <a:xfrm>
              <a:off x="3250325"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0"/>
            <p:cNvSpPr/>
            <p:nvPr/>
          </p:nvSpPr>
          <p:spPr>
            <a:xfrm>
              <a:off x="3250325"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0"/>
            <p:cNvSpPr/>
            <p:nvPr/>
          </p:nvSpPr>
          <p:spPr>
            <a:xfrm>
              <a:off x="3250325"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0"/>
            <p:cNvSpPr/>
            <p:nvPr/>
          </p:nvSpPr>
          <p:spPr>
            <a:xfrm>
              <a:off x="321130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0"/>
            <p:cNvSpPr/>
            <p:nvPr/>
          </p:nvSpPr>
          <p:spPr>
            <a:xfrm>
              <a:off x="3211300" y="4555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0"/>
            <p:cNvSpPr/>
            <p:nvPr/>
          </p:nvSpPr>
          <p:spPr>
            <a:xfrm>
              <a:off x="321130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0"/>
            <p:cNvSpPr/>
            <p:nvPr/>
          </p:nvSpPr>
          <p:spPr>
            <a:xfrm>
              <a:off x="3211300"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0"/>
            <p:cNvSpPr/>
            <p:nvPr/>
          </p:nvSpPr>
          <p:spPr>
            <a:xfrm>
              <a:off x="3250325" y="4011475"/>
              <a:ext cx="16050" cy="16025"/>
            </a:xfrm>
            <a:custGeom>
              <a:avLst/>
              <a:gdLst/>
              <a:ahLst/>
              <a:cxnLst/>
              <a:rect l="l" t="t" r="r" b="b"/>
              <a:pathLst>
                <a:path w="642" h="641" extrusionOk="0">
                  <a:moveTo>
                    <a:pt x="320" y="1"/>
                  </a:moveTo>
                  <a:cubicBezTo>
                    <a:pt x="144" y="1"/>
                    <a:pt x="1" y="144"/>
                    <a:pt x="1" y="321"/>
                  </a:cubicBezTo>
                  <a:cubicBezTo>
                    <a:pt x="1"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0"/>
            <p:cNvSpPr/>
            <p:nvPr/>
          </p:nvSpPr>
          <p:spPr>
            <a:xfrm>
              <a:off x="3250325"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0"/>
            <p:cNvSpPr/>
            <p:nvPr/>
          </p:nvSpPr>
          <p:spPr>
            <a:xfrm>
              <a:off x="328935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60"/>
            <p:cNvSpPr/>
            <p:nvPr/>
          </p:nvSpPr>
          <p:spPr>
            <a:xfrm>
              <a:off x="328935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60"/>
            <p:cNvSpPr/>
            <p:nvPr/>
          </p:nvSpPr>
          <p:spPr>
            <a:xfrm>
              <a:off x="3289350"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0"/>
            <p:cNvSpPr/>
            <p:nvPr/>
          </p:nvSpPr>
          <p:spPr>
            <a:xfrm>
              <a:off x="328935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0"/>
            <p:cNvSpPr/>
            <p:nvPr/>
          </p:nvSpPr>
          <p:spPr>
            <a:xfrm>
              <a:off x="321130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0"/>
            <p:cNvSpPr/>
            <p:nvPr/>
          </p:nvSpPr>
          <p:spPr>
            <a:xfrm>
              <a:off x="3250325"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0"/>
            <p:cNvSpPr/>
            <p:nvPr/>
          </p:nvSpPr>
          <p:spPr>
            <a:xfrm>
              <a:off x="328935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0"/>
            <p:cNvSpPr/>
            <p:nvPr/>
          </p:nvSpPr>
          <p:spPr>
            <a:xfrm>
              <a:off x="328935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0"/>
            <p:cNvSpPr/>
            <p:nvPr/>
          </p:nvSpPr>
          <p:spPr>
            <a:xfrm>
              <a:off x="3289350"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0"/>
            <p:cNvSpPr/>
            <p:nvPr/>
          </p:nvSpPr>
          <p:spPr>
            <a:xfrm>
              <a:off x="3250325"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0"/>
            <p:cNvSpPr/>
            <p:nvPr/>
          </p:nvSpPr>
          <p:spPr>
            <a:xfrm>
              <a:off x="3250325"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0"/>
            <p:cNvSpPr/>
            <p:nvPr/>
          </p:nvSpPr>
          <p:spPr>
            <a:xfrm>
              <a:off x="3250325"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60"/>
            <p:cNvSpPr/>
            <p:nvPr/>
          </p:nvSpPr>
          <p:spPr>
            <a:xfrm>
              <a:off x="3289350" y="4013325"/>
              <a:ext cx="15275" cy="14175"/>
            </a:xfrm>
            <a:custGeom>
              <a:avLst/>
              <a:gdLst/>
              <a:ahLst/>
              <a:cxnLst/>
              <a:rect l="l" t="t" r="r" b="b"/>
              <a:pathLst>
                <a:path w="611" h="567" extrusionOk="0">
                  <a:moveTo>
                    <a:pt x="118" y="0"/>
                  </a:moveTo>
                  <a:cubicBezTo>
                    <a:pt x="47" y="61"/>
                    <a:pt x="1" y="150"/>
                    <a:pt x="1" y="247"/>
                  </a:cubicBezTo>
                  <a:cubicBezTo>
                    <a:pt x="1" y="424"/>
                    <a:pt x="144" y="567"/>
                    <a:pt x="322" y="567"/>
                  </a:cubicBezTo>
                  <a:cubicBezTo>
                    <a:pt x="451" y="567"/>
                    <a:pt x="563" y="490"/>
                    <a:pt x="611" y="379"/>
                  </a:cubicBezTo>
                  <a:cubicBezTo>
                    <a:pt x="448" y="249"/>
                    <a:pt x="285" y="122"/>
                    <a:pt x="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60"/>
            <p:cNvSpPr/>
            <p:nvPr/>
          </p:nvSpPr>
          <p:spPr>
            <a:xfrm>
              <a:off x="3289350"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0"/>
            <p:cNvSpPr/>
            <p:nvPr/>
          </p:nvSpPr>
          <p:spPr>
            <a:xfrm>
              <a:off x="3250325" y="4521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0"/>
            <p:cNvSpPr/>
            <p:nvPr/>
          </p:nvSpPr>
          <p:spPr>
            <a:xfrm>
              <a:off x="3250325"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0"/>
            <p:cNvSpPr/>
            <p:nvPr/>
          </p:nvSpPr>
          <p:spPr>
            <a:xfrm>
              <a:off x="2899050" y="4453525"/>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0"/>
            <p:cNvSpPr/>
            <p:nvPr/>
          </p:nvSpPr>
          <p:spPr>
            <a:xfrm>
              <a:off x="2899050" y="4079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0"/>
            <p:cNvSpPr/>
            <p:nvPr/>
          </p:nvSpPr>
          <p:spPr>
            <a:xfrm>
              <a:off x="2862000" y="4047150"/>
              <a:ext cx="14100" cy="14425"/>
            </a:xfrm>
            <a:custGeom>
              <a:avLst/>
              <a:gdLst/>
              <a:ahLst/>
              <a:cxnLst/>
              <a:rect l="l" t="t" r="r" b="b"/>
              <a:pathLst>
                <a:path w="564" h="577" extrusionOk="0">
                  <a:moveTo>
                    <a:pt x="436" y="0"/>
                  </a:moveTo>
                  <a:cubicBezTo>
                    <a:pt x="287" y="151"/>
                    <a:pt x="142" y="303"/>
                    <a:pt x="0" y="462"/>
                  </a:cubicBezTo>
                  <a:cubicBezTo>
                    <a:pt x="57" y="531"/>
                    <a:pt x="143" y="576"/>
                    <a:pt x="243" y="576"/>
                  </a:cubicBezTo>
                  <a:cubicBezTo>
                    <a:pt x="421" y="576"/>
                    <a:pt x="564" y="433"/>
                    <a:pt x="564" y="257"/>
                  </a:cubicBezTo>
                  <a:cubicBezTo>
                    <a:pt x="564" y="151"/>
                    <a:pt x="513" y="58"/>
                    <a:pt x="43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0"/>
            <p:cNvSpPr/>
            <p:nvPr/>
          </p:nvSpPr>
          <p:spPr>
            <a:xfrm>
              <a:off x="2899050" y="4045500"/>
              <a:ext cx="16050" cy="16025"/>
            </a:xfrm>
            <a:custGeom>
              <a:avLst/>
              <a:gdLst/>
              <a:ahLst/>
              <a:cxnLst/>
              <a:rect l="l" t="t" r="r" b="b"/>
              <a:pathLst>
                <a:path w="642" h="641" extrusionOk="0">
                  <a:moveTo>
                    <a:pt x="320" y="0"/>
                  </a:moveTo>
                  <a:cubicBezTo>
                    <a:pt x="144" y="0"/>
                    <a:pt x="1" y="143"/>
                    <a:pt x="1" y="320"/>
                  </a:cubicBezTo>
                  <a:cubicBezTo>
                    <a:pt x="1"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0"/>
            <p:cNvSpPr/>
            <p:nvPr/>
          </p:nvSpPr>
          <p:spPr>
            <a:xfrm>
              <a:off x="2899050" y="4147550"/>
              <a:ext cx="16050" cy="16025"/>
            </a:xfrm>
            <a:custGeom>
              <a:avLst/>
              <a:gdLst/>
              <a:ahLst/>
              <a:cxnLst/>
              <a:rect l="l" t="t" r="r" b="b"/>
              <a:pathLst>
                <a:path w="642"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0"/>
            <p:cNvSpPr/>
            <p:nvPr/>
          </p:nvSpPr>
          <p:spPr>
            <a:xfrm>
              <a:off x="2899050" y="4113525"/>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0"/>
            <p:cNvSpPr/>
            <p:nvPr/>
          </p:nvSpPr>
          <p:spPr>
            <a:xfrm>
              <a:off x="2899050" y="4181525"/>
              <a:ext cx="16050" cy="16025"/>
            </a:xfrm>
            <a:custGeom>
              <a:avLst/>
              <a:gdLst/>
              <a:ahLst/>
              <a:cxnLst/>
              <a:rect l="l" t="t" r="r" b="b"/>
              <a:pathLst>
                <a:path w="642"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0"/>
            <p:cNvSpPr/>
            <p:nvPr/>
          </p:nvSpPr>
          <p:spPr>
            <a:xfrm>
              <a:off x="2899050" y="4249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0"/>
            <p:cNvSpPr/>
            <p:nvPr/>
          </p:nvSpPr>
          <p:spPr>
            <a:xfrm>
              <a:off x="2899050" y="4215525"/>
              <a:ext cx="16050" cy="16050"/>
            </a:xfrm>
            <a:custGeom>
              <a:avLst/>
              <a:gdLst/>
              <a:ahLst/>
              <a:cxnLst/>
              <a:rect l="l" t="t" r="r" b="b"/>
              <a:pathLst>
                <a:path w="642"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0"/>
            <p:cNvSpPr/>
            <p:nvPr/>
          </p:nvSpPr>
          <p:spPr>
            <a:xfrm>
              <a:off x="28600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0"/>
            <p:cNvSpPr/>
            <p:nvPr/>
          </p:nvSpPr>
          <p:spPr>
            <a:xfrm>
              <a:off x="28600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0"/>
            <p:cNvSpPr/>
            <p:nvPr/>
          </p:nvSpPr>
          <p:spPr>
            <a:xfrm>
              <a:off x="28600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0"/>
            <p:cNvSpPr/>
            <p:nvPr/>
          </p:nvSpPr>
          <p:spPr>
            <a:xfrm>
              <a:off x="28600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0"/>
            <p:cNvSpPr/>
            <p:nvPr/>
          </p:nvSpPr>
          <p:spPr>
            <a:xfrm>
              <a:off x="2899050" y="4283525"/>
              <a:ext cx="16050" cy="16025"/>
            </a:xfrm>
            <a:custGeom>
              <a:avLst/>
              <a:gdLst/>
              <a:ahLst/>
              <a:cxnLst/>
              <a:rect l="l" t="t" r="r" b="b"/>
              <a:pathLst>
                <a:path w="642"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0"/>
            <p:cNvSpPr/>
            <p:nvPr/>
          </p:nvSpPr>
          <p:spPr>
            <a:xfrm>
              <a:off x="28600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0"/>
            <p:cNvSpPr/>
            <p:nvPr/>
          </p:nvSpPr>
          <p:spPr>
            <a:xfrm>
              <a:off x="28600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60"/>
            <p:cNvSpPr/>
            <p:nvPr/>
          </p:nvSpPr>
          <p:spPr>
            <a:xfrm>
              <a:off x="28600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60"/>
            <p:cNvSpPr/>
            <p:nvPr/>
          </p:nvSpPr>
          <p:spPr>
            <a:xfrm>
              <a:off x="2938075" y="4113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0"/>
            <p:cNvSpPr/>
            <p:nvPr/>
          </p:nvSpPr>
          <p:spPr>
            <a:xfrm>
              <a:off x="2938075"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0"/>
            <p:cNvSpPr/>
            <p:nvPr/>
          </p:nvSpPr>
          <p:spPr>
            <a:xfrm>
              <a:off x="2938075" y="4045500"/>
              <a:ext cx="16050" cy="16025"/>
            </a:xfrm>
            <a:custGeom>
              <a:avLst/>
              <a:gdLst/>
              <a:ahLst/>
              <a:cxnLst/>
              <a:rect l="l" t="t" r="r" b="b"/>
              <a:pathLst>
                <a:path w="642" h="641" extrusionOk="0">
                  <a:moveTo>
                    <a:pt x="322" y="0"/>
                  </a:moveTo>
                  <a:cubicBezTo>
                    <a:pt x="144" y="0"/>
                    <a:pt x="1" y="143"/>
                    <a:pt x="1" y="320"/>
                  </a:cubicBezTo>
                  <a:cubicBezTo>
                    <a:pt x="1" y="497"/>
                    <a:pt x="144" y="641"/>
                    <a:pt x="322" y="641"/>
                  </a:cubicBezTo>
                  <a:cubicBezTo>
                    <a:pt x="498" y="641"/>
                    <a:pt x="641" y="497"/>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0"/>
            <p:cNvSpPr/>
            <p:nvPr/>
          </p:nvSpPr>
          <p:spPr>
            <a:xfrm>
              <a:off x="2938075" y="4079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0"/>
            <p:cNvSpPr/>
            <p:nvPr/>
          </p:nvSpPr>
          <p:spPr>
            <a:xfrm>
              <a:off x="29380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0"/>
            <p:cNvSpPr/>
            <p:nvPr/>
          </p:nvSpPr>
          <p:spPr>
            <a:xfrm>
              <a:off x="2938075"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0"/>
            <p:cNvSpPr/>
            <p:nvPr/>
          </p:nvSpPr>
          <p:spPr>
            <a:xfrm>
              <a:off x="2938075"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0"/>
            <p:cNvSpPr/>
            <p:nvPr/>
          </p:nvSpPr>
          <p:spPr>
            <a:xfrm>
              <a:off x="2899050" y="4351475"/>
              <a:ext cx="16050" cy="16050"/>
            </a:xfrm>
            <a:custGeom>
              <a:avLst/>
              <a:gdLst/>
              <a:ahLst/>
              <a:cxnLst/>
              <a:rect l="l" t="t" r="r" b="b"/>
              <a:pathLst>
                <a:path w="642"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0"/>
            <p:cNvSpPr/>
            <p:nvPr/>
          </p:nvSpPr>
          <p:spPr>
            <a:xfrm>
              <a:off x="2899050" y="4419550"/>
              <a:ext cx="16050" cy="16025"/>
            </a:xfrm>
            <a:custGeom>
              <a:avLst/>
              <a:gdLst/>
              <a:ahLst/>
              <a:cxnLst/>
              <a:rect l="l" t="t" r="r" b="b"/>
              <a:pathLst>
                <a:path w="642"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0"/>
            <p:cNvSpPr/>
            <p:nvPr/>
          </p:nvSpPr>
          <p:spPr>
            <a:xfrm>
              <a:off x="2899050" y="4385500"/>
              <a:ext cx="16050" cy="16025"/>
            </a:xfrm>
            <a:custGeom>
              <a:avLst/>
              <a:gdLst/>
              <a:ahLst/>
              <a:cxnLst/>
              <a:rect l="l" t="t" r="r" b="b"/>
              <a:pathLst>
                <a:path w="642"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0"/>
            <p:cNvSpPr/>
            <p:nvPr/>
          </p:nvSpPr>
          <p:spPr>
            <a:xfrm>
              <a:off x="2938075"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0"/>
            <p:cNvSpPr/>
            <p:nvPr/>
          </p:nvSpPr>
          <p:spPr>
            <a:xfrm>
              <a:off x="2899050" y="4317500"/>
              <a:ext cx="16050" cy="16050"/>
            </a:xfrm>
            <a:custGeom>
              <a:avLst/>
              <a:gdLst/>
              <a:ahLst/>
              <a:cxnLst/>
              <a:rect l="l" t="t" r="r" b="b"/>
              <a:pathLst>
                <a:path w="642"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0"/>
            <p:cNvSpPr/>
            <p:nvPr/>
          </p:nvSpPr>
          <p:spPr>
            <a:xfrm>
              <a:off x="2899050" y="4487550"/>
              <a:ext cx="16050" cy="16025"/>
            </a:xfrm>
            <a:custGeom>
              <a:avLst/>
              <a:gdLst/>
              <a:ahLst/>
              <a:cxnLst/>
              <a:rect l="l" t="t" r="r" b="b"/>
              <a:pathLst>
                <a:path w="642"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0"/>
            <p:cNvSpPr/>
            <p:nvPr/>
          </p:nvSpPr>
          <p:spPr>
            <a:xfrm>
              <a:off x="28600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6"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0"/>
            <p:cNvSpPr/>
            <p:nvPr/>
          </p:nvSpPr>
          <p:spPr>
            <a:xfrm>
              <a:off x="2899825" y="4013325"/>
              <a:ext cx="15275" cy="14175"/>
            </a:xfrm>
            <a:custGeom>
              <a:avLst/>
              <a:gdLst/>
              <a:ahLst/>
              <a:cxnLst/>
              <a:rect l="l" t="t" r="r" b="b"/>
              <a:pathLst>
                <a:path w="611" h="567" extrusionOk="0">
                  <a:moveTo>
                    <a:pt x="493" y="0"/>
                  </a:moveTo>
                  <a:cubicBezTo>
                    <a:pt x="325" y="122"/>
                    <a:pt x="161" y="249"/>
                    <a:pt x="0" y="379"/>
                  </a:cubicBezTo>
                  <a:cubicBezTo>
                    <a:pt x="51" y="490"/>
                    <a:pt x="161" y="567"/>
                    <a:pt x="289" y="567"/>
                  </a:cubicBezTo>
                  <a:cubicBezTo>
                    <a:pt x="467" y="567"/>
                    <a:pt x="610" y="424"/>
                    <a:pt x="610" y="247"/>
                  </a:cubicBezTo>
                  <a:cubicBezTo>
                    <a:pt x="610" y="148"/>
                    <a:pt x="564" y="59"/>
                    <a:pt x="49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0"/>
            <p:cNvSpPr/>
            <p:nvPr/>
          </p:nvSpPr>
          <p:spPr>
            <a:xfrm>
              <a:off x="2782725" y="4317500"/>
              <a:ext cx="15300" cy="16050"/>
            </a:xfrm>
            <a:custGeom>
              <a:avLst/>
              <a:gdLst/>
              <a:ahLst/>
              <a:cxnLst/>
              <a:rect l="l" t="t" r="r" b="b"/>
              <a:pathLst>
                <a:path w="612" h="642" extrusionOk="0">
                  <a:moveTo>
                    <a:pt x="292" y="1"/>
                  </a:moveTo>
                  <a:cubicBezTo>
                    <a:pt x="162" y="1"/>
                    <a:pt x="51" y="77"/>
                    <a:pt x="1" y="189"/>
                  </a:cubicBezTo>
                  <a:cubicBezTo>
                    <a:pt x="19" y="307"/>
                    <a:pt x="37" y="423"/>
                    <a:pt x="58" y="537"/>
                  </a:cubicBezTo>
                  <a:cubicBezTo>
                    <a:pt x="114" y="602"/>
                    <a:pt x="197" y="641"/>
                    <a:pt x="292" y="641"/>
                  </a:cubicBezTo>
                  <a:cubicBezTo>
                    <a:pt x="468" y="641"/>
                    <a:pt x="611" y="498"/>
                    <a:pt x="611" y="322"/>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60"/>
            <p:cNvSpPr/>
            <p:nvPr/>
          </p:nvSpPr>
          <p:spPr>
            <a:xfrm>
              <a:off x="2899825" y="4521525"/>
              <a:ext cx="15275" cy="14225"/>
            </a:xfrm>
            <a:custGeom>
              <a:avLst/>
              <a:gdLst/>
              <a:ahLst/>
              <a:cxnLst/>
              <a:rect l="l" t="t" r="r" b="b"/>
              <a:pathLst>
                <a:path w="611" h="569" extrusionOk="0">
                  <a:moveTo>
                    <a:pt x="289" y="0"/>
                  </a:moveTo>
                  <a:cubicBezTo>
                    <a:pt x="160" y="0"/>
                    <a:pt x="48" y="79"/>
                    <a:pt x="0" y="189"/>
                  </a:cubicBezTo>
                  <a:cubicBezTo>
                    <a:pt x="161" y="318"/>
                    <a:pt x="325" y="445"/>
                    <a:pt x="493" y="568"/>
                  </a:cubicBezTo>
                  <a:cubicBezTo>
                    <a:pt x="565" y="507"/>
                    <a:pt x="610" y="421"/>
                    <a:pt x="610" y="321"/>
                  </a:cubicBezTo>
                  <a:cubicBezTo>
                    <a:pt x="610" y="144"/>
                    <a:pt x="467" y="0"/>
                    <a:pt x="2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60"/>
            <p:cNvSpPr/>
            <p:nvPr/>
          </p:nvSpPr>
          <p:spPr>
            <a:xfrm>
              <a:off x="2862000" y="4487550"/>
              <a:ext cx="14100" cy="14400"/>
            </a:xfrm>
            <a:custGeom>
              <a:avLst/>
              <a:gdLst/>
              <a:ahLst/>
              <a:cxnLst/>
              <a:rect l="l" t="t" r="r" b="b"/>
              <a:pathLst>
                <a:path w="564" h="576" extrusionOk="0">
                  <a:moveTo>
                    <a:pt x="243" y="0"/>
                  </a:moveTo>
                  <a:cubicBezTo>
                    <a:pt x="145" y="0"/>
                    <a:pt x="59" y="45"/>
                    <a:pt x="0" y="115"/>
                  </a:cubicBezTo>
                  <a:cubicBezTo>
                    <a:pt x="142" y="271"/>
                    <a:pt x="287" y="425"/>
                    <a:pt x="436" y="576"/>
                  </a:cubicBezTo>
                  <a:cubicBezTo>
                    <a:pt x="511" y="516"/>
                    <a:pt x="564" y="424"/>
                    <a:pt x="564" y="320"/>
                  </a:cubicBezTo>
                  <a:cubicBezTo>
                    <a:pt x="564" y="143"/>
                    <a:pt x="421" y="0"/>
                    <a:pt x="243"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0"/>
            <p:cNvSpPr/>
            <p:nvPr/>
          </p:nvSpPr>
          <p:spPr>
            <a:xfrm>
              <a:off x="2938075"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0"/>
            <p:cNvSpPr/>
            <p:nvPr/>
          </p:nvSpPr>
          <p:spPr>
            <a:xfrm>
              <a:off x="2788500" y="4351475"/>
              <a:ext cx="9525" cy="15550"/>
            </a:xfrm>
            <a:custGeom>
              <a:avLst/>
              <a:gdLst/>
              <a:ahLst/>
              <a:cxnLst/>
              <a:rect l="l" t="t" r="r" b="b"/>
              <a:pathLst>
                <a:path w="381" h="622" extrusionOk="0">
                  <a:moveTo>
                    <a:pt x="61" y="1"/>
                  </a:moveTo>
                  <a:cubicBezTo>
                    <a:pt x="40" y="1"/>
                    <a:pt x="22" y="4"/>
                    <a:pt x="0" y="7"/>
                  </a:cubicBezTo>
                  <a:cubicBezTo>
                    <a:pt x="52" y="215"/>
                    <a:pt x="106" y="420"/>
                    <a:pt x="168" y="622"/>
                  </a:cubicBezTo>
                  <a:cubicBezTo>
                    <a:pt x="293" y="578"/>
                    <a:pt x="380" y="462"/>
                    <a:pt x="380" y="322"/>
                  </a:cubicBezTo>
                  <a:cubicBezTo>
                    <a:pt x="380" y="145"/>
                    <a:pt x="237" y="1"/>
                    <a:pt x="6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0"/>
            <p:cNvSpPr/>
            <p:nvPr/>
          </p:nvSpPr>
          <p:spPr>
            <a:xfrm>
              <a:off x="2781975" y="4283525"/>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0"/>
            <p:cNvSpPr/>
            <p:nvPr/>
          </p:nvSpPr>
          <p:spPr>
            <a:xfrm>
              <a:off x="2781975"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0"/>
            <p:cNvSpPr/>
            <p:nvPr/>
          </p:nvSpPr>
          <p:spPr>
            <a:xfrm>
              <a:off x="3055950" y="4589525"/>
              <a:ext cx="15125" cy="6575"/>
            </a:xfrm>
            <a:custGeom>
              <a:avLst/>
              <a:gdLst/>
              <a:ahLst/>
              <a:cxnLst/>
              <a:rect l="l" t="t" r="r" b="b"/>
              <a:pathLst>
                <a:path w="605" h="263" extrusionOk="0">
                  <a:moveTo>
                    <a:pt x="290" y="0"/>
                  </a:moveTo>
                  <a:cubicBezTo>
                    <a:pt x="160" y="0"/>
                    <a:pt x="49" y="78"/>
                    <a:pt x="1" y="188"/>
                  </a:cubicBezTo>
                  <a:cubicBezTo>
                    <a:pt x="200" y="217"/>
                    <a:pt x="401" y="241"/>
                    <a:pt x="605" y="262"/>
                  </a:cubicBezTo>
                  <a:cubicBezTo>
                    <a:pt x="576" y="113"/>
                    <a:pt x="447" y="0"/>
                    <a:pt x="29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0"/>
            <p:cNvSpPr/>
            <p:nvPr/>
          </p:nvSpPr>
          <p:spPr>
            <a:xfrm>
              <a:off x="3094225" y="4589525"/>
              <a:ext cx="16025" cy="8050"/>
            </a:xfrm>
            <a:custGeom>
              <a:avLst/>
              <a:gdLst/>
              <a:ahLst/>
              <a:cxnLst/>
              <a:rect l="l" t="t" r="r" b="b"/>
              <a:pathLst>
                <a:path w="641" h="322" extrusionOk="0">
                  <a:moveTo>
                    <a:pt x="321" y="0"/>
                  </a:moveTo>
                  <a:cubicBezTo>
                    <a:pt x="145" y="0"/>
                    <a:pt x="2" y="142"/>
                    <a:pt x="1" y="317"/>
                  </a:cubicBezTo>
                  <a:cubicBezTo>
                    <a:pt x="106" y="320"/>
                    <a:pt x="213" y="321"/>
                    <a:pt x="321" y="321"/>
                  </a:cubicBezTo>
                  <a:cubicBezTo>
                    <a:pt x="428" y="321"/>
                    <a:pt x="534" y="320"/>
                    <a:pt x="641" y="317"/>
                  </a:cubicBezTo>
                  <a:cubicBezTo>
                    <a:pt x="639" y="142"/>
                    <a:pt x="496" y="0"/>
                    <a:pt x="32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0"/>
            <p:cNvSpPr/>
            <p:nvPr/>
          </p:nvSpPr>
          <p:spPr>
            <a:xfrm>
              <a:off x="3406475" y="4317500"/>
              <a:ext cx="15275" cy="16050"/>
            </a:xfrm>
            <a:custGeom>
              <a:avLst/>
              <a:gdLst/>
              <a:ahLst/>
              <a:cxnLst/>
              <a:rect l="l" t="t" r="r" b="b"/>
              <a:pathLst>
                <a:path w="611" h="642" extrusionOk="0">
                  <a:moveTo>
                    <a:pt x="320" y="1"/>
                  </a:moveTo>
                  <a:cubicBezTo>
                    <a:pt x="143" y="1"/>
                    <a:pt x="0" y="144"/>
                    <a:pt x="0" y="322"/>
                  </a:cubicBezTo>
                  <a:cubicBezTo>
                    <a:pt x="0" y="498"/>
                    <a:pt x="143" y="641"/>
                    <a:pt x="320" y="641"/>
                  </a:cubicBezTo>
                  <a:cubicBezTo>
                    <a:pt x="413" y="641"/>
                    <a:pt x="496" y="602"/>
                    <a:pt x="553" y="537"/>
                  </a:cubicBezTo>
                  <a:cubicBezTo>
                    <a:pt x="574" y="421"/>
                    <a:pt x="594" y="307"/>
                    <a:pt x="611" y="189"/>
                  </a:cubicBezTo>
                  <a:cubicBezTo>
                    <a:pt x="559" y="77"/>
                    <a:pt x="45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0"/>
            <p:cNvSpPr/>
            <p:nvPr/>
          </p:nvSpPr>
          <p:spPr>
            <a:xfrm>
              <a:off x="3328375" y="4487550"/>
              <a:ext cx="14125" cy="14400"/>
            </a:xfrm>
            <a:custGeom>
              <a:avLst/>
              <a:gdLst/>
              <a:ahLst/>
              <a:cxnLst/>
              <a:rect l="l" t="t" r="r" b="b"/>
              <a:pathLst>
                <a:path w="565" h="576" extrusionOk="0">
                  <a:moveTo>
                    <a:pt x="322" y="0"/>
                  </a:moveTo>
                  <a:cubicBezTo>
                    <a:pt x="144" y="0"/>
                    <a:pt x="1" y="143"/>
                    <a:pt x="1" y="320"/>
                  </a:cubicBezTo>
                  <a:cubicBezTo>
                    <a:pt x="1" y="425"/>
                    <a:pt x="52" y="519"/>
                    <a:pt x="129" y="576"/>
                  </a:cubicBezTo>
                  <a:cubicBezTo>
                    <a:pt x="278" y="425"/>
                    <a:pt x="423" y="273"/>
                    <a:pt x="564" y="115"/>
                  </a:cubicBezTo>
                  <a:cubicBezTo>
                    <a:pt x="506" y="45"/>
                    <a:pt x="420"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0"/>
            <p:cNvSpPr/>
            <p:nvPr/>
          </p:nvSpPr>
          <p:spPr>
            <a:xfrm>
              <a:off x="3406475" y="4351475"/>
              <a:ext cx="9525" cy="15550"/>
            </a:xfrm>
            <a:custGeom>
              <a:avLst/>
              <a:gdLst/>
              <a:ahLst/>
              <a:cxnLst/>
              <a:rect l="l" t="t" r="r" b="b"/>
              <a:pathLst>
                <a:path w="381" h="622" extrusionOk="0">
                  <a:moveTo>
                    <a:pt x="320" y="1"/>
                  </a:moveTo>
                  <a:cubicBezTo>
                    <a:pt x="143" y="1"/>
                    <a:pt x="0" y="147"/>
                    <a:pt x="0" y="322"/>
                  </a:cubicBezTo>
                  <a:cubicBezTo>
                    <a:pt x="0" y="460"/>
                    <a:pt x="89" y="578"/>
                    <a:pt x="213" y="622"/>
                  </a:cubicBezTo>
                  <a:cubicBezTo>
                    <a:pt x="273" y="418"/>
                    <a:pt x="330" y="212"/>
                    <a:pt x="380" y="7"/>
                  </a:cubicBezTo>
                  <a:cubicBezTo>
                    <a:pt x="362" y="4"/>
                    <a:pt x="341"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0"/>
            <p:cNvSpPr/>
            <p:nvPr/>
          </p:nvSpPr>
          <p:spPr>
            <a:xfrm>
              <a:off x="3133400" y="4589525"/>
              <a:ext cx="15125" cy="6525"/>
            </a:xfrm>
            <a:custGeom>
              <a:avLst/>
              <a:gdLst/>
              <a:ahLst/>
              <a:cxnLst/>
              <a:rect l="l" t="t" r="r" b="b"/>
              <a:pathLst>
                <a:path w="605" h="261" extrusionOk="0">
                  <a:moveTo>
                    <a:pt x="316" y="0"/>
                  </a:moveTo>
                  <a:cubicBezTo>
                    <a:pt x="159" y="0"/>
                    <a:pt x="29" y="112"/>
                    <a:pt x="1" y="261"/>
                  </a:cubicBezTo>
                  <a:cubicBezTo>
                    <a:pt x="204" y="241"/>
                    <a:pt x="406" y="217"/>
                    <a:pt x="605" y="187"/>
                  </a:cubicBezTo>
                  <a:cubicBezTo>
                    <a:pt x="555" y="78"/>
                    <a:pt x="444" y="0"/>
                    <a:pt x="31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0"/>
            <p:cNvSpPr/>
            <p:nvPr/>
          </p:nvSpPr>
          <p:spPr>
            <a:xfrm>
              <a:off x="28600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0"/>
            <p:cNvSpPr/>
            <p:nvPr/>
          </p:nvSpPr>
          <p:spPr>
            <a:xfrm>
              <a:off x="3289350" y="4521525"/>
              <a:ext cx="15275" cy="14225"/>
            </a:xfrm>
            <a:custGeom>
              <a:avLst/>
              <a:gdLst/>
              <a:ahLst/>
              <a:cxnLst/>
              <a:rect l="l" t="t" r="r" b="b"/>
              <a:pathLst>
                <a:path w="611" h="569" extrusionOk="0">
                  <a:moveTo>
                    <a:pt x="322" y="0"/>
                  </a:moveTo>
                  <a:cubicBezTo>
                    <a:pt x="144" y="0"/>
                    <a:pt x="1" y="144"/>
                    <a:pt x="1" y="321"/>
                  </a:cubicBezTo>
                  <a:cubicBezTo>
                    <a:pt x="1" y="421"/>
                    <a:pt x="47" y="507"/>
                    <a:pt x="118" y="568"/>
                  </a:cubicBezTo>
                  <a:cubicBezTo>
                    <a:pt x="285" y="445"/>
                    <a:pt x="450" y="318"/>
                    <a:pt x="611" y="189"/>
                  </a:cubicBezTo>
                  <a:cubicBezTo>
                    <a:pt x="563" y="79"/>
                    <a:pt x="451"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0"/>
            <p:cNvSpPr/>
            <p:nvPr/>
          </p:nvSpPr>
          <p:spPr>
            <a:xfrm>
              <a:off x="2821050" y="4419550"/>
              <a:ext cx="16025" cy="16025"/>
            </a:xfrm>
            <a:custGeom>
              <a:avLst/>
              <a:gdLst/>
              <a:ahLst/>
              <a:cxnLst/>
              <a:rect l="l" t="t" r="r" b="b"/>
              <a:pathLst>
                <a:path w="641" h="641"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0"/>
            <p:cNvSpPr/>
            <p:nvPr/>
          </p:nvSpPr>
          <p:spPr>
            <a:xfrm>
              <a:off x="2821050" y="4351475"/>
              <a:ext cx="16025" cy="16050"/>
            </a:xfrm>
            <a:custGeom>
              <a:avLst/>
              <a:gdLst/>
              <a:ahLst/>
              <a:cxnLst/>
              <a:rect l="l" t="t" r="r" b="b"/>
              <a:pathLst>
                <a:path w="641" h="642" extrusionOk="0">
                  <a:moveTo>
                    <a:pt x="320" y="1"/>
                  </a:moveTo>
                  <a:cubicBezTo>
                    <a:pt x="143" y="1"/>
                    <a:pt x="0" y="145"/>
                    <a:pt x="0" y="322"/>
                  </a:cubicBezTo>
                  <a:cubicBezTo>
                    <a:pt x="0" y="498"/>
                    <a:pt x="143" y="641"/>
                    <a:pt x="320" y="641"/>
                  </a:cubicBezTo>
                  <a:cubicBezTo>
                    <a:pt x="496"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0"/>
            <p:cNvSpPr/>
            <p:nvPr/>
          </p:nvSpPr>
          <p:spPr>
            <a:xfrm>
              <a:off x="2821050" y="4385500"/>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0"/>
            <p:cNvSpPr/>
            <p:nvPr/>
          </p:nvSpPr>
          <p:spPr>
            <a:xfrm>
              <a:off x="28600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0"/>
            <p:cNvSpPr/>
            <p:nvPr/>
          </p:nvSpPr>
          <p:spPr>
            <a:xfrm>
              <a:off x="28600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0"/>
            <p:cNvSpPr/>
            <p:nvPr/>
          </p:nvSpPr>
          <p:spPr>
            <a:xfrm>
              <a:off x="28600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6"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0"/>
            <p:cNvSpPr/>
            <p:nvPr/>
          </p:nvSpPr>
          <p:spPr>
            <a:xfrm>
              <a:off x="2821050" y="4317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0"/>
            <p:cNvSpPr/>
            <p:nvPr/>
          </p:nvSpPr>
          <p:spPr>
            <a:xfrm>
              <a:off x="2821050" y="4181525"/>
              <a:ext cx="16025" cy="16025"/>
            </a:xfrm>
            <a:custGeom>
              <a:avLst/>
              <a:gdLst/>
              <a:ahLst/>
              <a:cxnLst/>
              <a:rect l="l" t="t" r="r" b="b"/>
              <a:pathLst>
                <a:path w="641" h="641" extrusionOk="0">
                  <a:moveTo>
                    <a:pt x="320" y="0"/>
                  </a:moveTo>
                  <a:cubicBezTo>
                    <a:pt x="143" y="0"/>
                    <a:pt x="0" y="143"/>
                    <a:pt x="0" y="321"/>
                  </a:cubicBezTo>
                  <a:cubicBezTo>
                    <a:pt x="0" y="497"/>
                    <a:pt x="143" y="641"/>
                    <a:pt x="320" y="641"/>
                  </a:cubicBezTo>
                  <a:cubicBezTo>
                    <a:pt x="496"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0"/>
            <p:cNvSpPr/>
            <p:nvPr/>
          </p:nvSpPr>
          <p:spPr>
            <a:xfrm>
              <a:off x="2821050" y="4113525"/>
              <a:ext cx="16025" cy="16025"/>
            </a:xfrm>
            <a:custGeom>
              <a:avLst/>
              <a:gdLst/>
              <a:ahLst/>
              <a:cxnLst/>
              <a:rect l="l" t="t" r="r" b="b"/>
              <a:pathLst>
                <a:path w="641" h="641" extrusionOk="0">
                  <a:moveTo>
                    <a:pt x="320" y="0"/>
                  </a:moveTo>
                  <a:cubicBezTo>
                    <a:pt x="143" y="0"/>
                    <a:pt x="0" y="144"/>
                    <a:pt x="0" y="321"/>
                  </a:cubicBezTo>
                  <a:cubicBezTo>
                    <a:pt x="0" y="498"/>
                    <a:pt x="143" y="641"/>
                    <a:pt x="320" y="641"/>
                  </a:cubicBezTo>
                  <a:cubicBezTo>
                    <a:pt x="496"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0"/>
            <p:cNvSpPr/>
            <p:nvPr/>
          </p:nvSpPr>
          <p:spPr>
            <a:xfrm>
              <a:off x="2821050" y="4147550"/>
              <a:ext cx="16025" cy="16025"/>
            </a:xfrm>
            <a:custGeom>
              <a:avLst/>
              <a:gdLst/>
              <a:ahLst/>
              <a:cxnLst/>
              <a:rect l="l" t="t" r="r" b="b"/>
              <a:pathLst>
                <a:path w="641" h="641" extrusionOk="0">
                  <a:moveTo>
                    <a:pt x="320" y="0"/>
                  </a:moveTo>
                  <a:cubicBezTo>
                    <a:pt x="143" y="0"/>
                    <a:pt x="0" y="143"/>
                    <a:pt x="0" y="319"/>
                  </a:cubicBezTo>
                  <a:cubicBezTo>
                    <a:pt x="0" y="497"/>
                    <a:pt x="143" y="640"/>
                    <a:pt x="320" y="640"/>
                  </a:cubicBezTo>
                  <a:cubicBezTo>
                    <a:pt x="496"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0"/>
            <p:cNvSpPr/>
            <p:nvPr/>
          </p:nvSpPr>
          <p:spPr>
            <a:xfrm>
              <a:off x="2788500" y="4182050"/>
              <a:ext cx="9525" cy="15500"/>
            </a:xfrm>
            <a:custGeom>
              <a:avLst/>
              <a:gdLst/>
              <a:ahLst/>
              <a:cxnLst/>
              <a:rect l="l" t="t" r="r" b="b"/>
              <a:pathLst>
                <a:path w="381" h="620" extrusionOk="0">
                  <a:moveTo>
                    <a:pt x="168" y="0"/>
                  </a:moveTo>
                  <a:cubicBezTo>
                    <a:pt x="107" y="204"/>
                    <a:pt x="52" y="407"/>
                    <a:pt x="0" y="614"/>
                  </a:cubicBezTo>
                  <a:cubicBezTo>
                    <a:pt x="19" y="618"/>
                    <a:pt x="40" y="620"/>
                    <a:pt x="61" y="620"/>
                  </a:cubicBezTo>
                  <a:cubicBezTo>
                    <a:pt x="237" y="620"/>
                    <a:pt x="380" y="476"/>
                    <a:pt x="380" y="300"/>
                  </a:cubicBezTo>
                  <a:cubicBezTo>
                    <a:pt x="380" y="160"/>
                    <a:pt x="293" y="44"/>
                    <a:pt x="16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0"/>
            <p:cNvSpPr/>
            <p:nvPr/>
          </p:nvSpPr>
          <p:spPr>
            <a:xfrm>
              <a:off x="2821050" y="4283525"/>
              <a:ext cx="16025" cy="16025"/>
            </a:xfrm>
            <a:custGeom>
              <a:avLst/>
              <a:gdLst/>
              <a:ahLst/>
              <a:cxnLst/>
              <a:rect l="l" t="t" r="r" b="b"/>
              <a:pathLst>
                <a:path w="641" h="641" extrusionOk="0">
                  <a:moveTo>
                    <a:pt x="320" y="1"/>
                  </a:moveTo>
                  <a:cubicBezTo>
                    <a:pt x="143" y="1"/>
                    <a:pt x="0" y="144"/>
                    <a:pt x="0" y="320"/>
                  </a:cubicBezTo>
                  <a:cubicBezTo>
                    <a:pt x="0" y="496"/>
                    <a:pt x="143" y="641"/>
                    <a:pt x="320" y="641"/>
                  </a:cubicBezTo>
                  <a:cubicBezTo>
                    <a:pt x="496"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0"/>
            <p:cNvSpPr/>
            <p:nvPr/>
          </p:nvSpPr>
          <p:spPr>
            <a:xfrm>
              <a:off x="2782725" y="4215525"/>
              <a:ext cx="15300" cy="16050"/>
            </a:xfrm>
            <a:custGeom>
              <a:avLst/>
              <a:gdLst/>
              <a:ahLst/>
              <a:cxnLst/>
              <a:rect l="l" t="t" r="r" b="b"/>
              <a:pathLst>
                <a:path w="612" h="642" extrusionOk="0">
                  <a:moveTo>
                    <a:pt x="292" y="1"/>
                  </a:moveTo>
                  <a:cubicBezTo>
                    <a:pt x="200" y="1"/>
                    <a:pt x="117" y="40"/>
                    <a:pt x="58" y="103"/>
                  </a:cubicBezTo>
                  <a:cubicBezTo>
                    <a:pt x="37" y="221"/>
                    <a:pt x="19" y="335"/>
                    <a:pt x="1" y="453"/>
                  </a:cubicBezTo>
                  <a:cubicBezTo>
                    <a:pt x="51" y="563"/>
                    <a:pt x="162" y="641"/>
                    <a:pt x="292" y="641"/>
                  </a:cubicBezTo>
                  <a:cubicBezTo>
                    <a:pt x="468" y="641"/>
                    <a:pt x="611" y="498"/>
                    <a:pt x="611" y="320"/>
                  </a:cubicBezTo>
                  <a:cubicBezTo>
                    <a:pt x="611" y="144"/>
                    <a:pt x="468" y="1"/>
                    <a:pt x="29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0"/>
            <p:cNvSpPr/>
            <p:nvPr/>
          </p:nvSpPr>
          <p:spPr>
            <a:xfrm>
              <a:off x="2821050" y="4249500"/>
              <a:ext cx="16025" cy="16050"/>
            </a:xfrm>
            <a:custGeom>
              <a:avLst/>
              <a:gdLst/>
              <a:ahLst/>
              <a:cxnLst/>
              <a:rect l="l" t="t" r="r" b="b"/>
              <a:pathLst>
                <a:path w="641" h="642" extrusionOk="0">
                  <a:moveTo>
                    <a:pt x="320" y="1"/>
                  </a:moveTo>
                  <a:cubicBezTo>
                    <a:pt x="143" y="1"/>
                    <a:pt x="0" y="144"/>
                    <a:pt x="0" y="322"/>
                  </a:cubicBezTo>
                  <a:cubicBezTo>
                    <a:pt x="0" y="498"/>
                    <a:pt x="143" y="641"/>
                    <a:pt x="320" y="641"/>
                  </a:cubicBezTo>
                  <a:cubicBezTo>
                    <a:pt x="496"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0"/>
            <p:cNvSpPr/>
            <p:nvPr/>
          </p:nvSpPr>
          <p:spPr>
            <a:xfrm>
              <a:off x="2821050" y="4215525"/>
              <a:ext cx="16025" cy="16050"/>
            </a:xfrm>
            <a:custGeom>
              <a:avLst/>
              <a:gdLst/>
              <a:ahLst/>
              <a:cxnLst/>
              <a:rect l="l" t="t" r="r" b="b"/>
              <a:pathLst>
                <a:path w="641" h="642" extrusionOk="0">
                  <a:moveTo>
                    <a:pt x="320" y="1"/>
                  </a:moveTo>
                  <a:cubicBezTo>
                    <a:pt x="143" y="1"/>
                    <a:pt x="0" y="144"/>
                    <a:pt x="0" y="320"/>
                  </a:cubicBezTo>
                  <a:cubicBezTo>
                    <a:pt x="0" y="498"/>
                    <a:pt x="143" y="641"/>
                    <a:pt x="320" y="641"/>
                  </a:cubicBezTo>
                  <a:cubicBezTo>
                    <a:pt x="496"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0"/>
            <p:cNvSpPr/>
            <p:nvPr/>
          </p:nvSpPr>
          <p:spPr>
            <a:xfrm>
              <a:off x="3016175" y="4011475"/>
              <a:ext cx="16025" cy="16025"/>
            </a:xfrm>
            <a:custGeom>
              <a:avLst/>
              <a:gdLst/>
              <a:ahLst/>
              <a:cxnLst/>
              <a:rect l="l" t="t" r="r" b="b"/>
              <a:pathLst>
                <a:path w="641" h="641" extrusionOk="0">
                  <a:moveTo>
                    <a:pt x="320" y="1"/>
                  </a:moveTo>
                  <a:cubicBezTo>
                    <a:pt x="144" y="1"/>
                    <a:pt x="0" y="144"/>
                    <a:pt x="0" y="321"/>
                  </a:cubicBezTo>
                  <a:cubicBezTo>
                    <a:pt x="0" y="498"/>
                    <a:pt x="144" y="641"/>
                    <a:pt x="320" y="641"/>
                  </a:cubicBezTo>
                  <a:cubicBezTo>
                    <a:pt x="498" y="641"/>
                    <a:pt x="641" y="498"/>
                    <a:pt x="641" y="321"/>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0"/>
            <p:cNvSpPr/>
            <p:nvPr/>
          </p:nvSpPr>
          <p:spPr>
            <a:xfrm>
              <a:off x="3055950" y="3953025"/>
              <a:ext cx="15125" cy="6500"/>
            </a:xfrm>
            <a:custGeom>
              <a:avLst/>
              <a:gdLst/>
              <a:ahLst/>
              <a:cxnLst/>
              <a:rect l="l" t="t" r="r" b="b"/>
              <a:pathLst>
                <a:path w="605" h="260" extrusionOk="0">
                  <a:moveTo>
                    <a:pt x="605" y="0"/>
                  </a:moveTo>
                  <a:lnTo>
                    <a:pt x="605" y="0"/>
                  </a:lnTo>
                  <a:cubicBezTo>
                    <a:pt x="401" y="18"/>
                    <a:pt x="200" y="44"/>
                    <a:pt x="1" y="74"/>
                  </a:cubicBezTo>
                  <a:cubicBezTo>
                    <a:pt x="49" y="182"/>
                    <a:pt x="160" y="259"/>
                    <a:pt x="290" y="259"/>
                  </a:cubicBezTo>
                  <a:cubicBezTo>
                    <a:pt x="447" y="259"/>
                    <a:pt x="576" y="149"/>
                    <a:pt x="60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60"/>
            <p:cNvSpPr/>
            <p:nvPr/>
          </p:nvSpPr>
          <p:spPr>
            <a:xfrm>
              <a:off x="3054925" y="3977350"/>
              <a:ext cx="16300" cy="16000"/>
            </a:xfrm>
            <a:custGeom>
              <a:avLst/>
              <a:gdLst/>
              <a:ahLst/>
              <a:cxnLst/>
              <a:rect l="l" t="t" r="r" b="b"/>
              <a:pathLst>
                <a:path w="652" h="640" extrusionOk="0">
                  <a:moveTo>
                    <a:pt x="327" y="0"/>
                  </a:moveTo>
                  <a:cubicBezTo>
                    <a:pt x="323" y="0"/>
                    <a:pt x="320" y="0"/>
                    <a:pt x="316" y="0"/>
                  </a:cubicBezTo>
                  <a:cubicBezTo>
                    <a:pt x="138" y="5"/>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60"/>
            <p:cNvSpPr/>
            <p:nvPr/>
          </p:nvSpPr>
          <p:spPr>
            <a:xfrm>
              <a:off x="3016175" y="4521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60"/>
            <p:cNvSpPr/>
            <p:nvPr/>
          </p:nvSpPr>
          <p:spPr>
            <a:xfrm>
              <a:off x="3054925" y="4113375"/>
              <a:ext cx="16300" cy="16000"/>
            </a:xfrm>
            <a:custGeom>
              <a:avLst/>
              <a:gdLst/>
              <a:ahLst/>
              <a:cxnLst/>
              <a:rect l="l" t="t" r="r" b="b"/>
              <a:pathLst>
                <a:path w="652" h="640" extrusionOk="0">
                  <a:moveTo>
                    <a:pt x="327" y="0"/>
                  </a:moveTo>
                  <a:cubicBezTo>
                    <a:pt x="323" y="0"/>
                    <a:pt x="320" y="0"/>
                    <a:pt x="316" y="0"/>
                  </a:cubicBezTo>
                  <a:cubicBezTo>
                    <a:pt x="138" y="6"/>
                    <a:pt x="1" y="154"/>
                    <a:pt x="5" y="330"/>
                  </a:cubicBezTo>
                  <a:cubicBezTo>
                    <a:pt x="11" y="503"/>
                    <a:pt x="154" y="639"/>
                    <a:pt x="326" y="639"/>
                  </a:cubicBezTo>
                  <a:cubicBezTo>
                    <a:pt x="330" y="639"/>
                    <a:pt x="333" y="639"/>
                    <a:pt x="337" y="639"/>
                  </a:cubicBezTo>
                  <a:cubicBezTo>
                    <a:pt x="513" y="633"/>
                    <a:pt x="652" y="486"/>
                    <a:pt x="646" y="309"/>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60"/>
            <p:cNvSpPr/>
            <p:nvPr/>
          </p:nvSpPr>
          <p:spPr>
            <a:xfrm>
              <a:off x="3054925" y="4079350"/>
              <a:ext cx="16300" cy="16050"/>
            </a:xfrm>
            <a:custGeom>
              <a:avLst/>
              <a:gdLst/>
              <a:ahLst/>
              <a:cxnLst/>
              <a:rect l="l" t="t" r="r" b="b"/>
              <a:pathLst>
                <a:path w="652" h="642" extrusionOk="0">
                  <a:moveTo>
                    <a:pt x="327" y="1"/>
                  </a:moveTo>
                  <a:cubicBezTo>
                    <a:pt x="323" y="1"/>
                    <a:pt x="320" y="1"/>
                    <a:pt x="316" y="1"/>
                  </a:cubicBezTo>
                  <a:cubicBezTo>
                    <a:pt x="138" y="7"/>
                    <a:pt x="1" y="154"/>
                    <a:pt x="5" y="332"/>
                  </a:cubicBezTo>
                  <a:cubicBezTo>
                    <a:pt x="11" y="505"/>
                    <a:pt x="154" y="641"/>
                    <a:pt x="326" y="641"/>
                  </a:cubicBezTo>
                  <a:cubicBezTo>
                    <a:pt x="330" y="641"/>
                    <a:pt x="333" y="641"/>
                    <a:pt x="337" y="641"/>
                  </a:cubicBezTo>
                  <a:cubicBezTo>
                    <a:pt x="513" y="635"/>
                    <a:pt x="652" y="487"/>
                    <a:pt x="646" y="311"/>
                  </a:cubicBezTo>
                  <a:cubicBezTo>
                    <a:pt x="640" y="137"/>
                    <a:pt x="498" y="1"/>
                    <a:pt x="32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0"/>
            <p:cNvSpPr/>
            <p:nvPr/>
          </p:nvSpPr>
          <p:spPr>
            <a:xfrm>
              <a:off x="3054900" y="4011325"/>
              <a:ext cx="16325" cy="16050"/>
            </a:xfrm>
            <a:custGeom>
              <a:avLst/>
              <a:gdLst/>
              <a:ahLst/>
              <a:cxnLst/>
              <a:rect l="l" t="t" r="r" b="b"/>
              <a:pathLst>
                <a:path w="653" h="642" extrusionOk="0">
                  <a:moveTo>
                    <a:pt x="328" y="0"/>
                  </a:moveTo>
                  <a:cubicBezTo>
                    <a:pt x="324" y="0"/>
                    <a:pt x="321" y="0"/>
                    <a:pt x="317" y="1"/>
                  </a:cubicBezTo>
                  <a:cubicBezTo>
                    <a:pt x="139" y="7"/>
                    <a:pt x="0" y="154"/>
                    <a:pt x="6" y="331"/>
                  </a:cubicBezTo>
                  <a:cubicBezTo>
                    <a:pt x="12" y="505"/>
                    <a:pt x="155" y="641"/>
                    <a:pt x="327" y="641"/>
                  </a:cubicBezTo>
                  <a:cubicBezTo>
                    <a:pt x="331" y="641"/>
                    <a:pt x="334" y="641"/>
                    <a:pt x="338" y="641"/>
                  </a:cubicBezTo>
                  <a:cubicBezTo>
                    <a:pt x="514" y="635"/>
                    <a:pt x="653" y="487"/>
                    <a:pt x="647" y="309"/>
                  </a:cubicBezTo>
                  <a:cubicBezTo>
                    <a:pt x="641" y="137"/>
                    <a:pt x="499" y="0"/>
                    <a:pt x="32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0"/>
            <p:cNvSpPr/>
            <p:nvPr/>
          </p:nvSpPr>
          <p:spPr>
            <a:xfrm>
              <a:off x="2938075"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0"/>
            <p:cNvSpPr/>
            <p:nvPr/>
          </p:nvSpPr>
          <p:spPr>
            <a:xfrm>
              <a:off x="3054925" y="4045375"/>
              <a:ext cx="16300" cy="16000"/>
            </a:xfrm>
            <a:custGeom>
              <a:avLst/>
              <a:gdLst/>
              <a:ahLst/>
              <a:cxnLst/>
              <a:rect l="l" t="t" r="r" b="b"/>
              <a:pathLst>
                <a:path w="652" h="640" extrusionOk="0">
                  <a:moveTo>
                    <a:pt x="327" y="0"/>
                  </a:moveTo>
                  <a:cubicBezTo>
                    <a:pt x="323" y="0"/>
                    <a:pt x="320" y="1"/>
                    <a:pt x="316" y="1"/>
                  </a:cubicBezTo>
                  <a:cubicBezTo>
                    <a:pt x="138" y="7"/>
                    <a:pt x="1" y="154"/>
                    <a:pt x="5" y="331"/>
                  </a:cubicBezTo>
                  <a:cubicBezTo>
                    <a:pt x="11" y="503"/>
                    <a:pt x="154" y="640"/>
                    <a:pt x="326" y="640"/>
                  </a:cubicBezTo>
                  <a:cubicBezTo>
                    <a:pt x="330" y="640"/>
                    <a:pt x="333" y="640"/>
                    <a:pt x="337" y="640"/>
                  </a:cubicBezTo>
                  <a:cubicBezTo>
                    <a:pt x="513" y="635"/>
                    <a:pt x="652" y="486"/>
                    <a:pt x="646" y="310"/>
                  </a:cubicBezTo>
                  <a:cubicBezTo>
                    <a:pt x="640" y="137"/>
                    <a:pt x="498" y="0"/>
                    <a:pt x="32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0"/>
            <p:cNvSpPr/>
            <p:nvPr/>
          </p:nvSpPr>
          <p:spPr>
            <a:xfrm>
              <a:off x="3016175" y="4215525"/>
              <a:ext cx="16025" cy="16050"/>
            </a:xfrm>
            <a:custGeom>
              <a:avLst/>
              <a:gdLst/>
              <a:ahLst/>
              <a:cxnLst/>
              <a:rect l="l" t="t" r="r" b="b"/>
              <a:pathLst>
                <a:path w="641" h="642"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0"/>
            <p:cNvSpPr/>
            <p:nvPr/>
          </p:nvSpPr>
          <p:spPr>
            <a:xfrm>
              <a:off x="3016175" y="4317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0"/>
            <p:cNvSpPr/>
            <p:nvPr/>
          </p:nvSpPr>
          <p:spPr>
            <a:xfrm>
              <a:off x="3016175" y="4283525"/>
              <a:ext cx="16025" cy="16025"/>
            </a:xfrm>
            <a:custGeom>
              <a:avLst/>
              <a:gdLst/>
              <a:ahLst/>
              <a:cxnLst/>
              <a:rect l="l" t="t" r="r" b="b"/>
              <a:pathLst>
                <a:path w="641" h="641" extrusionOk="0">
                  <a:moveTo>
                    <a:pt x="320" y="1"/>
                  </a:moveTo>
                  <a:cubicBezTo>
                    <a:pt x="144" y="1"/>
                    <a:pt x="0" y="144"/>
                    <a:pt x="0" y="320"/>
                  </a:cubicBezTo>
                  <a:cubicBezTo>
                    <a:pt x="0"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0"/>
            <p:cNvSpPr/>
            <p:nvPr/>
          </p:nvSpPr>
          <p:spPr>
            <a:xfrm>
              <a:off x="3016175" y="4249500"/>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0"/>
            <p:cNvSpPr/>
            <p:nvPr/>
          </p:nvSpPr>
          <p:spPr>
            <a:xfrm>
              <a:off x="3016175" y="4351475"/>
              <a:ext cx="16025" cy="16050"/>
            </a:xfrm>
            <a:custGeom>
              <a:avLst/>
              <a:gdLst/>
              <a:ahLst/>
              <a:cxnLst/>
              <a:rect l="l" t="t" r="r" b="b"/>
              <a:pathLst>
                <a:path w="641" h="642" extrusionOk="0">
                  <a:moveTo>
                    <a:pt x="320" y="1"/>
                  </a:moveTo>
                  <a:cubicBezTo>
                    <a:pt x="144" y="1"/>
                    <a:pt x="0" y="145"/>
                    <a:pt x="0" y="322"/>
                  </a:cubicBezTo>
                  <a:cubicBezTo>
                    <a:pt x="0"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60"/>
            <p:cNvSpPr/>
            <p:nvPr/>
          </p:nvSpPr>
          <p:spPr>
            <a:xfrm>
              <a:off x="3016175" y="4419550"/>
              <a:ext cx="16025" cy="16025"/>
            </a:xfrm>
            <a:custGeom>
              <a:avLst/>
              <a:gdLst/>
              <a:ahLst/>
              <a:cxnLst/>
              <a:rect l="l" t="t" r="r" b="b"/>
              <a:pathLst>
                <a:path w="641" h="641" extrusionOk="0">
                  <a:moveTo>
                    <a:pt x="320" y="1"/>
                  </a:moveTo>
                  <a:cubicBezTo>
                    <a:pt x="144" y="1"/>
                    <a:pt x="0" y="144"/>
                    <a:pt x="0" y="320"/>
                  </a:cubicBezTo>
                  <a:cubicBezTo>
                    <a:pt x="0"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60"/>
            <p:cNvSpPr/>
            <p:nvPr/>
          </p:nvSpPr>
          <p:spPr>
            <a:xfrm>
              <a:off x="3016175" y="4385500"/>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60"/>
            <p:cNvSpPr/>
            <p:nvPr/>
          </p:nvSpPr>
          <p:spPr>
            <a:xfrm>
              <a:off x="3016175" y="4453525"/>
              <a:ext cx="16025" cy="16050"/>
            </a:xfrm>
            <a:custGeom>
              <a:avLst/>
              <a:gdLst/>
              <a:ahLst/>
              <a:cxnLst/>
              <a:rect l="l" t="t" r="r" b="b"/>
              <a:pathLst>
                <a:path w="641" h="642" extrusionOk="0">
                  <a:moveTo>
                    <a:pt x="320" y="1"/>
                  </a:moveTo>
                  <a:cubicBezTo>
                    <a:pt x="144" y="1"/>
                    <a:pt x="0" y="144"/>
                    <a:pt x="0" y="322"/>
                  </a:cubicBezTo>
                  <a:cubicBezTo>
                    <a:pt x="0"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60"/>
            <p:cNvSpPr/>
            <p:nvPr/>
          </p:nvSpPr>
          <p:spPr>
            <a:xfrm>
              <a:off x="3016175" y="4555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0"/>
            <p:cNvSpPr/>
            <p:nvPr/>
          </p:nvSpPr>
          <p:spPr>
            <a:xfrm>
              <a:off x="3055200" y="4487550"/>
              <a:ext cx="16025" cy="16025"/>
            </a:xfrm>
            <a:custGeom>
              <a:avLst/>
              <a:gdLst/>
              <a:ahLst/>
              <a:cxnLst/>
              <a:rect l="l" t="t" r="r" b="b"/>
              <a:pathLst>
                <a:path w="641" h="641" extrusionOk="0">
                  <a:moveTo>
                    <a:pt x="320" y="0"/>
                  </a:moveTo>
                  <a:cubicBezTo>
                    <a:pt x="144" y="0"/>
                    <a:pt x="1" y="143"/>
                    <a:pt x="1" y="320"/>
                  </a:cubicBezTo>
                  <a:cubicBezTo>
                    <a:pt x="1"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0"/>
            <p:cNvSpPr/>
            <p:nvPr/>
          </p:nvSpPr>
          <p:spPr>
            <a:xfrm>
              <a:off x="3055200" y="4419550"/>
              <a:ext cx="16025" cy="16025"/>
            </a:xfrm>
            <a:custGeom>
              <a:avLst/>
              <a:gdLst/>
              <a:ahLst/>
              <a:cxnLst/>
              <a:rect l="l" t="t" r="r" b="b"/>
              <a:pathLst>
                <a:path w="641" h="641"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0"/>
            <p:cNvSpPr/>
            <p:nvPr/>
          </p:nvSpPr>
          <p:spPr>
            <a:xfrm>
              <a:off x="3055200" y="4555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0"/>
            <p:cNvSpPr/>
            <p:nvPr/>
          </p:nvSpPr>
          <p:spPr>
            <a:xfrm>
              <a:off x="3055200" y="4147550"/>
              <a:ext cx="16025" cy="16025"/>
            </a:xfrm>
            <a:custGeom>
              <a:avLst/>
              <a:gdLst/>
              <a:ahLst/>
              <a:cxnLst/>
              <a:rect l="l" t="t" r="r" b="b"/>
              <a:pathLst>
                <a:path w="641" h="641" extrusionOk="0">
                  <a:moveTo>
                    <a:pt x="320" y="0"/>
                  </a:moveTo>
                  <a:cubicBezTo>
                    <a:pt x="144" y="0"/>
                    <a:pt x="1" y="143"/>
                    <a:pt x="1" y="319"/>
                  </a:cubicBezTo>
                  <a:cubicBezTo>
                    <a:pt x="1"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0"/>
            <p:cNvSpPr/>
            <p:nvPr/>
          </p:nvSpPr>
          <p:spPr>
            <a:xfrm>
              <a:off x="3094125" y="3977450"/>
              <a:ext cx="16175" cy="16050"/>
            </a:xfrm>
            <a:custGeom>
              <a:avLst/>
              <a:gdLst/>
              <a:ahLst/>
              <a:cxnLst/>
              <a:rect l="l" t="t" r="r" b="b"/>
              <a:pathLst>
                <a:path w="647" h="642" extrusionOk="0">
                  <a:moveTo>
                    <a:pt x="324" y="1"/>
                  </a:moveTo>
                  <a:cubicBezTo>
                    <a:pt x="322" y="1"/>
                    <a:pt x="320" y="1"/>
                    <a:pt x="318" y="1"/>
                  </a:cubicBezTo>
                  <a:cubicBezTo>
                    <a:pt x="140" y="4"/>
                    <a:pt x="0" y="150"/>
                    <a:pt x="3" y="326"/>
                  </a:cubicBezTo>
                  <a:cubicBezTo>
                    <a:pt x="8" y="502"/>
                    <a:pt x="151" y="641"/>
                    <a:pt x="324" y="641"/>
                  </a:cubicBezTo>
                  <a:cubicBezTo>
                    <a:pt x="326" y="641"/>
                    <a:pt x="328" y="641"/>
                    <a:pt x="330" y="641"/>
                  </a:cubicBezTo>
                  <a:cubicBezTo>
                    <a:pt x="506" y="637"/>
                    <a:pt x="646" y="491"/>
                    <a:pt x="643" y="314"/>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0"/>
            <p:cNvSpPr/>
            <p:nvPr/>
          </p:nvSpPr>
          <p:spPr>
            <a:xfrm>
              <a:off x="3094225" y="3951500"/>
              <a:ext cx="16025" cy="8025"/>
            </a:xfrm>
            <a:custGeom>
              <a:avLst/>
              <a:gdLst/>
              <a:ahLst/>
              <a:cxnLst/>
              <a:rect l="l" t="t" r="r" b="b"/>
              <a:pathLst>
                <a:path w="641" h="321" extrusionOk="0">
                  <a:moveTo>
                    <a:pt x="321" y="1"/>
                  </a:moveTo>
                  <a:cubicBezTo>
                    <a:pt x="213" y="1"/>
                    <a:pt x="106" y="2"/>
                    <a:pt x="1" y="4"/>
                  </a:cubicBezTo>
                  <a:cubicBezTo>
                    <a:pt x="2" y="180"/>
                    <a:pt x="145" y="320"/>
                    <a:pt x="321" y="320"/>
                  </a:cubicBezTo>
                  <a:cubicBezTo>
                    <a:pt x="496" y="320"/>
                    <a:pt x="639" y="180"/>
                    <a:pt x="641" y="4"/>
                  </a:cubicBezTo>
                  <a:cubicBezTo>
                    <a:pt x="535" y="2"/>
                    <a:pt x="428" y="1"/>
                    <a:pt x="321"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0"/>
            <p:cNvSpPr/>
            <p:nvPr/>
          </p:nvSpPr>
          <p:spPr>
            <a:xfrm>
              <a:off x="3055200" y="4521525"/>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0"/>
            <p:cNvSpPr/>
            <p:nvPr/>
          </p:nvSpPr>
          <p:spPr>
            <a:xfrm>
              <a:off x="3055200" y="4453525"/>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0"/>
            <p:cNvSpPr/>
            <p:nvPr/>
          </p:nvSpPr>
          <p:spPr>
            <a:xfrm>
              <a:off x="3055200" y="4385500"/>
              <a:ext cx="16025" cy="16025"/>
            </a:xfrm>
            <a:custGeom>
              <a:avLst/>
              <a:gdLst/>
              <a:ahLst/>
              <a:cxnLst/>
              <a:rect l="l" t="t" r="r" b="b"/>
              <a:pathLst>
                <a:path w="641" h="641" extrusionOk="0">
                  <a:moveTo>
                    <a:pt x="320" y="0"/>
                  </a:moveTo>
                  <a:cubicBezTo>
                    <a:pt x="144" y="0"/>
                    <a:pt x="1" y="144"/>
                    <a:pt x="1" y="321"/>
                  </a:cubicBezTo>
                  <a:cubicBezTo>
                    <a:pt x="1"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0"/>
            <p:cNvSpPr/>
            <p:nvPr/>
          </p:nvSpPr>
          <p:spPr>
            <a:xfrm>
              <a:off x="3055200" y="4215525"/>
              <a:ext cx="16025" cy="16050"/>
            </a:xfrm>
            <a:custGeom>
              <a:avLst/>
              <a:gdLst/>
              <a:ahLst/>
              <a:cxnLst/>
              <a:rect l="l" t="t" r="r" b="b"/>
              <a:pathLst>
                <a:path w="641" h="642" extrusionOk="0">
                  <a:moveTo>
                    <a:pt x="320" y="1"/>
                  </a:moveTo>
                  <a:cubicBezTo>
                    <a:pt x="144" y="1"/>
                    <a:pt x="1" y="144"/>
                    <a:pt x="1" y="320"/>
                  </a:cubicBezTo>
                  <a:cubicBezTo>
                    <a:pt x="1" y="498"/>
                    <a:pt x="144" y="641"/>
                    <a:pt x="320" y="641"/>
                  </a:cubicBezTo>
                  <a:cubicBezTo>
                    <a:pt x="498" y="641"/>
                    <a:pt x="641" y="498"/>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0"/>
            <p:cNvSpPr/>
            <p:nvPr/>
          </p:nvSpPr>
          <p:spPr>
            <a:xfrm>
              <a:off x="3055200" y="4181525"/>
              <a:ext cx="16025" cy="16025"/>
            </a:xfrm>
            <a:custGeom>
              <a:avLst/>
              <a:gdLst/>
              <a:ahLst/>
              <a:cxnLst/>
              <a:rect l="l" t="t" r="r" b="b"/>
              <a:pathLst>
                <a:path w="641" h="641" extrusionOk="0">
                  <a:moveTo>
                    <a:pt x="320" y="0"/>
                  </a:moveTo>
                  <a:cubicBezTo>
                    <a:pt x="144" y="0"/>
                    <a:pt x="1" y="143"/>
                    <a:pt x="1" y="321"/>
                  </a:cubicBezTo>
                  <a:cubicBezTo>
                    <a:pt x="1"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0"/>
            <p:cNvSpPr/>
            <p:nvPr/>
          </p:nvSpPr>
          <p:spPr>
            <a:xfrm>
              <a:off x="3055200" y="4249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0"/>
            <p:cNvSpPr/>
            <p:nvPr/>
          </p:nvSpPr>
          <p:spPr>
            <a:xfrm>
              <a:off x="3055200" y="4283525"/>
              <a:ext cx="16025" cy="16025"/>
            </a:xfrm>
            <a:custGeom>
              <a:avLst/>
              <a:gdLst/>
              <a:ahLst/>
              <a:cxnLst/>
              <a:rect l="l" t="t" r="r" b="b"/>
              <a:pathLst>
                <a:path w="641" h="641" extrusionOk="0">
                  <a:moveTo>
                    <a:pt x="320" y="1"/>
                  </a:moveTo>
                  <a:cubicBezTo>
                    <a:pt x="144" y="1"/>
                    <a:pt x="1" y="144"/>
                    <a:pt x="1" y="320"/>
                  </a:cubicBezTo>
                  <a:cubicBezTo>
                    <a:pt x="1" y="496"/>
                    <a:pt x="144" y="641"/>
                    <a:pt x="320" y="641"/>
                  </a:cubicBezTo>
                  <a:cubicBezTo>
                    <a:pt x="498" y="641"/>
                    <a:pt x="641" y="496"/>
                    <a:pt x="641" y="320"/>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0"/>
            <p:cNvSpPr/>
            <p:nvPr/>
          </p:nvSpPr>
          <p:spPr>
            <a:xfrm>
              <a:off x="3055200" y="4351475"/>
              <a:ext cx="16025" cy="16050"/>
            </a:xfrm>
            <a:custGeom>
              <a:avLst/>
              <a:gdLst/>
              <a:ahLst/>
              <a:cxnLst/>
              <a:rect l="l" t="t" r="r" b="b"/>
              <a:pathLst>
                <a:path w="641" h="642" extrusionOk="0">
                  <a:moveTo>
                    <a:pt x="320" y="1"/>
                  </a:moveTo>
                  <a:cubicBezTo>
                    <a:pt x="144" y="1"/>
                    <a:pt x="1" y="145"/>
                    <a:pt x="1" y="322"/>
                  </a:cubicBezTo>
                  <a:cubicBezTo>
                    <a:pt x="1" y="498"/>
                    <a:pt x="144" y="641"/>
                    <a:pt x="320" y="641"/>
                  </a:cubicBezTo>
                  <a:cubicBezTo>
                    <a:pt x="498" y="641"/>
                    <a:pt x="641" y="498"/>
                    <a:pt x="641" y="322"/>
                  </a:cubicBezTo>
                  <a:cubicBezTo>
                    <a:pt x="641" y="147"/>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0"/>
            <p:cNvSpPr/>
            <p:nvPr/>
          </p:nvSpPr>
          <p:spPr>
            <a:xfrm>
              <a:off x="3055200" y="4317500"/>
              <a:ext cx="16025" cy="16050"/>
            </a:xfrm>
            <a:custGeom>
              <a:avLst/>
              <a:gdLst/>
              <a:ahLst/>
              <a:cxnLst/>
              <a:rect l="l" t="t" r="r" b="b"/>
              <a:pathLst>
                <a:path w="641" h="642" extrusionOk="0">
                  <a:moveTo>
                    <a:pt x="320" y="1"/>
                  </a:moveTo>
                  <a:cubicBezTo>
                    <a:pt x="144" y="1"/>
                    <a:pt x="1" y="144"/>
                    <a:pt x="1" y="322"/>
                  </a:cubicBezTo>
                  <a:cubicBezTo>
                    <a:pt x="1" y="498"/>
                    <a:pt x="144" y="641"/>
                    <a:pt x="320" y="641"/>
                  </a:cubicBezTo>
                  <a:cubicBezTo>
                    <a:pt x="498" y="641"/>
                    <a:pt x="641" y="498"/>
                    <a:pt x="641" y="322"/>
                  </a:cubicBezTo>
                  <a:cubicBezTo>
                    <a:pt x="641" y="144"/>
                    <a:pt x="498" y="1"/>
                    <a:pt x="320"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60"/>
            <p:cNvSpPr/>
            <p:nvPr/>
          </p:nvSpPr>
          <p:spPr>
            <a:xfrm>
              <a:off x="3016175" y="4487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60"/>
            <p:cNvSpPr/>
            <p:nvPr/>
          </p:nvSpPr>
          <p:spPr>
            <a:xfrm>
              <a:off x="2977100" y="4079550"/>
              <a:ext cx="16050" cy="16025"/>
            </a:xfrm>
            <a:custGeom>
              <a:avLst/>
              <a:gdLst/>
              <a:ahLst/>
              <a:cxnLst/>
              <a:rect l="l" t="t" r="r" b="b"/>
              <a:pathLst>
                <a:path w="642" h="641" extrusionOk="0">
                  <a:moveTo>
                    <a:pt x="322" y="0"/>
                  </a:moveTo>
                  <a:cubicBezTo>
                    <a:pt x="144" y="0"/>
                    <a:pt x="1" y="143"/>
                    <a:pt x="1" y="320"/>
                  </a:cubicBezTo>
                  <a:cubicBezTo>
                    <a:pt x="1" y="496"/>
                    <a:pt x="144" y="641"/>
                    <a:pt x="322" y="641"/>
                  </a:cubicBezTo>
                  <a:cubicBezTo>
                    <a:pt x="498" y="641"/>
                    <a:pt x="641" y="496"/>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0"/>
            <p:cNvSpPr/>
            <p:nvPr/>
          </p:nvSpPr>
          <p:spPr>
            <a:xfrm>
              <a:off x="2977100" y="4011475"/>
              <a:ext cx="16050" cy="16025"/>
            </a:xfrm>
            <a:custGeom>
              <a:avLst/>
              <a:gdLst/>
              <a:ahLst/>
              <a:cxnLst/>
              <a:rect l="l" t="t" r="r" b="b"/>
              <a:pathLst>
                <a:path w="642" h="641" extrusionOk="0">
                  <a:moveTo>
                    <a:pt x="322" y="1"/>
                  </a:moveTo>
                  <a:cubicBezTo>
                    <a:pt x="144" y="1"/>
                    <a:pt x="1" y="144"/>
                    <a:pt x="1" y="321"/>
                  </a:cubicBezTo>
                  <a:cubicBezTo>
                    <a:pt x="1" y="498"/>
                    <a:pt x="144" y="641"/>
                    <a:pt x="322" y="641"/>
                  </a:cubicBezTo>
                  <a:cubicBezTo>
                    <a:pt x="498" y="641"/>
                    <a:pt x="641" y="498"/>
                    <a:pt x="641" y="321"/>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0"/>
            <p:cNvSpPr/>
            <p:nvPr/>
          </p:nvSpPr>
          <p:spPr>
            <a:xfrm>
              <a:off x="2977100" y="4045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0"/>
            <p:cNvSpPr/>
            <p:nvPr/>
          </p:nvSpPr>
          <p:spPr>
            <a:xfrm>
              <a:off x="2977100" y="4113525"/>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0"/>
            <p:cNvSpPr/>
            <p:nvPr/>
          </p:nvSpPr>
          <p:spPr>
            <a:xfrm>
              <a:off x="2977100" y="4147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60"/>
            <p:cNvSpPr/>
            <p:nvPr/>
          </p:nvSpPr>
          <p:spPr>
            <a:xfrm>
              <a:off x="2977100" y="4249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4" name="Google Shape;17494;p60"/>
            <p:cNvSpPr/>
            <p:nvPr/>
          </p:nvSpPr>
          <p:spPr>
            <a:xfrm>
              <a:off x="2977100" y="4181525"/>
              <a:ext cx="16050" cy="16025"/>
            </a:xfrm>
            <a:custGeom>
              <a:avLst/>
              <a:gdLst/>
              <a:ahLst/>
              <a:cxnLst/>
              <a:rect l="l" t="t" r="r" b="b"/>
              <a:pathLst>
                <a:path w="642" h="641" extrusionOk="0">
                  <a:moveTo>
                    <a:pt x="322" y="0"/>
                  </a:moveTo>
                  <a:cubicBezTo>
                    <a:pt x="144" y="0"/>
                    <a:pt x="1" y="143"/>
                    <a:pt x="1" y="321"/>
                  </a:cubicBezTo>
                  <a:cubicBezTo>
                    <a:pt x="1" y="497"/>
                    <a:pt x="144" y="641"/>
                    <a:pt x="322" y="641"/>
                  </a:cubicBezTo>
                  <a:cubicBezTo>
                    <a:pt x="498" y="641"/>
                    <a:pt x="641" y="497"/>
                    <a:pt x="641" y="321"/>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0"/>
            <p:cNvSpPr/>
            <p:nvPr/>
          </p:nvSpPr>
          <p:spPr>
            <a:xfrm>
              <a:off x="2977100" y="4215525"/>
              <a:ext cx="16050" cy="16050"/>
            </a:xfrm>
            <a:custGeom>
              <a:avLst/>
              <a:gdLst/>
              <a:ahLst/>
              <a:cxnLst/>
              <a:rect l="l" t="t" r="r" b="b"/>
              <a:pathLst>
                <a:path w="642" h="642"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0"/>
            <p:cNvSpPr/>
            <p:nvPr/>
          </p:nvSpPr>
          <p:spPr>
            <a:xfrm>
              <a:off x="2938075"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60"/>
            <p:cNvSpPr/>
            <p:nvPr/>
          </p:nvSpPr>
          <p:spPr>
            <a:xfrm>
              <a:off x="2938075"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60"/>
            <p:cNvSpPr/>
            <p:nvPr/>
          </p:nvSpPr>
          <p:spPr>
            <a:xfrm>
              <a:off x="2977100" y="3977500"/>
              <a:ext cx="16050" cy="16025"/>
            </a:xfrm>
            <a:custGeom>
              <a:avLst/>
              <a:gdLst/>
              <a:ahLst/>
              <a:cxnLst/>
              <a:rect l="l" t="t" r="r" b="b"/>
              <a:pathLst>
                <a:path w="642" h="641" extrusionOk="0">
                  <a:moveTo>
                    <a:pt x="322" y="0"/>
                  </a:moveTo>
                  <a:cubicBezTo>
                    <a:pt x="144" y="0"/>
                    <a:pt x="1" y="144"/>
                    <a:pt x="1" y="320"/>
                  </a:cubicBezTo>
                  <a:cubicBezTo>
                    <a:pt x="1" y="498"/>
                    <a:pt x="144" y="641"/>
                    <a:pt x="322" y="641"/>
                  </a:cubicBezTo>
                  <a:cubicBezTo>
                    <a:pt x="498" y="641"/>
                    <a:pt x="641" y="498"/>
                    <a:pt x="641" y="320"/>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60"/>
            <p:cNvSpPr/>
            <p:nvPr/>
          </p:nvSpPr>
          <p:spPr>
            <a:xfrm>
              <a:off x="2938075"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60"/>
            <p:cNvSpPr/>
            <p:nvPr/>
          </p:nvSpPr>
          <p:spPr>
            <a:xfrm>
              <a:off x="2938075"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0"/>
            <p:cNvSpPr/>
            <p:nvPr/>
          </p:nvSpPr>
          <p:spPr>
            <a:xfrm>
              <a:off x="2938075"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0"/>
            <p:cNvSpPr/>
            <p:nvPr/>
          </p:nvSpPr>
          <p:spPr>
            <a:xfrm>
              <a:off x="2938075"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0"/>
            <p:cNvSpPr/>
            <p:nvPr/>
          </p:nvSpPr>
          <p:spPr>
            <a:xfrm>
              <a:off x="2977100" y="4419550"/>
              <a:ext cx="16050" cy="16025"/>
            </a:xfrm>
            <a:custGeom>
              <a:avLst/>
              <a:gdLst/>
              <a:ahLst/>
              <a:cxnLst/>
              <a:rect l="l" t="t" r="r" b="b"/>
              <a:pathLst>
                <a:path w="642" h="641" extrusionOk="0">
                  <a:moveTo>
                    <a:pt x="322" y="1"/>
                  </a:moveTo>
                  <a:cubicBezTo>
                    <a:pt x="144" y="1"/>
                    <a:pt x="1" y="144"/>
                    <a:pt x="1" y="320"/>
                  </a:cubicBezTo>
                  <a:cubicBezTo>
                    <a:pt x="1" y="498"/>
                    <a:pt x="144" y="641"/>
                    <a:pt x="322" y="641"/>
                  </a:cubicBezTo>
                  <a:cubicBezTo>
                    <a:pt x="498" y="641"/>
                    <a:pt x="641" y="498"/>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0"/>
            <p:cNvSpPr/>
            <p:nvPr/>
          </p:nvSpPr>
          <p:spPr>
            <a:xfrm>
              <a:off x="3094125" y="4011425"/>
              <a:ext cx="16175" cy="16050"/>
            </a:xfrm>
            <a:custGeom>
              <a:avLst/>
              <a:gdLst/>
              <a:ahLst/>
              <a:cxnLst/>
              <a:rect l="l" t="t" r="r" b="b"/>
              <a:pathLst>
                <a:path w="647" h="642" extrusionOk="0">
                  <a:moveTo>
                    <a:pt x="324" y="1"/>
                  </a:moveTo>
                  <a:cubicBezTo>
                    <a:pt x="322" y="1"/>
                    <a:pt x="320" y="1"/>
                    <a:pt x="318" y="1"/>
                  </a:cubicBezTo>
                  <a:cubicBezTo>
                    <a:pt x="140" y="6"/>
                    <a:pt x="0" y="152"/>
                    <a:pt x="3" y="328"/>
                  </a:cubicBezTo>
                  <a:cubicBezTo>
                    <a:pt x="7" y="502"/>
                    <a:pt x="148" y="642"/>
                    <a:pt x="322" y="642"/>
                  </a:cubicBezTo>
                  <a:cubicBezTo>
                    <a:pt x="324" y="642"/>
                    <a:pt x="327" y="641"/>
                    <a:pt x="330" y="641"/>
                  </a:cubicBezTo>
                  <a:cubicBezTo>
                    <a:pt x="506" y="638"/>
                    <a:pt x="646" y="492"/>
                    <a:pt x="643" y="316"/>
                  </a:cubicBezTo>
                  <a:cubicBezTo>
                    <a:pt x="640" y="140"/>
                    <a:pt x="497" y="1"/>
                    <a:pt x="324"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60"/>
            <p:cNvSpPr/>
            <p:nvPr/>
          </p:nvSpPr>
          <p:spPr>
            <a:xfrm>
              <a:off x="3016175" y="3977500"/>
              <a:ext cx="16025" cy="16025"/>
            </a:xfrm>
            <a:custGeom>
              <a:avLst/>
              <a:gdLst/>
              <a:ahLst/>
              <a:cxnLst/>
              <a:rect l="l" t="t" r="r" b="b"/>
              <a:pathLst>
                <a:path w="641" h="641" extrusionOk="0">
                  <a:moveTo>
                    <a:pt x="320" y="0"/>
                  </a:moveTo>
                  <a:cubicBezTo>
                    <a:pt x="144" y="0"/>
                    <a:pt x="0" y="144"/>
                    <a:pt x="0" y="320"/>
                  </a:cubicBezTo>
                  <a:cubicBezTo>
                    <a:pt x="0" y="498"/>
                    <a:pt x="144" y="641"/>
                    <a:pt x="320" y="641"/>
                  </a:cubicBezTo>
                  <a:cubicBezTo>
                    <a:pt x="498" y="641"/>
                    <a:pt x="641" y="498"/>
                    <a:pt x="641" y="320"/>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60"/>
            <p:cNvSpPr/>
            <p:nvPr/>
          </p:nvSpPr>
          <p:spPr>
            <a:xfrm>
              <a:off x="2977100" y="4283525"/>
              <a:ext cx="16050" cy="16025"/>
            </a:xfrm>
            <a:custGeom>
              <a:avLst/>
              <a:gdLst/>
              <a:ahLst/>
              <a:cxnLst/>
              <a:rect l="l" t="t" r="r" b="b"/>
              <a:pathLst>
                <a:path w="642" h="641" extrusionOk="0">
                  <a:moveTo>
                    <a:pt x="322" y="1"/>
                  </a:moveTo>
                  <a:cubicBezTo>
                    <a:pt x="144" y="1"/>
                    <a:pt x="1" y="144"/>
                    <a:pt x="1" y="320"/>
                  </a:cubicBezTo>
                  <a:cubicBezTo>
                    <a:pt x="1" y="496"/>
                    <a:pt x="144" y="641"/>
                    <a:pt x="322" y="641"/>
                  </a:cubicBezTo>
                  <a:cubicBezTo>
                    <a:pt x="498" y="641"/>
                    <a:pt x="641" y="496"/>
                    <a:pt x="641" y="320"/>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0"/>
            <p:cNvSpPr/>
            <p:nvPr/>
          </p:nvSpPr>
          <p:spPr>
            <a:xfrm>
              <a:off x="3016175" y="4113525"/>
              <a:ext cx="16025" cy="16025"/>
            </a:xfrm>
            <a:custGeom>
              <a:avLst/>
              <a:gdLst/>
              <a:ahLst/>
              <a:cxnLst/>
              <a:rect l="l" t="t" r="r" b="b"/>
              <a:pathLst>
                <a:path w="641" h="641" extrusionOk="0">
                  <a:moveTo>
                    <a:pt x="320" y="0"/>
                  </a:moveTo>
                  <a:cubicBezTo>
                    <a:pt x="144" y="0"/>
                    <a:pt x="0" y="144"/>
                    <a:pt x="0" y="321"/>
                  </a:cubicBezTo>
                  <a:cubicBezTo>
                    <a:pt x="0" y="498"/>
                    <a:pt x="144" y="641"/>
                    <a:pt x="320" y="641"/>
                  </a:cubicBezTo>
                  <a:cubicBezTo>
                    <a:pt x="498" y="641"/>
                    <a:pt x="641" y="498"/>
                    <a:pt x="641" y="321"/>
                  </a:cubicBezTo>
                  <a:cubicBezTo>
                    <a:pt x="641" y="144"/>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0"/>
            <p:cNvSpPr/>
            <p:nvPr/>
          </p:nvSpPr>
          <p:spPr>
            <a:xfrm>
              <a:off x="3016175" y="4147550"/>
              <a:ext cx="16025" cy="16025"/>
            </a:xfrm>
            <a:custGeom>
              <a:avLst/>
              <a:gdLst/>
              <a:ahLst/>
              <a:cxnLst/>
              <a:rect l="l" t="t" r="r" b="b"/>
              <a:pathLst>
                <a:path w="641" h="641" extrusionOk="0">
                  <a:moveTo>
                    <a:pt x="320" y="0"/>
                  </a:moveTo>
                  <a:cubicBezTo>
                    <a:pt x="144" y="0"/>
                    <a:pt x="0" y="143"/>
                    <a:pt x="0" y="319"/>
                  </a:cubicBezTo>
                  <a:cubicBezTo>
                    <a:pt x="0" y="497"/>
                    <a:pt x="144" y="640"/>
                    <a:pt x="320" y="640"/>
                  </a:cubicBezTo>
                  <a:cubicBezTo>
                    <a:pt x="498" y="640"/>
                    <a:pt x="641" y="497"/>
                    <a:pt x="641" y="319"/>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0"/>
            <p:cNvSpPr/>
            <p:nvPr/>
          </p:nvSpPr>
          <p:spPr>
            <a:xfrm>
              <a:off x="2977100" y="4521525"/>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0"/>
            <p:cNvSpPr/>
            <p:nvPr/>
          </p:nvSpPr>
          <p:spPr>
            <a:xfrm>
              <a:off x="3016175" y="4079550"/>
              <a:ext cx="16025" cy="16025"/>
            </a:xfrm>
            <a:custGeom>
              <a:avLst/>
              <a:gdLst/>
              <a:ahLst/>
              <a:cxnLst/>
              <a:rect l="l" t="t" r="r" b="b"/>
              <a:pathLst>
                <a:path w="641" h="641" extrusionOk="0">
                  <a:moveTo>
                    <a:pt x="320" y="0"/>
                  </a:moveTo>
                  <a:cubicBezTo>
                    <a:pt x="144" y="0"/>
                    <a:pt x="0" y="143"/>
                    <a:pt x="0" y="320"/>
                  </a:cubicBezTo>
                  <a:cubicBezTo>
                    <a:pt x="0" y="498"/>
                    <a:pt x="144" y="641"/>
                    <a:pt x="320" y="641"/>
                  </a:cubicBezTo>
                  <a:cubicBezTo>
                    <a:pt x="498" y="641"/>
                    <a:pt x="641" y="498"/>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0"/>
            <p:cNvSpPr/>
            <p:nvPr/>
          </p:nvSpPr>
          <p:spPr>
            <a:xfrm>
              <a:off x="3016175" y="4045500"/>
              <a:ext cx="16025" cy="16025"/>
            </a:xfrm>
            <a:custGeom>
              <a:avLst/>
              <a:gdLst/>
              <a:ahLst/>
              <a:cxnLst/>
              <a:rect l="l" t="t" r="r" b="b"/>
              <a:pathLst>
                <a:path w="641" h="641" extrusionOk="0">
                  <a:moveTo>
                    <a:pt x="320" y="0"/>
                  </a:moveTo>
                  <a:cubicBezTo>
                    <a:pt x="144" y="0"/>
                    <a:pt x="0" y="143"/>
                    <a:pt x="0" y="320"/>
                  </a:cubicBezTo>
                  <a:cubicBezTo>
                    <a:pt x="0" y="497"/>
                    <a:pt x="144" y="641"/>
                    <a:pt x="320" y="641"/>
                  </a:cubicBezTo>
                  <a:cubicBezTo>
                    <a:pt x="498" y="641"/>
                    <a:pt x="641" y="497"/>
                    <a:pt x="641" y="320"/>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0"/>
            <p:cNvSpPr/>
            <p:nvPr/>
          </p:nvSpPr>
          <p:spPr>
            <a:xfrm>
              <a:off x="2977100" y="4555550"/>
              <a:ext cx="16050" cy="16025"/>
            </a:xfrm>
            <a:custGeom>
              <a:avLst/>
              <a:gdLst/>
              <a:ahLst/>
              <a:cxnLst/>
              <a:rect l="l" t="t" r="r" b="b"/>
              <a:pathLst>
                <a:path w="642" h="641" extrusionOk="0">
                  <a:moveTo>
                    <a:pt x="322" y="0"/>
                  </a:moveTo>
                  <a:cubicBezTo>
                    <a:pt x="144" y="0"/>
                    <a:pt x="1" y="143"/>
                    <a:pt x="1" y="319"/>
                  </a:cubicBezTo>
                  <a:cubicBezTo>
                    <a:pt x="1" y="497"/>
                    <a:pt x="144" y="640"/>
                    <a:pt x="322" y="640"/>
                  </a:cubicBezTo>
                  <a:cubicBezTo>
                    <a:pt x="498" y="640"/>
                    <a:pt x="641" y="497"/>
                    <a:pt x="641" y="319"/>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0"/>
            <p:cNvSpPr/>
            <p:nvPr/>
          </p:nvSpPr>
          <p:spPr>
            <a:xfrm>
              <a:off x="2977100" y="4385500"/>
              <a:ext cx="16050" cy="16025"/>
            </a:xfrm>
            <a:custGeom>
              <a:avLst/>
              <a:gdLst/>
              <a:ahLst/>
              <a:cxnLst/>
              <a:rect l="l" t="t" r="r" b="b"/>
              <a:pathLst>
                <a:path w="642" h="641" extrusionOk="0">
                  <a:moveTo>
                    <a:pt x="322" y="0"/>
                  </a:moveTo>
                  <a:cubicBezTo>
                    <a:pt x="144" y="0"/>
                    <a:pt x="1" y="144"/>
                    <a:pt x="1" y="321"/>
                  </a:cubicBezTo>
                  <a:cubicBezTo>
                    <a:pt x="1" y="498"/>
                    <a:pt x="144" y="641"/>
                    <a:pt x="322" y="641"/>
                  </a:cubicBezTo>
                  <a:cubicBezTo>
                    <a:pt x="498" y="641"/>
                    <a:pt x="641" y="498"/>
                    <a:pt x="641" y="321"/>
                  </a:cubicBezTo>
                  <a:cubicBezTo>
                    <a:pt x="641" y="144"/>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0"/>
            <p:cNvSpPr/>
            <p:nvPr/>
          </p:nvSpPr>
          <p:spPr>
            <a:xfrm>
              <a:off x="2977100" y="4317500"/>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0"/>
            <p:cNvSpPr/>
            <p:nvPr/>
          </p:nvSpPr>
          <p:spPr>
            <a:xfrm>
              <a:off x="2977100" y="4351475"/>
              <a:ext cx="16050" cy="16050"/>
            </a:xfrm>
            <a:custGeom>
              <a:avLst/>
              <a:gdLst/>
              <a:ahLst/>
              <a:cxnLst/>
              <a:rect l="l" t="t" r="r" b="b"/>
              <a:pathLst>
                <a:path w="642" h="642" extrusionOk="0">
                  <a:moveTo>
                    <a:pt x="322" y="1"/>
                  </a:moveTo>
                  <a:cubicBezTo>
                    <a:pt x="144" y="1"/>
                    <a:pt x="1" y="145"/>
                    <a:pt x="1" y="322"/>
                  </a:cubicBezTo>
                  <a:cubicBezTo>
                    <a:pt x="1" y="498"/>
                    <a:pt x="144" y="641"/>
                    <a:pt x="322" y="641"/>
                  </a:cubicBezTo>
                  <a:cubicBezTo>
                    <a:pt x="498" y="641"/>
                    <a:pt x="641" y="498"/>
                    <a:pt x="641" y="322"/>
                  </a:cubicBezTo>
                  <a:cubicBezTo>
                    <a:pt x="641" y="147"/>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0"/>
            <p:cNvSpPr/>
            <p:nvPr/>
          </p:nvSpPr>
          <p:spPr>
            <a:xfrm>
              <a:off x="2977100" y="4487550"/>
              <a:ext cx="16050" cy="16025"/>
            </a:xfrm>
            <a:custGeom>
              <a:avLst/>
              <a:gdLst/>
              <a:ahLst/>
              <a:cxnLst/>
              <a:rect l="l" t="t" r="r" b="b"/>
              <a:pathLst>
                <a:path w="642" h="641" extrusionOk="0">
                  <a:moveTo>
                    <a:pt x="322" y="0"/>
                  </a:moveTo>
                  <a:cubicBezTo>
                    <a:pt x="144" y="0"/>
                    <a:pt x="1" y="143"/>
                    <a:pt x="1" y="320"/>
                  </a:cubicBezTo>
                  <a:cubicBezTo>
                    <a:pt x="1" y="498"/>
                    <a:pt x="144" y="641"/>
                    <a:pt x="322" y="641"/>
                  </a:cubicBezTo>
                  <a:cubicBezTo>
                    <a:pt x="498" y="641"/>
                    <a:pt x="641" y="498"/>
                    <a:pt x="641" y="320"/>
                  </a:cubicBezTo>
                  <a:cubicBezTo>
                    <a:pt x="641" y="143"/>
                    <a:pt x="498" y="0"/>
                    <a:pt x="32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60"/>
            <p:cNvSpPr/>
            <p:nvPr/>
          </p:nvSpPr>
          <p:spPr>
            <a:xfrm>
              <a:off x="3016175" y="4181525"/>
              <a:ext cx="16025" cy="16025"/>
            </a:xfrm>
            <a:custGeom>
              <a:avLst/>
              <a:gdLst/>
              <a:ahLst/>
              <a:cxnLst/>
              <a:rect l="l" t="t" r="r" b="b"/>
              <a:pathLst>
                <a:path w="641" h="641" extrusionOk="0">
                  <a:moveTo>
                    <a:pt x="320" y="0"/>
                  </a:moveTo>
                  <a:cubicBezTo>
                    <a:pt x="144" y="0"/>
                    <a:pt x="0" y="143"/>
                    <a:pt x="0" y="321"/>
                  </a:cubicBezTo>
                  <a:cubicBezTo>
                    <a:pt x="0" y="497"/>
                    <a:pt x="144" y="641"/>
                    <a:pt x="320" y="641"/>
                  </a:cubicBezTo>
                  <a:cubicBezTo>
                    <a:pt x="498" y="641"/>
                    <a:pt x="641" y="497"/>
                    <a:pt x="641" y="321"/>
                  </a:cubicBezTo>
                  <a:cubicBezTo>
                    <a:pt x="641" y="143"/>
                    <a:pt x="498" y="0"/>
                    <a:pt x="320"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60"/>
            <p:cNvSpPr/>
            <p:nvPr/>
          </p:nvSpPr>
          <p:spPr>
            <a:xfrm>
              <a:off x="2977100" y="4453525"/>
              <a:ext cx="16050" cy="16050"/>
            </a:xfrm>
            <a:custGeom>
              <a:avLst/>
              <a:gdLst/>
              <a:ahLst/>
              <a:cxnLst/>
              <a:rect l="l" t="t" r="r" b="b"/>
              <a:pathLst>
                <a:path w="642" h="642" extrusionOk="0">
                  <a:moveTo>
                    <a:pt x="322" y="1"/>
                  </a:moveTo>
                  <a:cubicBezTo>
                    <a:pt x="144" y="1"/>
                    <a:pt x="1" y="144"/>
                    <a:pt x="1" y="322"/>
                  </a:cubicBezTo>
                  <a:cubicBezTo>
                    <a:pt x="1" y="498"/>
                    <a:pt x="144" y="641"/>
                    <a:pt x="322" y="641"/>
                  </a:cubicBezTo>
                  <a:cubicBezTo>
                    <a:pt x="498" y="641"/>
                    <a:pt x="641" y="498"/>
                    <a:pt x="641" y="322"/>
                  </a:cubicBezTo>
                  <a:cubicBezTo>
                    <a:pt x="641" y="144"/>
                    <a:pt x="498" y="1"/>
                    <a:pt x="32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9" name="Google Shape;17519;p60"/>
          <p:cNvSpPr txBox="1">
            <a:spLocks noGrp="1"/>
          </p:cNvSpPr>
          <p:nvPr>
            <p:ph type="title"/>
          </p:nvPr>
        </p:nvSpPr>
        <p:spPr>
          <a:xfrm>
            <a:off x="720000" y="1568732"/>
            <a:ext cx="2286000" cy="2684788"/>
          </a:xfrm>
          <a:prstGeom prst="rect">
            <a:avLst/>
          </a:prstGeom>
        </p:spPr>
        <p:txBody>
          <a:bodyPr spcFirstLastPara="1" wrap="square" lIns="91425" tIns="45700" rIns="91425" bIns="91425" anchor="b"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sp>
        <p:nvSpPr>
          <p:cNvPr id="17521" name="Google Shape;17521;p60"/>
          <p:cNvSpPr txBox="1">
            <a:spLocks noGrp="1"/>
          </p:cNvSpPr>
          <p:nvPr>
            <p:ph type="title" idx="2"/>
          </p:nvPr>
        </p:nvSpPr>
        <p:spPr>
          <a:xfrm>
            <a:off x="3429000" y="1568713"/>
            <a:ext cx="2286000" cy="2684788"/>
          </a:xfrm>
          <a:prstGeom prst="rect">
            <a:avLst/>
          </a:prstGeom>
        </p:spPr>
        <p:txBody>
          <a:bodyPr spcFirstLastPara="1" wrap="square" lIns="91425" tIns="45700" rIns="91425" bIns="91425" anchor="b"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sp>
        <p:nvSpPr>
          <p:cNvPr id="17523" name="Google Shape;17523;p60"/>
          <p:cNvSpPr txBox="1">
            <a:spLocks noGrp="1"/>
          </p:cNvSpPr>
          <p:nvPr>
            <p:ph type="title" idx="4"/>
          </p:nvPr>
        </p:nvSpPr>
        <p:spPr>
          <a:xfrm>
            <a:off x="6138000" y="1568713"/>
            <a:ext cx="2286000" cy="2684788"/>
          </a:xfrm>
          <a:prstGeom prst="rect">
            <a:avLst/>
          </a:prstGeom>
        </p:spPr>
        <p:txBody>
          <a:bodyPr spcFirstLastPara="1" wrap="square" lIns="91425" tIns="45700" rIns="91425" bIns="91425" anchor="b" anchorCtr="0">
            <a:noAutofit/>
          </a:bodyPr>
          <a:lstStyle/>
          <a:p>
            <a:pPr marL="0" lvl="0" indent="0" algn="ctr" rtl="0">
              <a:spcBef>
                <a:spcPts val="0"/>
              </a:spcBef>
              <a:spcAft>
                <a:spcPts val="0"/>
              </a:spcAft>
              <a:buNone/>
            </a:pPr>
            <a:r>
              <a:rPr lang="en-US" dirty="0" smtClean="0">
                <a:solidFill>
                  <a:srgbClr val="FFFFFF"/>
                </a:solidFill>
              </a:rPr>
              <a:t>.</a:t>
            </a:r>
            <a:endParaRPr dirty="0">
              <a:solidFill>
                <a:srgbClr val="FFFFFF"/>
              </a:solidFill>
            </a:endParaRPr>
          </a:p>
        </p:txBody>
      </p:sp>
      <p:grpSp>
        <p:nvGrpSpPr>
          <p:cNvPr id="17525" name="Google Shape;17525;p60"/>
          <p:cNvGrpSpPr/>
          <p:nvPr/>
        </p:nvGrpSpPr>
        <p:grpSpPr>
          <a:xfrm>
            <a:off x="6961131" y="1238024"/>
            <a:ext cx="639799" cy="640067"/>
            <a:chOff x="5619725" y="1572575"/>
            <a:chExt cx="356275" cy="356325"/>
          </a:xfrm>
        </p:grpSpPr>
        <p:sp>
          <p:nvSpPr>
            <p:cNvPr id="17526" name="Google Shape;17526;p60"/>
            <p:cNvSpPr/>
            <p:nvPr/>
          </p:nvSpPr>
          <p:spPr>
            <a:xfrm>
              <a:off x="5626675" y="1579525"/>
              <a:ext cx="342375" cy="342350"/>
            </a:xfrm>
            <a:custGeom>
              <a:avLst/>
              <a:gdLst/>
              <a:ahLst/>
              <a:cxnLst/>
              <a:rect l="l" t="t" r="r" b="b"/>
              <a:pathLst>
                <a:path w="13695" h="13694" extrusionOk="0">
                  <a:moveTo>
                    <a:pt x="0" y="1"/>
                  </a:moveTo>
                  <a:lnTo>
                    <a:pt x="0" y="13693"/>
                  </a:lnTo>
                  <a:lnTo>
                    <a:pt x="13694" y="13693"/>
                  </a:lnTo>
                  <a:lnTo>
                    <a:pt x="1369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0"/>
            <p:cNvSpPr/>
            <p:nvPr/>
          </p:nvSpPr>
          <p:spPr>
            <a:xfrm>
              <a:off x="5657225" y="1610125"/>
              <a:ext cx="281225" cy="281175"/>
            </a:xfrm>
            <a:custGeom>
              <a:avLst/>
              <a:gdLst/>
              <a:ahLst/>
              <a:cxnLst/>
              <a:rect l="l" t="t" r="r" b="b"/>
              <a:pathLst>
                <a:path w="11249" h="11247" extrusionOk="0">
                  <a:moveTo>
                    <a:pt x="1095" y="1"/>
                  </a:moveTo>
                  <a:cubicBezTo>
                    <a:pt x="490" y="1"/>
                    <a:pt x="1" y="491"/>
                    <a:pt x="1" y="1093"/>
                  </a:cubicBezTo>
                  <a:lnTo>
                    <a:pt x="1" y="10154"/>
                  </a:lnTo>
                  <a:cubicBezTo>
                    <a:pt x="1" y="10759"/>
                    <a:pt x="491" y="11247"/>
                    <a:pt x="1095" y="11247"/>
                  </a:cubicBezTo>
                  <a:lnTo>
                    <a:pt x="10155" y="11247"/>
                  </a:lnTo>
                  <a:cubicBezTo>
                    <a:pt x="10759" y="11247"/>
                    <a:pt x="11248" y="10759"/>
                    <a:pt x="11248" y="10154"/>
                  </a:cubicBezTo>
                  <a:lnTo>
                    <a:pt x="11248" y="1093"/>
                  </a:lnTo>
                  <a:cubicBezTo>
                    <a:pt x="11248" y="490"/>
                    <a:pt x="10758" y="1"/>
                    <a:pt x="10155" y="1"/>
                  </a:cubicBezTo>
                  <a:close/>
                </a:path>
              </a:pathLst>
            </a:custGeom>
            <a:solidFill>
              <a:srgbClr val="FFFFFF">
                <a:alpha val="653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0"/>
            <p:cNvSpPr/>
            <p:nvPr/>
          </p:nvSpPr>
          <p:spPr>
            <a:xfrm>
              <a:off x="5650275" y="1603175"/>
              <a:ext cx="295125" cy="295075"/>
            </a:xfrm>
            <a:custGeom>
              <a:avLst/>
              <a:gdLst/>
              <a:ahLst/>
              <a:cxnLst/>
              <a:rect l="l" t="t" r="r" b="b"/>
              <a:pathLst>
                <a:path w="11805" h="11803" extrusionOk="0">
                  <a:moveTo>
                    <a:pt x="10433" y="558"/>
                  </a:moveTo>
                  <a:cubicBezTo>
                    <a:pt x="10882" y="558"/>
                    <a:pt x="11245" y="923"/>
                    <a:pt x="11245" y="1371"/>
                  </a:cubicBezTo>
                  <a:lnTo>
                    <a:pt x="11245" y="10432"/>
                  </a:lnTo>
                  <a:cubicBezTo>
                    <a:pt x="11245" y="10880"/>
                    <a:pt x="10882" y="11245"/>
                    <a:pt x="10433" y="11245"/>
                  </a:cubicBezTo>
                  <a:lnTo>
                    <a:pt x="1373" y="11245"/>
                  </a:lnTo>
                  <a:cubicBezTo>
                    <a:pt x="1372" y="11245"/>
                    <a:pt x="1371" y="11245"/>
                    <a:pt x="1370" y="11245"/>
                  </a:cubicBezTo>
                  <a:cubicBezTo>
                    <a:pt x="922" y="11245"/>
                    <a:pt x="560" y="10880"/>
                    <a:pt x="560" y="10432"/>
                  </a:cubicBezTo>
                  <a:lnTo>
                    <a:pt x="560" y="1371"/>
                  </a:lnTo>
                  <a:cubicBezTo>
                    <a:pt x="560" y="923"/>
                    <a:pt x="923" y="558"/>
                    <a:pt x="1373" y="558"/>
                  </a:cubicBezTo>
                  <a:close/>
                  <a:moveTo>
                    <a:pt x="1373" y="1"/>
                  </a:moveTo>
                  <a:cubicBezTo>
                    <a:pt x="616" y="1"/>
                    <a:pt x="1" y="616"/>
                    <a:pt x="1" y="1371"/>
                  </a:cubicBezTo>
                  <a:lnTo>
                    <a:pt x="1" y="10432"/>
                  </a:lnTo>
                  <a:cubicBezTo>
                    <a:pt x="1" y="11188"/>
                    <a:pt x="616" y="11803"/>
                    <a:pt x="1373" y="11803"/>
                  </a:cubicBezTo>
                  <a:lnTo>
                    <a:pt x="10433" y="11803"/>
                  </a:lnTo>
                  <a:cubicBezTo>
                    <a:pt x="11190" y="11803"/>
                    <a:pt x="11804" y="11188"/>
                    <a:pt x="11804" y="10432"/>
                  </a:cubicBezTo>
                  <a:lnTo>
                    <a:pt x="11804" y="1371"/>
                  </a:lnTo>
                  <a:cubicBezTo>
                    <a:pt x="11804" y="616"/>
                    <a:pt x="11190" y="1"/>
                    <a:pt x="1043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0"/>
            <p:cNvSpPr/>
            <p:nvPr/>
          </p:nvSpPr>
          <p:spPr>
            <a:xfrm>
              <a:off x="5796475" y="1638050"/>
              <a:ext cx="42125" cy="69625"/>
            </a:xfrm>
            <a:custGeom>
              <a:avLst/>
              <a:gdLst/>
              <a:ahLst/>
              <a:cxnLst/>
              <a:rect l="l" t="t" r="r" b="b"/>
              <a:pathLst>
                <a:path w="1685" h="2785" extrusionOk="0">
                  <a:moveTo>
                    <a:pt x="850" y="1"/>
                  </a:moveTo>
                  <a:cubicBezTo>
                    <a:pt x="451" y="1"/>
                    <a:pt x="107" y="284"/>
                    <a:pt x="30" y="674"/>
                  </a:cubicBezTo>
                  <a:cubicBezTo>
                    <a:pt x="0" y="824"/>
                    <a:pt x="97" y="970"/>
                    <a:pt x="249" y="1001"/>
                  </a:cubicBezTo>
                  <a:cubicBezTo>
                    <a:pt x="267" y="1004"/>
                    <a:pt x="285" y="1006"/>
                    <a:pt x="303" y="1006"/>
                  </a:cubicBezTo>
                  <a:cubicBezTo>
                    <a:pt x="433" y="1006"/>
                    <a:pt x="550" y="914"/>
                    <a:pt x="577" y="781"/>
                  </a:cubicBezTo>
                  <a:cubicBezTo>
                    <a:pt x="602" y="652"/>
                    <a:pt x="718" y="559"/>
                    <a:pt x="850" y="559"/>
                  </a:cubicBezTo>
                  <a:cubicBezTo>
                    <a:pt x="1003" y="559"/>
                    <a:pt x="1128" y="683"/>
                    <a:pt x="1128" y="837"/>
                  </a:cubicBezTo>
                  <a:cubicBezTo>
                    <a:pt x="1128" y="991"/>
                    <a:pt x="1003" y="1115"/>
                    <a:pt x="850" y="1115"/>
                  </a:cubicBezTo>
                  <a:cubicBezTo>
                    <a:pt x="696" y="1115"/>
                    <a:pt x="571" y="1240"/>
                    <a:pt x="571" y="1393"/>
                  </a:cubicBezTo>
                  <a:cubicBezTo>
                    <a:pt x="571" y="1547"/>
                    <a:pt x="696" y="1671"/>
                    <a:pt x="850" y="1671"/>
                  </a:cubicBezTo>
                  <a:cubicBezTo>
                    <a:pt x="1003" y="1671"/>
                    <a:pt x="1128" y="1796"/>
                    <a:pt x="1128" y="1950"/>
                  </a:cubicBezTo>
                  <a:cubicBezTo>
                    <a:pt x="1128" y="2103"/>
                    <a:pt x="1003" y="2228"/>
                    <a:pt x="850" y="2228"/>
                  </a:cubicBezTo>
                  <a:cubicBezTo>
                    <a:pt x="712" y="2228"/>
                    <a:pt x="593" y="2125"/>
                    <a:pt x="573" y="1988"/>
                  </a:cubicBezTo>
                  <a:cubicBezTo>
                    <a:pt x="571" y="1975"/>
                    <a:pt x="571" y="1961"/>
                    <a:pt x="571" y="1950"/>
                  </a:cubicBezTo>
                  <a:cubicBezTo>
                    <a:pt x="571" y="1796"/>
                    <a:pt x="447" y="1671"/>
                    <a:pt x="293" y="1671"/>
                  </a:cubicBezTo>
                  <a:cubicBezTo>
                    <a:pt x="140" y="1671"/>
                    <a:pt x="15" y="1796"/>
                    <a:pt x="15" y="1950"/>
                  </a:cubicBezTo>
                  <a:cubicBezTo>
                    <a:pt x="15" y="1988"/>
                    <a:pt x="18" y="2027"/>
                    <a:pt x="22" y="2064"/>
                  </a:cubicBezTo>
                  <a:cubicBezTo>
                    <a:pt x="79" y="2475"/>
                    <a:pt x="435" y="2784"/>
                    <a:pt x="850" y="2784"/>
                  </a:cubicBezTo>
                  <a:cubicBezTo>
                    <a:pt x="1311" y="2784"/>
                    <a:pt x="1684" y="2409"/>
                    <a:pt x="1684" y="1950"/>
                  </a:cubicBezTo>
                  <a:cubicBezTo>
                    <a:pt x="1684" y="1736"/>
                    <a:pt x="1604" y="1541"/>
                    <a:pt x="1470" y="1393"/>
                  </a:cubicBezTo>
                  <a:cubicBezTo>
                    <a:pt x="1602" y="1245"/>
                    <a:pt x="1684" y="1051"/>
                    <a:pt x="1684" y="837"/>
                  </a:cubicBezTo>
                  <a:cubicBezTo>
                    <a:pt x="1684" y="376"/>
                    <a:pt x="1311" y="1"/>
                    <a:pt x="8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0"/>
            <p:cNvSpPr/>
            <p:nvPr/>
          </p:nvSpPr>
          <p:spPr>
            <a:xfrm>
              <a:off x="5757100" y="1638050"/>
              <a:ext cx="25825" cy="69625"/>
            </a:xfrm>
            <a:custGeom>
              <a:avLst/>
              <a:gdLst/>
              <a:ahLst/>
              <a:cxnLst/>
              <a:rect l="l" t="t" r="r" b="b"/>
              <a:pathLst>
                <a:path w="1033" h="2785" extrusionOk="0">
                  <a:moveTo>
                    <a:pt x="278" y="1"/>
                  </a:moveTo>
                  <a:cubicBezTo>
                    <a:pt x="125" y="1"/>
                    <a:pt x="0" y="125"/>
                    <a:pt x="0" y="279"/>
                  </a:cubicBezTo>
                  <a:cubicBezTo>
                    <a:pt x="0" y="433"/>
                    <a:pt x="125" y="557"/>
                    <a:pt x="278" y="557"/>
                  </a:cubicBezTo>
                  <a:lnTo>
                    <a:pt x="476" y="557"/>
                  </a:lnTo>
                  <a:lnTo>
                    <a:pt x="476" y="2506"/>
                  </a:lnTo>
                  <a:cubicBezTo>
                    <a:pt x="476" y="2660"/>
                    <a:pt x="600" y="2784"/>
                    <a:pt x="754" y="2784"/>
                  </a:cubicBezTo>
                  <a:cubicBezTo>
                    <a:pt x="908" y="2784"/>
                    <a:pt x="1032" y="2660"/>
                    <a:pt x="1032" y="2506"/>
                  </a:cubicBezTo>
                  <a:lnTo>
                    <a:pt x="1032" y="279"/>
                  </a:lnTo>
                  <a:cubicBezTo>
                    <a:pt x="1032" y="125"/>
                    <a:pt x="908" y="1"/>
                    <a:pt x="7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0"/>
            <p:cNvSpPr/>
            <p:nvPr/>
          </p:nvSpPr>
          <p:spPr>
            <a:xfrm>
              <a:off x="5730600" y="1728475"/>
              <a:ext cx="99250" cy="119650"/>
            </a:xfrm>
            <a:custGeom>
              <a:avLst/>
              <a:gdLst/>
              <a:ahLst/>
              <a:cxnLst/>
              <a:rect l="l" t="t" r="r" b="b"/>
              <a:pathLst>
                <a:path w="3970" h="4786" extrusionOk="0">
                  <a:moveTo>
                    <a:pt x="1990" y="889"/>
                  </a:moveTo>
                  <a:lnTo>
                    <a:pt x="2859" y="3192"/>
                  </a:lnTo>
                  <a:lnTo>
                    <a:pt x="1113" y="3192"/>
                  </a:lnTo>
                  <a:lnTo>
                    <a:pt x="1990" y="889"/>
                  </a:lnTo>
                  <a:close/>
                  <a:moveTo>
                    <a:pt x="1991" y="0"/>
                  </a:moveTo>
                  <a:cubicBezTo>
                    <a:pt x="1839" y="0"/>
                    <a:pt x="1704" y="91"/>
                    <a:pt x="1646" y="232"/>
                  </a:cubicBezTo>
                  <a:cubicBezTo>
                    <a:pt x="1646" y="233"/>
                    <a:pt x="1644" y="236"/>
                    <a:pt x="1644" y="237"/>
                  </a:cubicBezTo>
                  <a:lnTo>
                    <a:pt x="56" y="4409"/>
                  </a:lnTo>
                  <a:cubicBezTo>
                    <a:pt x="0" y="4551"/>
                    <a:pt x="72" y="4712"/>
                    <a:pt x="217" y="4767"/>
                  </a:cubicBezTo>
                  <a:cubicBezTo>
                    <a:pt x="249" y="4780"/>
                    <a:pt x="282" y="4785"/>
                    <a:pt x="314" y="4785"/>
                  </a:cubicBezTo>
                  <a:cubicBezTo>
                    <a:pt x="427" y="4785"/>
                    <a:pt x="532" y="4717"/>
                    <a:pt x="575" y="4606"/>
                  </a:cubicBezTo>
                  <a:lnTo>
                    <a:pt x="902" y="3745"/>
                  </a:lnTo>
                  <a:lnTo>
                    <a:pt x="3072" y="3745"/>
                  </a:lnTo>
                  <a:lnTo>
                    <a:pt x="3395" y="4605"/>
                  </a:lnTo>
                  <a:cubicBezTo>
                    <a:pt x="3438" y="4716"/>
                    <a:pt x="3543" y="4784"/>
                    <a:pt x="3654" y="4784"/>
                  </a:cubicBezTo>
                  <a:cubicBezTo>
                    <a:pt x="3688" y="4784"/>
                    <a:pt x="3720" y="4778"/>
                    <a:pt x="3754" y="4766"/>
                  </a:cubicBezTo>
                  <a:cubicBezTo>
                    <a:pt x="3899" y="4710"/>
                    <a:pt x="3969" y="4551"/>
                    <a:pt x="3917" y="4407"/>
                  </a:cubicBezTo>
                  <a:lnTo>
                    <a:pt x="2341" y="239"/>
                  </a:lnTo>
                  <a:cubicBezTo>
                    <a:pt x="2340" y="237"/>
                    <a:pt x="2340" y="233"/>
                    <a:pt x="2337" y="232"/>
                  </a:cubicBezTo>
                  <a:cubicBezTo>
                    <a:pt x="2278" y="91"/>
                    <a:pt x="2143" y="0"/>
                    <a:pt x="19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60"/>
            <p:cNvSpPr/>
            <p:nvPr/>
          </p:nvSpPr>
          <p:spPr>
            <a:xfrm>
              <a:off x="5850275" y="1728475"/>
              <a:ext cx="13950" cy="119675"/>
            </a:xfrm>
            <a:custGeom>
              <a:avLst/>
              <a:gdLst/>
              <a:ahLst/>
              <a:cxnLst/>
              <a:rect l="l" t="t" r="r" b="b"/>
              <a:pathLst>
                <a:path w="558" h="4787" extrusionOk="0">
                  <a:moveTo>
                    <a:pt x="279" y="0"/>
                  </a:moveTo>
                  <a:cubicBezTo>
                    <a:pt x="125" y="0"/>
                    <a:pt x="1" y="125"/>
                    <a:pt x="1" y="277"/>
                  </a:cubicBezTo>
                  <a:lnTo>
                    <a:pt x="1" y="4508"/>
                  </a:lnTo>
                  <a:cubicBezTo>
                    <a:pt x="1" y="4663"/>
                    <a:pt x="125" y="4786"/>
                    <a:pt x="279" y="4786"/>
                  </a:cubicBezTo>
                  <a:cubicBezTo>
                    <a:pt x="433" y="4786"/>
                    <a:pt x="557" y="4662"/>
                    <a:pt x="557" y="4508"/>
                  </a:cubicBezTo>
                  <a:lnTo>
                    <a:pt x="557" y="277"/>
                  </a:lnTo>
                  <a:cubicBezTo>
                    <a:pt x="557" y="125"/>
                    <a:pt x="433" y="0"/>
                    <a:pt x="2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60"/>
            <p:cNvSpPr/>
            <p:nvPr/>
          </p:nvSpPr>
          <p:spPr>
            <a:xfrm>
              <a:off x="5619725" y="1572575"/>
              <a:ext cx="356275" cy="356250"/>
            </a:xfrm>
            <a:custGeom>
              <a:avLst/>
              <a:gdLst/>
              <a:ahLst/>
              <a:cxnLst/>
              <a:rect l="l" t="t" r="r" b="b"/>
              <a:pathLst>
                <a:path w="14251" h="14250" extrusionOk="0">
                  <a:moveTo>
                    <a:pt x="278" y="1"/>
                  </a:moveTo>
                  <a:cubicBezTo>
                    <a:pt x="125" y="1"/>
                    <a:pt x="0" y="125"/>
                    <a:pt x="0" y="279"/>
                  </a:cubicBezTo>
                  <a:lnTo>
                    <a:pt x="0" y="13971"/>
                  </a:lnTo>
                  <a:cubicBezTo>
                    <a:pt x="0" y="14125"/>
                    <a:pt x="125" y="14249"/>
                    <a:pt x="278" y="14249"/>
                  </a:cubicBezTo>
                  <a:lnTo>
                    <a:pt x="5873" y="14249"/>
                  </a:lnTo>
                  <a:cubicBezTo>
                    <a:pt x="6027" y="14249"/>
                    <a:pt x="6152" y="14125"/>
                    <a:pt x="6152" y="13971"/>
                  </a:cubicBezTo>
                  <a:cubicBezTo>
                    <a:pt x="6152" y="13817"/>
                    <a:pt x="6028" y="13693"/>
                    <a:pt x="5873" y="13693"/>
                  </a:cubicBezTo>
                  <a:lnTo>
                    <a:pt x="557" y="13693"/>
                  </a:lnTo>
                  <a:lnTo>
                    <a:pt x="557" y="557"/>
                  </a:lnTo>
                  <a:lnTo>
                    <a:pt x="13694" y="557"/>
                  </a:lnTo>
                  <a:lnTo>
                    <a:pt x="13694" y="13693"/>
                  </a:lnTo>
                  <a:lnTo>
                    <a:pt x="8376" y="13693"/>
                  </a:lnTo>
                  <a:cubicBezTo>
                    <a:pt x="8223" y="13693"/>
                    <a:pt x="8098" y="13817"/>
                    <a:pt x="8098" y="13971"/>
                  </a:cubicBezTo>
                  <a:cubicBezTo>
                    <a:pt x="8098" y="14125"/>
                    <a:pt x="8223" y="14249"/>
                    <a:pt x="8376" y="14249"/>
                  </a:cubicBezTo>
                  <a:lnTo>
                    <a:pt x="13972" y="14249"/>
                  </a:lnTo>
                  <a:cubicBezTo>
                    <a:pt x="14126" y="14249"/>
                    <a:pt x="14250" y="14125"/>
                    <a:pt x="14250" y="13971"/>
                  </a:cubicBezTo>
                  <a:lnTo>
                    <a:pt x="14250" y="279"/>
                  </a:lnTo>
                  <a:cubicBezTo>
                    <a:pt x="14250" y="125"/>
                    <a:pt x="14126" y="1"/>
                    <a:pt x="139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60"/>
            <p:cNvSpPr/>
            <p:nvPr/>
          </p:nvSpPr>
          <p:spPr>
            <a:xfrm>
              <a:off x="5790875" y="1914950"/>
              <a:ext cx="13975" cy="13950"/>
            </a:xfrm>
            <a:custGeom>
              <a:avLst/>
              <a:gdLst/>
              <a:ahLst/>
              <a:cxnLst/>
              <a:rect l="l" t="t" r="r" b="b"/>
              <a:pathLst>
                <a:path w="559" h="558" extrusionOk="0">
                  <a:moveTo>
                    <a:pt x="279" y="1"/>
                  </a:moveTo>
                  <a:cubicBezTo>
                    <a:pt x="125" y="1"/>
                    <a:pt x="0" y="125"/>
                    <a:pt x="0" y="279"/>
                  </a:cubicBezTo>
                  <a:cubicBezTo>
                    <a:pt x="0" y="433"/>
                    <a:pt x="125" y="557"/>
                    <a:pt x="279" y="557"/>
                  </a:cubicBezTo>
                  <a:cubicBezTo>
                    <a:pt x="434" y="557"/>
                    <a:pt x="558" y="433"/>
                    <a:pt x="558" y="279"/>
                  </a:cubicBezTo>
                  <a:cubicBezTo>
                    <a:pt x="558" y="125"/>
                    <a:pt x="434" y="1"/>
                    <a:pt x="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5" name="Google Shape;17535;p60"/>
          <p:cNvGrpSpPr/>
          <p:nvPr/>
        </p:nvGrpSpPr>
        <p:grpSpPr>
          <a:xfrm>
            <a:off x="1543133" y="1238114"/>
            <a:ext cx="639754" cy="639887"/>
            <a:chOff x="1214475" y="1949375"/>
            <a:chExt cx="356250" cy="356225"/>
          </a:xfrm>
        </p:grpSpPr>
        <p:sp>
          <p:nvSpPr>
            <p:cNvPr id="17536" name="Google Shape;17536;p60"/>
            <p:cNvSpPr/>
            <p:nvPr/>
          </p:nvSpPr>
          <p:spPr>
            <a:xfrm>
              <a:off x="1221425" y="1956350"/>
              <a:ext cx="342325" cy="342350"/>
            </a:xfrm>
            <a:custGeom>
              <a:avLst/>
              <a:gdLst/>
              <a:ahLst/>
              <a:cxnLst/>
              <a:rect l="l" t="t" r="r" b="b"/>
              <a:pathLst>
                <a:path w="13693" h="13694" extrusionOk="0">
                  <a:moveTo>
                    <a:pt x="1" y="1"/>
                  </a:moveTo>
                  <a:lnTo>
                    <a:pt x="1" y="13693"/>
                  </a:lnTo>
                  <a:lnTo>
                    <a:pt x="13693" y="13693"/>
                  </a:lnTo>
                  <a:lnTo>
                    <a:pt x="1369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0"/>
            <p:cNvSpPr/>
            <p:nvPr/>
          </p:nvSpPr>
          <p:spPr>
            <a:xfrm>
              <a:off x="1252000" y="1986925"/>
              <a:ext cx="281150" cy="281175"/>
            </a:xfrm>
            <a:custGeom>
              <a:avLst/>
              <a:gdLst/>
              <a:ahLst/>
              <a:cxnLst/>
              <a:rect l="l" t="t" r="r" b="b"/>
              <a:pathLst>
                <a:path w="11246" h="11247" extrusionOk="0">
                  <a:moveTo>
                    <a:pt x="1092" y="0"/>
                  </a:moveTo>
                  <a:cubicBezTo>
                    <a:pt x="488" y="0"/>
                    <a:pt x="0" y="491"/>
                    <a:pt x="0" y="1093"/>
                  </a:cubicBezTo>
                  <a:lnTo>
                    <a:pt x="0" y="10154"/>
                  </a:lnTo>
                  <a:cubicBezTo>
                    <a:pt x="0" y="10757"/>
                    <a:pt x="491" y="11246"/>
                    <a:pt x="1092" y="11246"/>
                  </a:cubicBezTo>
                  <a:lnTo>
                    <a:pt x="10154" y="11246"/>
                  </a:lnTo>
                  <a:cubicBezTo>
                    <a:pt x="10757" y="11246"/>
                    <a:pt x="11246" y="10757"/>
                    <a:pt x="11246" y="10154"/>
                  </a:cubicBezTo>
                  <a:lnTo>
                    <a:pt x="11246" y="1093"/>
                  </a:lnTo>
                  <a:cubicBezTo>
                    <a:pt x="11246" y="489"/>
                    <a:pt x="10755" y="0"/>
                    <a:pt x="10154" y="0"/>
                  </a:cubicBezTo>
                  <a:close/>
                </a:path>
              </a:pathLst>
            </a:custGeom>
            <a:solidFill>
              <a:srgbClr val="FFFFFF">
                <a:alpha val="653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0"/>
            <p:cNvSpPr/>
            <p:nvPr/>
          </p:nvSpPr>
          <p:spPr>
            <a:xfrm>
              <a:off x="1214475" y="1949375"/>
              <a:ext cx="356250" cy="356225"/>
            </a:xfrm>
            <a:custGeom>
              <a:avLst/>
              <a:gdLst/>
              <a:ahLst/>
              <a:cxnLst/>
              <a:rect l="l" t="t" r="r" b="b"/>
              <a:pathLst>
                <a:path w="14250" h="14249" extrusionOk="0">
                  <a:moveTo>
                    <a:pt x="13693" y="558"/>
                  </a:moveTo>
                  <a:lnTo>
                    <a:pt x="13693" y="13694"/>
                  </a:lnTo>
                  <a:lnTo>
                    <a:pt x="557" y="13694"/>
                  </a:lnTo>
                  <a:lnTo>
                    <a:pt x="557" y="558"/>
                  </a:lnTo>
                  <a:close/>
                  <a:moveTo>
                    <a:pt x="279" y="0"/>
                  </a:moveTo>
                  <a:cubicBezTo>
                    <a:pt x="125" y="0"/>
                    <a:pt x="0" y="125"/>
                    <a:pt x="0" y="278"/>
                  </a:cubicBezTo>
                  <a:lnTo>
                    <a:pt x="0" y="13971"/>
                  </a:lnTo>
                  <a:cubicBezTo>
                    <a:pt x="0" y="14124"/>
                    <a:pt x="125" y="14249"/>
                    <a:pt x="279" y="14249"/>
                  </a:cubicBezTo>
                  <a:lnTo>
                    <a:pt x="13971" y="14249"/>
                  </a:lnTo>
                  <a:cubicBezTo>
                    <a:pt x="14125" y="14249"/>
                    <a:pt x="14249" y="14124"/>
                    <a:pt x="14249" y="13971"/>
                  </a:cubicBezTo>
                  <a:lnTo>
                    <a:pt x="14249" y="278"/>
                  </a:lnTo>
                  <a:cubicBezTo>
                    <a:pt x="14249" y="126"/>
                    <a:pt x="14125" y="0"/>
                    <a:pt x="139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60"/>
            <p:cNvSpPr/>
            <p:nvPr/>
          </p:nvSpPr>
          <p:spPr>
            <a:xfrm>
              <a:off x="1390975" y="2014800"/>
              <a:ext cx="46700" cy="70025"/>
            </a:xfrm>
            <a:custGeom>
              <a:avLst/>
              <a:gdLst/>
              <a:ahLst/>
              <a:cxnLst/>
              <a:rect l="l" t="t" r="r" b="b"/>
              <a:pathLst>
                <a:path w="1868" h="2801" extrusionOk="0">
                  <a:moveTo>
                    <a:pt x="932" y="560"/>
                  </a:moveTo>
                  <a:cubicBezTo>
                    <a:pt x="1141" y="560"/>
                    <a:pt x="1309" y="730"/>
                    <a:pt x="1309" y="936"/>
                  </a:cubicBezTo>
                  <a:cubicBezTo>
                    <a:pt x="1309" y="1146"/>
                    <a:pt x="1139" y="1314"/>
                    <a:pt x="932" y="1314"/>
                  </a:cubicBezTo>
                  <a:cubicBezTo>
                    <a:pt x="725" y="1314"/>
                    <a:pt x="555" y="1143"/>
                    <a:pt x="555" y="936"/>
                  </a:cubicBezTo>
                  <a:cubicBezTo>
                    <a:pt x="555" y="729"/>
                    <a:pt x="725" y="560"/>
                    <a:pt x="932" y="560"/>
                  </a:cubicBezTo>
                  <a:close/>
                  <a:moveTo>
                    <a:pt x="934" y="1"/>
                  </a:moveTo>
                  <a:cubicBezTo>
                    <a:pt x="419" y="1"/>
                    <a:pt x="0" y="421"/>
                    <a:pt x="0" y="935"/>
                  </a:cubicBezTo>
                  <a:cubicBezTo>
                    <a:pt x="0" y="1449"/>
                    <a:pt x="419" y="1868"/>
                    <a:pt x="934" y="1868"/>
                  </a:cubicBezTo>
                  <a:cubicBezTo>
                    <a:pt x="952" y="1868"/>
                    <a:pt x="971" y="1868"/>
                    <a:pt x="989" y="1866"/>
                  </a:cubicBezTo>
                  <a:lnTo>
                    <a:pt x="989" y="1866"/>
                  </a:lnTo>
                  <a:cubicBezTo>
                    <a:pt x="804" y="2149"/>
                    <a:pt x="612" y="2297"/>
                    <a:pt x="608" y="2300"/>
                  </a:cubicBezTo>
                  <a:cubicBezTo>
                    <a:pt x="485" y="2392"/>
                    <a:pt x="460" y="2566"/>
                    <a:pt x="551" y="2688"/>
                  </a:cubicBezTo>
                  <a:cubicBezTo>
                    <a:pt x="607" y="2761"/>
                    <a:pt x="690" y="2800"/>
                    <a:pt x="775" y="2800"/>
                  </a:cubicBezTo>
                  <a:cubicBezTo>
                    <a:pt x="833" y="2800"/>
                    <a:pt x="891" y="2781"/>
                    <a:pt x="942" y="2745"/>
                  </a:cubicBezTo>
                  <a:cubicBezTo>
                    <a:pt x="974" y="2721"/>
                    <a:pt x="1725" y="2150"/>
                    <a:pt x="1857" y="1081"/>
                  </a:cubicBezTo>
                  <a:cubicBezTo>
                    <a:pt x="1864" y="1033"/>
                    <a:pt x="1867" y="983"/>
                    <a:pt x="1867" y="935"/>
                  </a:cubicBezTo>
                  <a:cubicBezTo>
                    <a:pt x="1867" y="421"/>
                    <a:pt x="1448" y="1"/>
                    <a:pt x="9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60"/>
            <p:cNvSpPr/>
            <p:nvPr/>
          </p:nvSpPr>
          <p:spPr>
            <a:xfrm>
              <a:off x="1347525" y="2014800"/>
              <a:ext cx="25875" cy="69625"/>
            </a:xfrm>
            <a:custGeom>
              <a:avLst/>
              <a:gdLst/>
              <a:ahLst/>
              <a:cxnLst/>
              <a:rect l="l" t="t" r="r" b="b"/>
              <a:pathLst>
                <a:path w="1035" h="2785" extrusionOk="0">
                  <a:moveTo>
                    <a:pt x="279" y="1"/>
                  </a:moveTo>
                  <a:cubicBezTo>
                    <a:pt x="125" y="1"/>
                    <a:pt x="0" y="125"/>
                    <a:pt x="0" y="279"/>
                  </a:cubicBezTo>
                  <a:cubicBezTo>
                    <a:pt x="0" y="433"/>
                    <a:pt x="123" y="557"/>
                    <a:pt x="279" y="557"/>
                  </a:cubicBezTo>
                  <a:lnTo>
                    <a:pt x="476" y="557"/>
                  </a:lnTo>
                  <a:lnTo>
                    <a:pt x="476" y="2507"/>
                  </a:lnTo>
                  <a:cubicBezTo>
                    <a:pt x="476" y="2661"/>
                    <a:pt x="599" y="2784"/>
                    <a:pt x="754" y="2784"/>
                  </a:cubicBezTo>
                  <a:cubicBezTo>
                    <a:pt x="908" y="2784"/>
                    <a:pt x="1033" y="2660"/>
                    <a:pt x="1033" y="2507"/>
                  </a:cubicBezTo>
                  <a:lnTo>
                    <a:pt x="1033" y="279"/>
                  </a:lnTo>
                  <a:cubicBezTo>
                    <a:pt x="1034" y="125"/>
                    <a:pt x="908" y="1"/>
                    <a:pt x="75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0"/>
            <p:cNvSpPr/>
            <p:nvPr/>
          </p:nvSpPr>
          <p:spPr>
            <a:xfrm>
              <a:off x="1355275" y="2105225"/>
              <a:ext cx="75300" cy="119700"/>
            </a:xfrm>
            <a:custGeom>
              <a:avLst/>
              <a:gdLst/>
              <a:ahLst/>
              <a:cxnLst/>
              <a:rect l="l" t="t" r="r" b="b"/>
              <a:pathLst>
                <a:path w="3012" h="4788" extrusionOk="0">
                  <a:moveTo>
                    <a:pt x="279" y="0"/>
                  </a:moveTo>
                  <a:cubicBezTo>
                    <a:pt x="125" y="0"/>
                    <a:pt x="1" y="125"/>
                    <a:pt x="1" y="278"/>
                  </a:cubicBezTo>
                  <a:lnTo>
                    <a:pt x="1" y="4510"/>
                  </a:lnTo>
                  <a:cubicBezTo>
                    <a:pt x="1" y="4663"/>
                    <a:pt x="125" y="4788"/>
                    <a:pt x="279" y="4788"/>
                  </a:cubicBezTo>
                  <a:cubicBezTo>
                    <a:pt x="433" y="4788"/>
                    <a:pt x="557" y="4663"/>
                    <a:pt x="557" y="4510"/>
                  </a:cubicBezTo>
                  <a:lnTo>
                    <a:pt x="557" y="2825"/>
                  </a:lnTo>
                  <a:lnTo>
                    <a:pt x="2512" y="4710"/>
                  </a:lnTo>
                  <a:cubicBezTo>
                    <a:pt x="2566" y="4762"/>
                    <a:pt x="2636" y="4788"/>
                    <a:pt x="2707" y="4788"/>
                  </a:cubicBezTo>
                  <a:cubicBezTo>
                    <a:pt x="2780" y="4788"/>
                    <a:pt x="2853" y="4759"/>
                    <a:pt x="2906" y="4704"/>
                  </a:cubicBezTo>
                  <a:cubicBezTo>
                    <a:pt x="3011" y="4595"/>
                    <a:pt x="3010" y="4417"/>
                    <a:pt x="2898" y="4311"/>
                  </a:cubicBezTo>
                  <a:lnTo>
                    <a:pt x="821" y="2306"/>
                  </a:lnTo>
                  <a:lnTo>
                    <a:pt x="2745" y="539"/>
                  </a:lnTo>
                  <a:cubicBezTo>
                    <a:pt x="2857" y="435"/>
                    <a:pt x="2865" y="259"/>
                    <a:pt x="2761" y="145"/>
                  </a:cubicBezTo>
                  <a:cubicBezTo>
                    <a:pt x="2706" y="86"/>
                    <a:pt x="2631" y="56"/>
                    <a:pt x="2556" y="56"/>
                  </a:cubicBezTo>
                  <a:cubicBezTo>
                    <a:pt x="2489" y="56"/>
                    <a:pt x="2421" y="80"/>
                    <a:pt x="2367" y="129"/>
                  </a:cubicBezTo>
                  <a:lnTo>
                    <a:pt x="559" y="1792"/>
                  </a:lnTo>
                  <a:lnTo>
                    <a:pt x="559" y="278"/>
                  </a:lnTo>
                  <a:lnTo>
                    <a:pt x="557" y="278"/>
                  </a:lnTo>
                  <a:cubicBezTo>
                    <a:pt x="557" y="125"/>
                    <a:pt x="433" y="0"/>
                    <a:pt x="2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60"/>
            <p:cNvSpPr/>
            <p:nvPr/>
          </p:nvSpPr>
          <p:spPr>
            <a:xfrm>
              <a:off x="1245000" y="1979975"/>
              <a:ext cx="295125" cy="295075"/>
            </a:xfrm>
            <a:custGeom>
              <a:avLst/>
              <a:gdLst/>
              <a:ahLst/>
              <a:cxnLst/>
              <a:rect l="l" t="t" r="r" b="b"/>
              <a:pathLst>
                <a:path w="11805" h="11803" extrusionOk="0">
                  <a:moveTo>
                    <a:pt x="1372" y="0"/>
                  </a:moveTo>
                  <a:cubicBezTo>
                    <a:pt x="617" y="0"/>
                    <a:pt x="1" y="615"/>
                    <a:pt x="1" y="1371"/>
                  </a:cubicBezTo>
                  <a:lnTo>
                    <a:pt x="1" y="4649"/>
                  </a:lnTo>
                  <a:cubicBezTo>
                    <a:pt x="1" y="4802"/>
                    <a:pt x="126" y="4927"/>
                    <a:pt x="279" y="4927"/>
                  </a:cubicBezTo>
                  <a:cubicBezTo>
                    <a:pt x="432" y="4927"/>
                    <a:pt x="557" y="4802"/>
                    <a:pt x="557" y="4649"/>
                  </a:cubicBezTo>
                  <a:lnTo>
                    <a:pt x="557" y="1371"/>
                  </a:lnTo>
                  <a:cubicBezTo>
                    <a:pt x="557" y="922"/>
                    <a:pt x="921" y="558"/>
                    <a:pt x="1369" y="558"/>
                  </a:cubicBezTo>
                  <a:lnTo>
                    <a:pt x="10431" y="558"/>
                  </a:lnTo>
                  <a:cubicBezTo>
                    <a:pt x="10880" y="558"/>
                    <a:pt x="11243" y="922"/>
                    <a:pt x="11243" y="1371"/>
                  </a:cubicBezTo>
                  <a:lnTo>
                    <a:pt x="11243" y="10432"/>
                  </a:lnTo>
                  <a:cubicBezTo>
                    <a:pt x="11243" y="10880"/>
                    <a:pt x="10880" y="11244"/>
                    <a:pt x="10431" y="11244"/>
                  </a:cubicBezTo>
                  <a:lnTo>
                    <a:pt x="1372" y="11244"/>
                  </a:lnTo>
                  <a:cubicBezTo>
                    <a:pt x="924" y="11244"/>
                    <a:pt x="560" y="10880"/>
                    <a:pt x="560" y="10432"/>
                  </a:cubicBezTo>
                  <a:lnTo>
                    <a:pt x="560" y="7154"/>
                  </a:lnTo>
                  <a:cubicBezTo>
                    <a:pt x="560" y="7000"/>
                    <a:pt x="435" y="6876"/>
                    <a:pt x="282" y="6876"/>
                  </a:cubicBezTo>
                  <a:cubicBezTo>
                    <a:pt x="128" y="6876"/>
                    <a:pt x="3" y="7000"/>
                    <a:pt x="3" y="7154"/>
                  </a:cubicBezTo>
                  <a:lnTo>
                    <a:pt x="3" y="10432"/>
                  </a:lnTo>
                  <a:cubicBezTo>
                    <a:pt x="3" y="11187"/>
                    <a:pt x="618" y="11802"/>
                    <a:pt x="1372" y="11802"/>
                  </a:cubicBezTo>
                  <a:lnTo>
                    <a:pt x="10434" y="11802"/>
                  </a:lnTo>
                  <a:cubicBezTo>
                    <a:pt x="11189" y="11802"/>
                    <a:pt x="11804" y="11187"/>
                    <a:pt x="11804" y="10432"/>
                  </a:cubicBezTo>
                  <a:lnTo>
                    <a:pt x="11804" y="1371"/>
                  </a:lnTo>
                  <a:cubicBezTo>
                    <a:pt x="11804" y="615"/>
                    <a:pt x="11189" y="0"/>
                    <a:pt x="10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60"/>
            <p:cNvSpPr/>
            <p:nvPr/>
          </p:nvSpPr>
          <p:spPr>
            <a:xfrm>
              <a:off x="1245075" y="2120550"/>
              <a:ext cx="13925" cy="13950"/>
            </a:xfrm>
            <a:custGeom>
              <a:avLst/>
              <a:gdLst/>
              <a:ahLst/>
              <a:cxnLst/>
              <a:rect l="l" t="t" r="r" b="b"/>
              <a:pathLst>
                <a:path w="557" h="558" extrusionOk="0">
                  <a:moveTo>
                    <a:pt x="279" y="1"/>
                  </a:moveTo>
                  <a:cubicBezTo>
                    <a:pt x="125" y="1"/>
                    <a:pt x="0" y="125"/>
                    <a:pt x="0" y="279"/>
                  </a:cubicBezTo>
                  <a:cubicBezTo>
                    <a:pt x="0" y="433"/>
                    <a:pt x="125" y="557"/>
                    <a:pt x="279" y="557"/>
                  </a:cubicBezTo>
                  <a:cubicBezTo>
                    <a:pt x="432" y="557"/>
                    <a:pt x="557" y="433"/>
                    <a:pt x="557" y="279"/>
                  </a:cubicBezTo>
                  <a:cubicBezTo>
                    <a:pt x="557" y="125"/>
                    <a:pt x="432" y="1"/>
                    <a:pt x="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4" name="Google Shape;17544;p60"/>
          <p:cNvGrpSpPr/>
          <p:nvPr/>
        </p:nvGrpSpPr>
        <p:grpSpPr>
          <a:xfrm>
            <a:off x="4252062" y="1238114"/>
            <a:ext cx="639888" cy="639887"/>
            <a:chOff x="3417075" y="1949375"/>
            <a:chExt cx="356325" cy="356225"/>
          </a:xfrm>
        </p:grpSpPr>
        <p:sp>
          <p:nvSpPr>
            <p:cNvPr id="17545" name="Google Shape;17545;p60"/>
            <p:cNvSpPr/>
            <p:nvPr/>
          </p:nvSpPr>
          <p:spPr>
            <a:xfrm>
              <a:off x="3424025" y="1956350"/>
              <a:ext cx="342350" cy="342350"/>
            </a:xfrm>
            <a:custGeom>
              <a:avLst/>
              <a:gdLst/>
              <a:ahLst/>
              <a:cxnLst/>
              <a:rect l="l" t="t" r="r" b="b"/>
              <a:pathLst>
                <a:path w="13694" h="13694" extrusionOk="0">
                  <a:moveTo>
                    <a:pt x="1" y="1"/>
                  </a:moveTo>
                  <a:lnTo>
                    <a:pt x="1" y="13693"/>
                  </a:lnTo>
                  <a:lnTo>
                    <a:pt x="13693" y="13693"/>
                  </a:lnTo>
                  <a:lnTo>
                    <a:pt x="136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60"/>
            <p:cNvSpPr/>
            <p:nvPr/>
          </p:nvSpPr>
          <p:spPr>
            <a:xfrm>
              <a:off x="3454625" y="1986925"/>
              <a:ext cx="281175" cy="281175"/>
            </a:xfrm>
            <a:custGeom>
              <a:avLst/>
              <a:gdLst/>
              <a:ahLst/>
              <a:cxnLst/>
              <a:rect l="l" t="t" r="r" b="b"/>
              <a:pathLst>
                <a:path w="11247" h="11247" extrusionOk="0">
                  <a:moveTo>
                    <a:pt x="1093" y="0"/>
                  </a:moveTo>
                  <a:cubicBezTo>
                    <a:pt x="490" y="0"/>
                    <a:pt x="1" y="491"/>
                    <a:pt x="1" y="1093"/>
                  </a:cubicBezTo>
                  <a:lnTo>
                    <a:pt x="1" y="10154"/>
                  </a:lnTo>
                  <a:cubicBezTo>
                    <a:pt x="1" y="10757"/>
                    <a:pt x="491" y="11246"/>
                    <a:pt x="1093" y="11246"/>
                  </a:cubicBezTo>
                  <a:lnTo>
                    <a:pt x="10154" y="11246"/>
                  </a:lnTo>
                  <a:cubicBezTo>
                    <a:pt x="10756" y="11246"/>
                    <a:pt x="11245" y="10757"/>
                    <a:pt x="11247" y="10154"/>
                  </a:cubicBezTo>
                  <a:lnTo>
                    <a:pt x="11247" y="1093"/>
                  </a:lnTo>
                  <a:cubicBezTo>
                    <a:pt x="11247" y="489"/>
                    <a:pt x="10756" y="0"/>
                    <a:pt x="10154" y="0"/>
                  </a:cubicBezTo>
                  <a:close/>
                </a:path>
              </a:pathLst>
            </a:custGeom>
            <a:solidFill>
              <a:srgbClr val="FFFFFF">
                <a:alpha val="6535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60"/>
            <p:cNvSpPr/>
            <p:nvPr/>
          </p:nvSpPr>
          <p:spPr>
            <a:xfrm>
              <a:off x="3447675" y="1979975"/>
              <a:ext cx="295075" cy="295075"/>
            </a:xfrm>
            <a:custGeom>
              <a:avLst/>
              <a:gdLst/>
              <a:ahLst/>
              <a:cxnLst/>
              <a:rect l="l" t="t" r="r" b="b"/>
              <a:pathLst>
                <a:path w="11803" h="11803" extrusionOk="0">
                  <a:moveTo>
                    <a:pt x="10431" y="558"/>
                  </a:moveTo>
                  <a:cubicBezTo>
                    <a:pt x="10879" y="558"/>
                    <a:pt x="11243" y="922"/>
                    <a:pt x="11243" y="1371"/>
                  </a:cubicBezTo>
                  <a:lnTo>
                    <a:pt x="11243" y="10432"/>
                  </a:lnTo>
                  <a:cubicBezTo>
                    <a:pt x="11243" y="10880"/>
                    <a:pt x="10879" y="11244"/>
                    <a:pt x="10431" y="11244"/>
                  </a:cubicBezTo>
                  <a:lnTo>
                    <a:pt x="1370" y="11244"/>
                  </a:lnTo>
                  <a:cubicBezTo>
                    <a:pt x="1369" y="11244"/>
                    <a:pt x="1368" y="11244"/>
                    <a:pt x="1367" y="11244"/>
                  </a:cubicBezTo>
                  <a:cubicBezTo>
                    <a:pt x="922" y="11244"/>
                    <a:pt x="557" y="10879"/>
                    <a:pt x="557" y="10432"/>
                  </a:cubicBezTo>
                  <a:lnTo>
                    <a:pt x="557" y="1371"/>
                  </a:lnTo>
                  <a:cubicBezTo>
                    <a:pt x="557" y="922"/>
                    <a:pt x="922" y="558"/>
                    <a:pt x="1370" y="558"/>
                  </a:cubicBezTo>
                  <a:close/>
                  <a:moveTo>
                    <a:pt x="1371" y="0"/>
                  </a:moveTo>
                  <a:cubicBezTo>
                    <a:pt x="616" y="0"/>
                    <a:pt x="1" y="615"/>
                    <a:pt x="1" y="1371"/>
                  </a:cubicBezTo>
                  <a:lnTo>
                    <a:pt x="1" y="10432"/>
                  </a:lnTo>
                  <a:cubicBezTo>
                    <a:pt x="1" y="11187"/>
                    <a:pt x="616" y="11802"/>
                    <a:pt x="1371" y="11802"/>
                  </a:cubicBezTo>
                  <a:lnTo>
                    <a:pt x="10432" y="11802"/>
                  </a:lnTo>
                  <a:cubicBezTo>
                    <a:pt x="11188" y="11802"/>
                    <a:pt x="11803" y="11187"/>
                    <a:pt x="11803" y="10432"/>
                  </a:cubicBezTo>
                  <a:lnTo>
                    <a:pt x="11803" y="1371"/>
                  </a:lnTo>
                  <a:cubicBezTo>
                    <a:pt x="11803" y="615"/>
                    <a:pt x="11188" y="0"/>
                    <a:pt x="1043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0"/>
            <p:cNvSpPr/>
            <p:nvPr/>
          </p:nvSpPr>
          <p:spPr>
            <a:xfrm>
              <a:off x="3601950" y="2014875"/>
              <a:ext cx="47825" cy="69575"/>
            </a:xfrm>
            <a:custGeom>
              <a:avLst/>
              <a:gdLst/>
              <a:ahLst/>
              <a:cxnLst/>
              <a:rect l="l" t="t" r="r" b="b"/>
              <a:pathLst>
                <a:path w="1913" h="2783" extrusionOk="0">
                  <a:moveTo>
                    <a:pt x="658" y="1"/>
                  </a:moveTo>
                  <a:cubicBezTo>
                    <a:pt x="522" y="1"/>
                    <a:pt x="405" y="99"/>
                    <a:pt x="383" y="232"/>
                  </a:cubicBezTo>
                  <a:lnTo>
                    <a:pt x="220" y="1218"/>
                  </a:lnTo>
                  <a:cubicBezTo>
                    <a:pt x="204" y="1320"/>
                    <a:pt x="247" y="1424"/>
                    <a:pt x="330" y="1487"/>
                  </a:cubicBezTo>
                  <a:cubicBezTo>
                    <a:pt x="379" y="1522"/>
                    <a:pt x="437" y="1540"/>
                    <a:pt x="495" y="1540"/>
                  </a:cubicBezTo>
                  <a:cubicBezTo>
                    <a:pt x="538" y="1540"/>
                    <a:pt x="582" y="1530"/>
                    <a:pt x="622" y="1510"/>
                  </a:cubicBezTo>
                  <a:cubicBezTo>
                    <a:pt x="623" y="1509"/>
                    <a:pt x="629" y="1506"/>
                    <a:pt x="638" y="1503"/>
                  </a:cubicBezTo>
                  <a:cubicBezTo>
                    <a:pt x="724" y="1465"/>
                    <a:pt x="787" y="1440"/>
                    <a:pt x="951" y="1440"/>
                  </a:cubicBezTo>
                  <a:cubicBezTo>
                    <a:pt x="1059" y="1440"/>
                    <a:pt x="1162" y="1484"/>
                    <a:pt x="1235" y="1563"/>
                  </a:cubicBezTo>
                  <a:cubicBezTo>
                    <a:pt x="1310" y="1642"/>
                    <a:pt x="1348" y="1746"/>
                    <a:pt x="1342" y="1854"/>
                  </a:cubicBezTo>
                  <a:cubicBezTo>
                    <a:pt x="1332" y="2058"/>
                    <a:pt x="1163" y="2220"/>
                    <a:pt x="958" y="2226"/>
                  </a:cubicBezTo>
                  <a:cubicBezTo>
                    <a:pt x="955" y="2226"/>
                    <a:pt x="953" y="2226"/>
                    <a:pt x="950" y="2226"/>
                  </a:cubicBezTo>
                  <a:cubicBezTo>
                    <a:pt x="754" y="2226"/>
                    <a:pt x="588" y="2081"/>
                    <a:pt x="562" y="1890"/>
                  </a:cubicBezTo>
                  <a:cubicBezTo>
                    <a:pt x="559" y="1871"/>
                    <a:pt x="557" y="1853"/>
                    <a:pt x="557" y="1834"/>
                  </a:cubicBezTo>
                  <a:cubicBezTo>
                    <a:pt x="557" y="1680"/>
                    <a:pt x="433" y="1556"/>
                    <a:pt x="279" y="1556"/>
                  </a:cubicBezTo>
                  <a:cubicBezTo>
                    <a:pt x="125" y="1556"/>
                    <a:pt x="1" y="1680"/>
                    <a:pt x="1" y="1834"/>
                  </a:cubicBezTo>
                  <a:cubicBezTo>
                    <a:pt x="1" y="1878"/>
                    <a:pt x="5" y="1922"/>
                    <a:pt x="10" y="1966"/>
                  </a:cubicBezTo>
                  <a:cubicBezTo>
                    <a:pt x="75" y="2434"/>
                    <a:pt x="478" y="2783"/>
                    <a:pt x="951" y="2783"/>
                  </a:cubicBezTo>
                  <a:lnTo>
                    <a:pt x="972" y="2783"/>
                  </a:lnTo>
                  <a:cubicBezTo>
                    <a:pt x="1465" y="2772"/>
                    <a:pt x="1873" y="2377"/>
                    <a:pt x="1898" y="1884"/>
                  </a:cubicBezTo>
                  <a:cubicBezTo>
                    <a:pt x="1913" y="1620"/>
                    <a:pt x="1821" y="1371"/>
                    <a:pt x="1639" y="1181"/>
                  </a:cubicBezTo>
                  <a:cubicBezTo>
                    <a:pt x="1462" y="992"/>
                    <a:pt x="1209" y="884"/>
                    <a:pt x="951" y="884"/>
                  </a:cubicBezTo>
                  <a:cubicBezTo>
                    <a:pt x="910" y="884"/>
                    <a:pt x="873" y="887"/>
                    <a:pt x="840" y="888"/>
                  </a:cubicBezTo>
                  <a:lnTo>
                    <a:pt x="894" y="557"/>
                  </a:lnTo>
                  <a:lnTo>
                    <a:pt x="1481" y="557"/>
                  </a:lnTo>
                  <a:cubicBezTo>
                    <a:pt x="1635" y="557"/>
                    <a:pt x="1759" y="433"/>
                    <a:pt x="1759" y="279"/>
                  </a:cubicBezTo>
                  <a:cubicBezTo>
                    <a:pt x="1759" y="125"/>
                    <a:pt x="1635" y="1"/>
                    <a:pt x="14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0"/>
            <p:cNvSpPr/>
            <p:nvPr/>
          </p:nvSpPr>
          <p:spPr>
            <a:xfrm>
              <a:off x="3540400" y="2014800"/>
              <a:ext cx="44600" cy="69650"/>
            </a:xfrm>
            <a:custGeom>
              <a:avLst/>
              <a:gdLst/>
              <a:ahLst/>
              <a:cxnLst/>
              <a:rect l="l" t="t" r="r" b="b"/>
              <a:pathLst>
                <a:path w="1784" h="2786" extrusionOk="0">
                  <a:moveTo>
                    <a:pt x="852" y="1"/>
                  </a:moveTo>
                  <a:cubicBezTo>
                    <a:pt x="451" y="1"/>
                    <a:pt x="106" y="286"/>
                    <a:pt x="28" y="679"/>
                  </a:cubicBezTo>
                  <a:cubicBezTo>
                    <a:pt x="0" y="828"/>
                    <a:pt x="97" y="975"/>
                    <a:pt x="249" y="1007"/>
                  </a:cubicBezTo>
                  <a:cubicBezTo>
                    <a:pt x="267" y="1010"/>
                    <a:pt x="284" y="1012"/>
                    <a:pt x="302" y="1012"/>
                  </a:cubicBezTo>
                  <a:cubicBezTo>
                    <a:pt x="431" y="1012"/>
                    <a:pt x="548" y="919"/>
                    <a:pt x="576" y="787"/>
                  </a:cubicBezTo>
                  <a:cubicBezTo>
                    <a:pt x="602" y="655"/>
                    <a:pt x="719" y="560"/>
                    <a:pt x="854" y="560"/>
                  </a:cubicBezTo>
                  <a:cubicBezTo>
                    <a:pt x="1013" y="560"/>
                    <a:pt x="1136" y="711"/>
                    <a:pt x="1136" y="841"/>
                  </a:cubicBezTo>
                  <a:cubicBezTo>
                    <a:pt x="1136" y="953"/>
                    <a:pt x="1034" y="1114"/>
                    <a:pt x="942" y="1242"/>
                  </a:cubicBezTo>
                  <a:cubicBezTo>
                    <a:pt x="248" y="2225"/>
                    <a:pt x="166" y="2341"/>
                    <a:pt x="164" y="2343"/>
                  </a:cubicBezTo>
                  <a:cubicBezTo>
                    <a:pt x="104" y="2428"/>
                    <a:pt x="94" y="2540"/>
                    <a:pt x="142" y="2633"/>
                  </a:cubicBezTo>
                  <a:cubicBezTo>
                    <a:pt x="191" y="2727"/>
                    <a:pt x="284" y="2786"/>
                    <a:pt x="390" y="2786"/>
                  </a:cubicBezTo>
                  <a:lnTo>
                    <a:pt x="1505" y="2786"/>
                  </a:lnTo>
                  <a:cubicBezTo>
                    <a:pt x="1659" y="2786"/>
                    <a:pt x="1783" y="2661"/>
                    <a:pt x="1783" y="2507"/>
                  </a:cubicBezTo>
                  <a:cubicBezTo>
                    <a:pt x="1783" y="2354"/>
                    <a:pt x="1659" y="2229"/>
                    <a:pt x="1505" y="2229"/>
                  </a:cubicBezTo>
                  <a:lnTo>
                    <a:pt x="927" y="2229"/>
                  </a:lnTo>
                  <a:cubicBezTo>
                    <a:pt x="1038" y="2070"/>
                    <a:pt x="1191" y="1853"/>
                    <a:pt x="1397" y="1563"/>
                  </a:cubicBezTo>
                  <a:cubicBezTo>
                    <a:pt x="1551" y="1345"/>
                    <a:pt x="1693" y="1106"/>
                    <a:pt x="1693" y="841"/>
                  </a:cubicBezTo>
                  <a:cubicBezTo>
                    <a:pt x="1693" y="386"/>
                    <a:pt x="1308" y="1"/>
                    <a:pt x="8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0"/>
            <p:cNvSpPr/>
            <p:nvPr/>
          </p:nvSpPr>
          <p:spPr>
            <a:xfrm>
              <a:off x="3491350" y="2105175"/>
              <a:ext cx="126600" cy="119675"/>
            </a:xfrm>
            <a:custGeom>
              <a:avLst/>
              <a:gdLst/>
              <a:ahLst/>
              <a:cxnLst/>
              <a:rect l="l" t="t" r="r" b="b"/>
              <a:pathLst>
                <a:path w="5064" h="4787" extrusionOk="0">
                  <a:moveTo>
                    <a:pt x="1138" y="0"/>
                  </a:moveTo>
                  <a:cubicBezTo>
                    <a:pt x="1130" y="0"/>
                    <a:pt x="1122" y="0"/>
                    <a:pt x="1114" y="1"/>
                  </a:cubicBezTo>
                  <a:cubicBezTo>
                    <a:pt x="942" y="11"/>
                    <a:pt x="806" y="134"/>
                    <a:pt x="772" y="302"/>
                  </a:cubicBezTo>
                  <a:lnTo>
                    <a:pt x="772" y="307"/>
                  </a:lnTo>
                  <a:lnTo>
                    <a:pt x="30" y="4425"/>
                  </a:lnTo>
                  <a:cubicBezTo>
                    <a:pt x="0" y="4581"/>
                    <a:pt x="98" y="4727"/>
                    <a:pt x="251" y="4752"/>
                  </a:cubicBezTo>
                  <a:cubicBezTo>
                    <a:pt x="268" y="4755"/>
                    <a:pt x="285" y="4756"/>
                    <a:pt x="301" y="4756"/>
                  </a:cubicBezTo>
                  <a:cubicBezTo>
                    <a:pt x="434" y="4756"/>
                    <a:pt x="550" y="4662"/>
                    <a:pt x="574" y="4526"/>
                  </a:cubicBezTo>
                  <a:lnTo>
                    <a:pt x="1180" y="1166"/>
                  </a:lnTo>
                  <a:lnTo>
                    <a:pt x="2170" y="4523"/>
                  </a:lnTo>
                  <a:cubicBezTo>
                    <a:pt x="2170" y="4526"/>
                    <a:pt x="2172" y="4531"/>
                    <a:pt x="2174" y="4532"/>
                  </a:cubicBezTo>
                  <a:cubicBezTo>
                    <a:pt x="2226" y="4684"/>
                    <a:pt x="2368" y="4787"/>
                    <a:pt x="2529" y="4787"/>
                  </a:cubicBezTo>
                  <a:lnTo>
                    <a:pt x="2530" y="4787"/>
                  </a:lnTo>
                  <a:cubicBezTo>
                    <a:pt x="2691" y="4787"/>
                    <a:pt x="2835" y="4683"/>
                    <a:pt x="2885" y="4529"/>
                  </a:cubicBezTo>
                  <a:cubicBezTo>
                    <a:pt x="2886" y="4525"/>
                    <a:pt x="2886" y="4523"/>
                    <a:pt x="2888" y="4519"/>
                  </a:cubicBezTo>
                  <a:lnTo>
                    <a:pt x="3845" y="1165"/>
                  </a:lnTo>
                  <a:lnTo>
                    <a:pt x="4488" y="4529"/>
                  </a:lnTo>
                  <a:cubicBezTo>
                    <a:pt x="4514" y="4662"/>
                    <a:pt x="4628" y="4755"/>
                    <a:pt x="4760" y="4755"/>
                  </a:cubicBezTo>
                  <a:cubicBezTo>
                    <a:pt x="4777" y="4755"/>
                    <a:pt x="4795" y="4754"/>
                    <a:pt x="4813" y="4750"/>
                  </a:cubicBezTo>
                  <a:cubicBezTo>
                    <a:pt x="4964" y="4721"/>
                    <a:pt x="5063" y="4576"/>
                    <a:pt x="5034" y="4424"/>
                  </a:cubicBezTo>
                  <a:lnTo>
                    <a:pt x="4248" y="302"/>
                  </a:lnTo>
                  <a:lnTo>
                    <a:pt x="4248" y="299"/>
                  </a:lnTo>
                  <a:cubicBezTo>
                    <a:pt x="4213" y="131"/>
                    <a:pt x="4073" y="10"/>
                    <a:pt x="3902" y="1"/>
                  </a:cubicBezTo>
                  <a:cubicBezTo>
                    <a:pt x="3895" y="0"/>
                    <a:pt x="3888" y="0"/>
                    <a:pt x="3882" y="0"/>
                  </a:cubicBezTo>
                  <a:cubicBezTo>
                    <a:pt x="3717" y="0"/>
                    <a:pt x="3575" y="101"/>
                    <a:pt x="3524" y="258"/>
                  </a:cubicBezTo>
                  <a:cubicBezTo>
                    <a:pt x="3523" y="263"/>
                    <a:pt x="3523" y="264"/>
                    <a:pt x="3521" y="269"/>
                  </a:cubicBezTo>
                  <a:lnTo>
                    <a:pt x="2527" y="3756"/>
                  </a:lnTo>
                  <a:lnTo>
                    <a:pt x="1497" y="264"/>
                  </a:lnTo>
                  <a:cubicBezTo>
                    <a:pt x="1497" y="261"/>
                    <a:pt x="1495" y="257"/>
                    <a:pt x="1494" y="256"/>
                  </a:cubicBezTo>
                  <a:cubicBezTo>
                    <a:pt x="1441" y="99"/>
                    <a:pt x="1300" y="0"/>
                    <a:pt x="11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0"/>
            <p:cNvSpPr/>
            <p:nvPr/>
          </p:nvSpPr>
          <p:spPr>
            <a:xfrm>
              <a:off x="3642325" y="2150325"/>
              <a:ext cx="56175" cy="74600"/>
            </a:xfrm>
            <a:custGeom>
              <a:avLst/>
              <a:gdLst/>
              <a:ahLst/>
              <a:cxnLst/>
              <a:rect l="l" t="t" r="r" b="b"/>
              <a:pathLst>
                <a:path w="2247" h="2984" extrusionOk="0">
                  <a:moveTo>
                    <a:pt x="279" y="0"/>
                  </a:moveTo>
                  <a:cubicBezTo>
                    <a:pt x="125" y="0"/>
                    <a:pt x="1" y="124"/>
                    <a:pt x="1" y="278"/>
                  </a:cubicBezTo>
                  <a:lnTo>
                    <a:pt x="1" y="2706"/>
                  </a:lnTo>
                  <a:cubicBezTo>
                    <a:pt x="1" y="2859"/>
                    <a:pt x="125" y="2984"/>
                    <a:pt x="279" y="2984"/>
                  </a:cubicBezTo>
                  <a:cubicBezTo>
                    <a:pt x="433" y="2984"/>
                    <a:pt x="557" y="2859"/>
                    <a:pt x="557" y="2706"/>
                  </a:cubicBezTo>
                  <a:lnTo>
                    <a:pt x="557" y="1146"/>
                  </a:lnTo>
                  <a:cubicBezTo>
                    <a:pt x="557" y="835"/>
                    <a:pt x="810" y="580"/>
                    <a:pt x="1124" y="580"/>
                  </a:cubicBezTo>
                  <a:cubicBezTo>
                    <a:pt x="1437" y="580"/>
                    <a:pt x="1692" y="835"/>
                    <a:pt x="1692" y="1146"/>
                  </a:cubicBezTo>
                  <a:lnTo>
                    <a:pt x="1692" y="2694"/>
                  </a:lnTo>
                  <a:cubicBezTo>
                    <a:pt x="1692" y="2848"/>
                    <a:pt x="1816" y="2971"/>
                    <a:pt x="1970" y="2971"/>
                  </a:cubicBezTo>
                  <a:cubicBezTo>
                    <a:pt x="2122" y="2971"/>
                    <a:pt x="2247" y="2846"/>
                    <a:pt x="2247" y="2694"/>
                  </a:cubicBezTo>
                  <a:lnTo>
                    <a:pt x="2247" y="1146"/>
                  </a:lnTo>
                  <a:cubicBezTo>
                    <a:pt x="2247" y="527"/>
                    <a:pt x="1742" y="23"/>
                    <a:pt x="1124" y="23"/>
                  </a:cubicBezTo>
                  <a:cubicBezTo>
                    <a:pt x="910" y="23"/>
                    <a:pt x="709" y="83"/>
                    <a:pt x="540" y="186"/>
                  </a:cubicBezTo>
                  <a:cubicBezTo>
                    <a:pt x="503" y="76"/>
                    <a:pt x="399" y="0"/>
                    <a:pt x="2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60"/>
            <p:cNvSpPr/>
            <p:nvPr/>
          </p:nvSpPr>
          <p:spPr>
            <a:xfrm>
              <a:off x="3417125" y="1949375"/>
              <a:ext cx="356275" cy="356225"/>
            </a:xfrm>
            <a:custGeom>
              <a:avLst/>
              <a:gdLst/>
              <a:ahLst/>
              <a:cxnLst/>
              <a:rect l="l" t="t" r="r" b="b"/>
              <a:pathLst>
                <a:path w="14251" h="14249" extrusionOk="0">
                  <a:moveTo>
                    <a:pt x="278" y="0"/>
                  </a:moveTo>
                  <a:cubicBezTo>
                    <a:pt x="125" y="0"/>
                    <a:pt x="0" y="125"/>
                    <a:pt x="0" y="278"/>
                  </a:cubicBezTo>
                  <a:lnTo>
                    <a:pt x="0" y="5873"/>
                  </a:lnTo>
                  <a:cubicBezTo>
                    <a:pt x="0" y="6026"/>
                    <a:pt x="125" y="6151"/>
                    <a:pt x="278" y="6151"/>
                  </a:cubicBezTo>
                  <a:cubicBezTo>
                    <a:pt x="432" y="6151"/>
                    <a:pt x="556" y="6026"/>
                    <a:pt x="556" y="5873"/>
                  </a:cubicBezTo>
                  <a:lnTo>
                    <a:pt x="556" y="556"/>
                  </a:lnTo>
                  <a:lnTo>
                    <a:pt x="13694" y="556"/>
                  </a:lnTo>
                  <a:lnTo>
                    <a:pt x="13694" y="13692"/>
                  </a:lnTo>
                  <a:lnTo>
                    <a:pt x="556" y="13692"/>
                  </a:lnTo>
                  <a:lnTo>
                    <a:pt x="556" y="8376"/>
                  </a:lnTo>
                  <a:cubicBezTo>
                    <a:pt x="556" y="8223"/>
                    <a:pt x="432" y="8098"/>
                    <a:pt x="278" y="8098"/>
                  </a:cubicBezTo>
                  <a:cubicBezTo>
                    <a:pt x="125" y="8098"/>
                    <a:pt x="0" y="8223"/>
                    <a:pt x="0" y="8376"/>
                  </a:cubicBezTo>
                  <a:lnTo>
                    <a:pt x="0" y="13971"/>
                  </a:lnTo>
                  <a:cubicBezTo>
                    <a:pt x="0" y="14124"/>
                    <a:pt x="125" y="14249"/>
                    <a:pt x="278" y="14249"/>
                  </a:cubicBezTo>
                  <a:lnTo>
                    <a:pt x="13972" y="14249"/>
                  </a:lnTo>
                  <a:cubicBezTo>
                    <a:pt x="14126" y="14249"/>
                    <a:pt x="14250" y="14124"/>
                    <a:pt x="14250" y="13971"/>
                  </a:cubicBezTo>
                  <a:lnTo>
                    <a:pt x="14250" y="278"/>
                  </a:lnTo>
                  <a:cubicBezTo>
                    <a:pt x="14250" y="126"/>
                    <a:pt x="14126" y="0"/>
                    <a:pt x="1397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60"/>
            <p:cNvSpPr/>
            <p:nvPr/>
          </p:nvSpPr>
          <p:spPr>
            <a:xfrm>
              <a:off x="3417075" y="2120550"/>
              <a:ext cx="13925" cy="13950"/>
            </a:xfrm>
            <a:custGeom>
              <a:avLst/>
              <a:gdLst/>
              <a:ahLst/>
              <a:cxnLst/>
              <a:rect l="l" t="t" r="r" b="b"/>
              <a:pathLst>
                <a:path w="557" h="558" extrusionOk="0">
                  <a:moveTo>
                    <a:pt x="279" y="1"/>
                  </a:moveTo>
                  <a:cubicBezTo>
                    <a:pt x="125" y="1"/>
                    <a:pt x="1" y="125"/>
                    <a:pt x="1" y="279"/>
                  </a:cubicBezTo>
                  <a:cubicBezTo>
                    <a:pt x="1" y="433"/>
                    <a:pt x="125" y="557"/>
                    <a:pt x="279" y="557"/>
                  </a:cubicBezTo>
                  <a:cubicBezTo>
                    <a:pt x="433" y="557"/>
                    <a:pt x="557" y="433"/>
                    <a:pt x="557" y="279"/>
                  </a:cubicBezTo>
                  <a:cubicBezTo>
                    <a:pt x="557" y="125"/>
                    <a:pt x="433" y="1"/>
                    <a:pt x="27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4" name="Google Shape;17554;p60"/>
          <p:cNvGrpSpPr/>
          <p:nvPr/>
        </p:nvGrpSpPr>
        <p:grpSpPr>
          <a:xfrm rot="10800000">
            <a:off x="379940" y="3942650"/>
            <a:ext cx="680119" cy="621701"/>
            <a:chOff x="6804422" y="-316297"/>
            <a:chExt cx="680119" cy="621701"/>
          </a:xfrm>
        </p:grpSpPr>
        <p:cxnSp>
          <p:nvCxnSpPr>
            <p:cNvPr id="17555" name="Google Shape;17555;p60"/>
            <p:cNvCxnSpPr>
              <a:stCxn id="17556" idx="5"/>
            </p:cNvCxnSpPr>
            <p:nvPr/>
          </p:nvCxnSpPr>
          <p:spPr>
            <a:xfrm>
              <a:off x="6966996" y="-100689"/>
              <a:ext cx="123000" cy="185100"/>
            </a:xfrm>
            <a:prstGeom prst="straightConnector1">
              <a:avLst/>
            </a:prstGeom>
            <a:noFill/>
            <a:ln w="19050" cap="flat" cmpd="sng">
              <a:solidFill>
                <a:schemeClr val="dk1"/>
              </a:solidFill>
              <a:prstDash val="solid"/>
              <a:round/>
              <a:headEnd type="none" w="med" len="med"/>
              <a:tailEnd type="none" w="med" len="med"/>
            </a:ln>
          </p:spPr>
        </p:cxnSp>
        <p:cxnSp>
          <p:nvCxnSpPr>
            <p:cNvPr id="17557" name="Google Shape;17557;p60"/>
            <p:cNvCxnSpPr>
              <a:stCxn id="17558" idx="6"/>
            </p:cNvCxnSpPr>
            <p:nvPr/>
          </p:nvCxnSpPr>
          <p:spPr>
            <a:xfrm>
              <a:off x="7184362" y="156731"/>
              <a:ext cx="174000" cy="52200"/>
            </a:xfrm>
            <a:prstGeom prst="straightConnector1">
              <a:avLst/>
            </a:prstGeom>
            <a:noFill/>
            <a:ln w="19050" cap="flat" cmpd="sng">
              <a:solidFill>
                <a:schemeClr val="dk1"/>
              </a:solidFill>
              <a:prstDash val="solid"/>
              <a:round/>
              <a:headEnd type="none" w="med" len="med"/>
              <a:tailEnd type="none" w="med" len="med"/>
            </a:ln>
          </p:spPr>
        </p:cxnSp>
        <p:grpSp>
          <p:nvGrpSpPr>
            <p:cNvPr id="17559" name="Google Shape;17559;p60"/>
            <p:cNvGrpSpPr/>
            <p:nvPr/>
          </p:nvGrpSpPr>
          <p:grpSpPr>
            <a:xfrm>
              <a:off x="6804422" y="-316297"/>
              <a:ext cx="252600" cy="252600"/>
              <a:chOff x="6804422" y="-316297"/>
              <a:chExt cx="252600" cy="252600"/>
            </a:xfrm>
          </p:grpSpPr>
          <p:sp>
            <p:nvSpPr>
              <p:cNvPr id="17556" name="Google Shape;17556;p60"/>
              <p:cNvSpPr/>
              <p:nvPr/>
            </p:nvSpPr>
            <p:spPr>
              <a:xfrm rot="1373652">
                <a:off x="6834328" y="-286390"/>
                <a:ext cx="192787" cy="192787"/>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0"/>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1" name="Google Shape;17561;p60"/>
            <p:cNvGrpSpPr/>
            <p:nvPr/>
          </p:nvGrpSpPr>
          <p:grpSpPr>
            <a:xfrm>
              <a:off x="7291941" y="112804"/>
              <a:ext cx="192600" cy="192600"/>
              <a:chOff x="7291941" y="112804"/>
              <a:chExt cx="192600" cy="192600"/>
            </a:xfrm>
          </p:grpSpPr>
          <p:sp>
            <p:nvSpPr>
              <p:cNvPr id="17562" name="Google Shape;17562;p60"/>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60"/>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4" name="Google Shape;17564;p60"/>
            <p:cNvGrpSpPr/>
            <p:nvPr/>
          </p:nvGrpSpPr>
          <p:grpSpPr>
            <a:xfrm>
              <a:off x="6969112" y="-17269"/>
              <a:ext cx="259500" cy="259500"/>
              <a:chOff x="6969112" y="-17269"/>
              <a:chExt cx="259500" cy="259500"/>
            </a:xfrm>
          </p:grpSpPr>
          <p:sp>
            <p:nvSpPr>
              <p:cNvPr id="17558" name="Google Shape;17558;p60"/>
              <p:cNvSpPr/>
              <p:nvPr/>
            </p:nvSpPr>
            <p:spPr>
              <a:xfrm rot="1641813">
                <a:off x="7002590" y="16208"/>
                <a:ext cx="192544" cy="192544"/>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66" name="Google Shape;17566;p60"/>
          <p:cNvGrpSpPr/>
          <p:nvPr/>
        </p:nvGrpSpPr>
        <p:grpSpPr>
          <a:xfrm>
            <a:off x="5888354" y="3811338"/>
            <a:ext cx="680119" cy="621701"/>
            <a:chOff x="6804422" y="-316297"/>
            <a:chExt cx="680119" cy="621701"/>
          </a:xfrm>
        </p:grpSpPr>
        <p:cxnSp>
          <p:nvCxnSpPr>
            <p:cNvPr id="17567" name="Google Shape;17567;p60"/>
            <p:cNvCxnSpPr>
              <a:stCxn id="17568" idx="5"/>
            </p:cNvCxnSpPr>
            <p:nvPr/>
          </p:nvCxnSpPr>
          <p:spPr>
            <a:xfrm>
              <a:off x="6966996" y="-100689"/>
              <a:ext cx="123000" cy="185100"/>
            </a:xfrm>
            <a:prstGeom prst="straightConnector1">
              <a:avLst/>
            </a:prstGeom>
            <a:noFill/>
            <a:ln w="19050" cap="flat" cmpd="sng">
              <a:solidFill>
                <a:schemeClr val="dk1"/>
              </a:solidFill>
              <a:prstDash val="solid"/>
              <a:round/>
              <a:headEnd type="none" w="med" len="med"/>
              <a:tailEnd type="none" w="med" len="med"/>
            </a:ln>
          </p:spPr>
        </p:cxnSp>
        <p:cxnSp>
          <p:nvCxnSpPr>
            <p:cNvPr id="17569" name="Google Shape;17569;p60"/>
            <p:cNvCxnSpPr>
              <a:stCxn id="17570" idx="6"/>
            </p:cNvCxnSpPr>
            <p:nvPr/>
          </p:nvCxnSpPr>
          <p:spPr>
            <a:xfrm>
              <a:off x="7184362" y="156731"/>
              <a:ext cx="174000" cy="52200"/>
            </a:xfrm>
            <a:prstGeom prst="straightConnector1">
              <a:avLst/>
            </a:prstGeom>
            <a:noFill/>
            <a:ln w="19050" cap="flat" cmpd="sng">
              <a:solidFill>
                <a:schemeClr val="dk1"/>
              </a:solidFill>
              <a:prstDash val="solid"/>
              <a:round/>
              <a:headEnd type="none" w="med" len="med"/>
              <a:tailEnd type="none" w="med" len="med"/>
            </a:ln>
          </p:spPr>
        </p:cxnSp>
        <p:grpSp>
          <p:nvGrpSpPr>
            <p:cNvPr id="17571" name="Google Shape;17571;p60"/>
            <p:cNvGrpSpPr/>
            <p:nvPr/>
          </p:nvGrpSpPr>
          <p:grpSpPr>
            <a:xfrm>
              <a:off x="6804422" y="-316297"/>
              <a:ext cx="252600" cy="252600"/>
              <a:chOff x="6804422" y="-316297"/>
              <a:chExt cx="252600" cy="252600"/>
            </a:xfrm>
          </p:grpSpPr>
          <p:sp>
            <p:nvSpPr>
              <p:cNvPr id="17568" name="Google Shape;17568;p60"/>
              <p:cNvSpPr/>
              <p:nvPr/>
            </p:nvSpPr>
            <p:spPr>
              <a:xfrm rot="1373652">
                <a:off x="6834328" y="-286390"/>
                <a:ext cx="192787" cy="192787"/>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0"/>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3" name="Google Shape;17573;p60"/>
            <p:cNvGrpSpPr/>
            <p:nvPr/>
          </p:nvGrpSpPr>
          <p:grpSpPr>
            <a:xfrm>
              <a:off x="7291941" y="112804"/>
              <a:ext cx="192600" cy="192600"/>
              <a:chOff x="7291941" y="112804"/>
              <a:chExt cx="192600" cy="192600"/>
            </a:xfrm>
          </p:grpSpPr>
          <p:sp>
            <p:nvSpPr>
              <p:cNvPr id="17574" name="Google Shape;17574;p60"/>
              <p:cNvSpPr/>
              <p:nvPr/>
            </p:nvSpPr>
            <p:spPr>
              <a:xfrm>
                <a:off x="7291941" y="112804"/>
                <a:ext cx="192600" cy="1926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60"/>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6" name="Google Shape;17576;p60"/>
            <p:cNvGrpSpPr/>
            <p:nvPr/>
          </p:nvGrpSpPr>
          <p:grpSpPr>
            <a:xfrm>
              <a:off x="6969112" y="-17269"/>
              <a:ext cx="259500" cy="259500"/>
              <a:chOff x="6969112" y="-17269"/>
              <a:chExt cx="259500" cy="259500"/>
            </a:xfrm>
          </p:grpSpPr>
          <p:sp>
            <p:nvSpPr>
              <p:cNvPr id="17570" name="Google Shape;17570;p60"/>
              <p:cNvSpPr/>
              <p:nvPr/>
            </p:nvSpPr>
            <p:spPr>
              <a:xfrm rot="1641813">
                <a:off x="7002590" y="16208"/>
                <a:ext cx="192544" cy="192544"/>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6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78" name="Google Shape;17578;p60"/>
          <p:cNvGrpSpPr/>
          <p:nvPr/>
        </p:nvGrpSpPr>
        <p:grpSpPr>
          <a:xfrm>
            <a:off x="3309067" y="3786036"/>
            <a:ext cx="988566" cy="934930"/>
            <a:chOff x="3226873" y="3420105"/>
            <a:chExt cx="988566" cy="934930"/>
          </a:xfrm>
        </p:grpSpPr>
        <p:grpSp>
          <p:nvGrpSpPr>
            <p:cNvPr id="17579" name="Google Shape;17579;p60"/>
            <p:cNvGrpSpPr/>
            <p:nvPr/>
          </p:nvGrpSpPr>
          <p:grpSpPr>
            <a:xfrm>
              <a:off x="3226873" y="3420105"/>
              <a:ext cx="988566" cy="934930"/>
              <a:chOff x="3226873" y="3420105"/>
              <a:chExt cx="988566" cy="934930"/>
            </a:xfrm>
          </p:grpSpPr>
          <p:cxnSp>
            <p:nvCxnSpPr>
              <p:cNvPr id="17580" name="Google Shape;17580;p60"/>
              <p:cNvCxnSpPr>
                <a:stCxn id="17581" idx="6"/>
                <a:endCxn id="17582" idx="1"/>
              </p:cNvCxnSpPr>
              <p:nvPr/>
            </p:nvCxnSpPr>
            <p:spPr>
              <a:xfrm>
                <a:off x="3993023" y="4052617"/>
                <a:ext cx="80700" cy="122400"/>
              </a:xfrm>
              <a:prstGeom prst="straightConnector1">
                <a:avLst/>
              </a:prstGeom>
              <a:noFill/>
              <a:ln w="19050" cap="flat" cmpd="sng">
                <a:solidFill>
                  <a:schemeClr val="dk1"/>
                </a:solidFill>
                <a:prstDash val="solid"/>
                <a:round/>
                <a:headEnd type="none" w="med" len="med"/>
                <a:tailEnd type="none" w="med" len="med"/>
              </a:ln>
            </p:spPr>
          </p:cxnSp>
          <p:grpSp>
            <p:nvGrpSpPr>
              <p:cNvPr id="17583" name="Google Shape;17583;p60"/>
              <p:cNvGrpSpPr/>
              <p:nvPr/>
            </p:nvGrpSpPr>
            <p:grpSpPr>
              <a:xfrm rot="1173466">
                <a:off x="3282610" y="3475841"/>
                <a:ext cx="402341" cy="402341"/>
                <a:chOff x="6804422" y="-316297"/>
                <a:chExt cx="252600" cy="252600"/>
              </a:xfrm>
            </p:grpSpPr>
            <p:sp>
              <p:nvSpPr>
                <p:cNvPr id="17584" name="Google Shape;17584;p60"/>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0"/>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6" name="Google Shape;17586;p60"/>
              <p:cNvGrpSpPr/>
              <p:nvPr/>
            </p:nvGrpSpPr>
            <p:grpSpPr>
              <a:xfrm rot="1173302">
                <a:off x="4026572" y="4167156"/>
                <a:ext cx="166066" cy="164842"/>
                <a:chOff x="7291941" y="112804"/>
                <a:chExt cx="192600" cy="192600"/>
              </a:xfrm>
            </p:grpSpPr>
            <p:sp>
              <p:nvSpPr>
                <p:cNvPr id="17582" name="Google Shape;17582;p60"/>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0"/>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8" name="Google Shape;17588;p60"/>
              <p:cNvGrpSpPr/>
              <p:nvPr/>
            </p:nvGrpSpPr>
            <p:grpSpPr>
              <a:xfrm rot="1173302">
                <a:off x="3824357" y="3881204"/>
                <a:ext cx="223750" cy="222100"/>
                <a:chOff x="6969112" y="-17269"/>
                <a:chExt cx="259500" cy="259500"/>
              </a:xfrm>
            </p:grpSpPr>
            <p:sp>
              <p:nvSpPr>
                <p:cNvPr id="17581" name="Google Shape;17581;p60"/>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590" name="Google Shape;17590;p60"/>
              <p:cNvCxnSpPr>
                <a:stCxn id="17581" idx="2"/>
                <a:endCxn id="17584" idx="6"/>
              </p:cNvCxnSpPr>
              <p:nvPr/>
            </p:nvCxnSpPr>
            <p:spPr>
              <a:xfrm rot="10800000">
                <a:off x="3597141" y="3780691"/>
                <a:ext cx="282300" cy="151200"/>
              </a:xfrm>
              <a:prstGeom prst="straightConnector1">
                <a:avLst/>
              </a:prstGeom>
              <a:noFill/>
              <a:ln w="19050" cap="flat" cmpd="sng">
                <a:solidFill>
                  <a:schemeClr val="dk1"/>
                </a:solidFill>
                <a:prstDash val="solid"/>
                <a:round/>
                <a:headEnd type="none" w="med" len="med"/>
                <a:tailEnd type="none" w="med" len="med"/>
              </a:ln>
            </p:spPr>
          </p:cxnSp>
        </p:grpSp>
        <p:grpSp>
          <p:nvGrpSpPr>
            <p:cNvPr id="17591" name="Google Shape;17591;p60"/>
            <p:cNvGrpSpPr/>
            <p:nvPr/>
          </p:nvGrpSpPr>
          <p:grpSpPr>
            <a:xfrm>
              <a:off x="3471450" y="4057665"/>
              <a:ext cx="166060" cy="164846"/>
              <a:chOff x="7291941" y="112804"/>
              <a:chExt cx="192600" cy="192600"/>
            </a:xfrm>
          </p:grpSpPr>
          <p:sp>
            <p:nvSpPr>
              <p:cNvPr id="17592" name="Google Shape;17592;p60"/>
              <p:cNvSpPr/>
              <p:nvPr/>
            </p:nvSpPr>
            <p:spPr>
              <a:xfrm>
                <a:off x="7291941" y="112804"/>
                <a:ext cx="192600" cy="1926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60"/>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594" name="Google Shape;17594;p60"/>
            <p:cNvCxnSpPr>
              <a:stCxn id="17592" idx="0"/>
              <a:endCxn id="17584" idx="5"/>
            </p:cNvCxnSpPr>
            <p:nvPr/>
          </p:nvCxnSpPr>
          <p:spPr>
            <a:xfrm rot="10800000">
              <a:off x="3490580" y="3830265"/>
              <a:ext cx="63900" cy="227400"/>
            </a:xfrm>
            <a:prstGeom prst="straightConnector1">
              <a:avLst/>
            </a:prstGeom>
            <a:noFill/>
            <a:ln w="19050" cap="flat" cmpd="sng">
              <a:solidFill>
                <a:schemeClr val="dk1"/>
              </a:solidFill>
              <a:prstDash val="solid"/>
              <a:round/>
              <a:headEnd type="none" w="med" len="med"/>
              <a:tailEnd type="none" w="med" len="med"/>
            </a:ln>
          </p:spPr>
        </p:cxnSp>
      </p:grpSp>
      <p:sp>
        <p:nvSpPr>
          <p:cNvPr id="5" name="TextBox 4"/>
          <p:cNvSpPr txBox="1"/>
          <p:nvPr/>
        </p:nvSpPr>
        <p:spPr>
          <a:xfrm>
            <a:off x="1553086" y="421240"/>
            <a:ext cx="6037827" cy="595901"/>
          </a:xfrm>
          <a:prstGeom prst="rect">
            <a:avLst/>
          </a:prstGeom>
          <a:noFill/>
        </p:spPr>
        <p:txBody>
          <a:bodyPr wrap="square" rtlCol="0">
            <a:spAutoFit/>
          </a:bodyPr>
          <a:lstStyle/>
          <a:p>
            <a:pPr algn="ctr"/>
            <a:r>
              <a:rPr lang="en-US" sz="3200" b="1" dirty="0" smtClean="0"/>
              <a:t>HƯỚNG DẪN VỀ NHÀ</a:t>
            </a:r>
            <a:endParaRPr lang="en-US" sz="3200" b="1" dirty="0"/>
          </a:p>
        </p:txBody>
      </p:sp>
      <p:sp>
        <p:nvSpPr>
          <p:cNvPr id="6" name="TextBox 5"/>
          <p:cNvSpPr txBox="1"/>
          <p:nvPr/>
        </p:nvSpPr>
        <p:spPr>
          <a:xfrm>
            <a:off x="720000" y="2147299"/>
            <a:ext cx="2219218" cy="1015663"/>
          </a:xfrm>
          <a:prstGeom prst="rect">
            <a:avLst/>
          </a:prstGeom>
          <a:noFill/>
        </p:spPr>
        <p:txBody>
          <a:bodyPr wrap="square" rtlCol="0">
            <a:spAutoFit/>
          </a:bodyPr>
          <a:lstStyle/>
          <a:p>
            <a:pPr algn="ctr">
              <a:lnSpc>
                <a:spcPct val="150000"/>
              </a:lnSpc>
            </a:pPr>
            <a:r>
              <a:rPr lang="en-US" sz="2000" dirty="0" err="1" smtClean="0"/>
              <a:t>Ôn</a:t>
            </a:r>
            <a:r>
              <a:rPr lang="en-US" sz="2000" dirty="0" smtClean="0"/>
              <a:t> </a:t>
            </a:r>
            <a:r>
              <a:rPr lang="en-US" sz="2000" dirty="0" err="1" smtClean="0"/>
              <a:t>tập</a:t>
            </a:r>
            <a:r>
              <a:rPr lang="en-US" sz="2000" dirty="0" smtClean="0"/>
              <a:t> </a:t>
            </a:r>
            <a:r>
              <a:rPr lang="en-US" sz="2000" dirty="0" err="1" smtClean="0"/>
              <a:t>các</a:t>
            </a:r>
            <a:r>
              <a:rPr lang="en-US" sz="2000" dirty="0" smtClean="0"/>
              <a:t> </a:t>
            </a:r>
            <a:r>
              <a:rPr lang="en-US" sz="2000" dirty="0" err="1" smtClean="0"/>
              <a:t>kiến</a:t>
            </a:r>
            <a:r>
              <a:rPr lang="en-US" sz="2000" dirty="0" smtClean="0"/>
              <a:t> </a:t>
            </a:r>
            <a:r>
              <a:rPr lang="en-US" sz="2000" dirty="0" err="1" smtClean="0"/>
              <a:t>thức</a:t>
            </a:r>
            <a:r>
              <a:rPr lang="en-US" sz="2000" dirty="0" smtClean="0"/>
              <a:t> </a:t>
            </a:r>
            <a:r>
              <a:rPr lang="en-US" sz="2000" dirty="0" err="1" smtClean="0"/>
              <a:t>đã</a:t>
            </a:r>
            <a:r>
              <a:rPr lang="en-US" sz="2000" dirty="0" smtClean="0"/>
              <a:t> </a:t>
            </a:r>
            <a:r>
              <a:rPr lang="en-US" sz="2000" dirty="0" err="1" smtClean="0"/>
              <a:t>học</a:t>
            </a:r>
            <a:endParaRPr lang="en-US" sz="2000" dirty="0"/>
          </a:p>
        </p:txBody>
      </p:sp>
      <p:sp>
        <p:nvSpPr>
          <p:cNvPr id="854" name="TextBox 853"/>
          <p:cNvSpPr txBox="1"/>
          <p:nvPr/>
        </p:nvSpPr>
        <p:spPr>
          <a:xfrm>
            <a:off x="3462391" y="2147299"/>
            <a:ext cx="2219218" cy="1015663"/>
          </a:xfrm>
          <a:prstGeom prst="rect">
            <a:avLst/>
          </a:prstGeom>
          <a:noFill/>
        </p:spPr>
        <p:txBody>
          <a:bodyPr wrap="square" rtlCol="0">
            <a:spAutoFit/>
          </a:bodyPr>
          <a:lstStyle/>
          <a:p>
            <a:pPr algn="ctr">
              <a:lnSpc>
                <a:spcPct val="150000"/>
              </a:lnSpc>
            </a:pPr>
            <a:r>
              <a:rPr lang="en-US" sz="2000" dirty="0" err="1" smtClean="0"/>
              <a:t>Hoàn</a:t>
            </a:r>
            <a:r>
              <a:rPr lang="en-US" sz="2000" dirty="0" smtClean="0"/>
              <a:t> </a:t>
            </a:r>
            <a:r>
              <a:rPr lang="en-US" sz="2000" dirty="0" err="1" smtClean="0"/>
              <a:t>thành</a:t>
            </a:r>
            <a:r>
              <a:rPr lang="en-US" sz="2000" dirty="0" smtClean="0"/>
              <a:t> </a:t>
            </a:r>
            <a:r>
              <a:rPr lang="en-US" sz="2000" dirty="0" err="1" smtClean="0"/>
              <a:t>bài</a:t>
            </a:r>
            <a:r>
              <a:rPr lang="en-US" sz="2000" dirty="0" smtClean="0"/>
              <a:t> </a:t>
            </a:r>
            <a:r>
              <a:rPr lang="en-US" sz="2000" dirty="0" err="1" smtClean="0"/>
              <a:t>tập</a:t>
            </a:r>
            <a:r>
              <a:rPr lang="en-US" sz="2000" dirty="0" smtClean="0"/>
              <a:t> </a:t>
            </a:r>
            <a:r>
              <a:rPr lang="en-US" sz="2000" dirty="0" err="1" smtClean="0"/>
              <a:t>trong</a:t>
            </a:r>
            <a:r>
              <a:rPr lang="en-US" sz="2000" dirty="0" smtClean="0"/>
              <a:t> SBT</a:t>
            </a:r>
            <a:endParaRPr lang="en-US" sz="2000" dirty="0"/>
          </a:p>
        </p:txBody>
      </p:sp>
      <p:sp>
        <p:nvSpPr>
          <p:cNvPr id="855" name="TextBox 854"/>
          <p:cNvSpPr txBox="1"/>
          <p:nvPr/>
        </p:nvSpPr>
        <p:spPr>
          <a:xfrm>
            <a:off x="6171391" y="2147298"/>
            <a:ext cx="2219218" cy="1938992"/>
          </a:xfrm>
          <a:prstGeom prst="rect">
            <a:avLst/>
          </a:prstGeom>
          <a:noFill/>
        </p:spPr>
        <p:txBody>
          <a:bodyPr wrap="square" rtlCol="0">
            <a:spAutoFit/>
          </a:bodyPr>
          <a:lstStyle/>
          <a:p>
            <a:pPr algn="ctr">
              <a:lnSpc>
                <a:spcPct val="150000"/>
              </a:lnSpc>
            </a:pPr>
            <a:r>
              <a:rPr lang="en-US" sz="2000" dirty="0" err="1" smtClean="0"/>
              <a:t>Đọc</a:t>
            </a:r>
            <a:r>
              <a:rPr lang="en-US" sz="2000" dirty="0" smtClean="0"/>
              <a:t> </a:t>
            </a:r>
            <a:r>
              <a:rPr lang="en-US" sz="2000" dirty="0" err="1" smtClean="0"/>
              <a:t>trước</a:t>
            </a:r>
            <a:r>
              <a:rPr lang="en-US" sz="2000" dirty="0" smtClean="0"/>
              <a:t> </a:t>
            </a:r>
            <a:r>
              <a:rPr lang="en-US" sz="2000" dirty="0" err="1" smtClean="0"/>
              <a:t>bài</a:t>
            </a:r>
            <a:r>
              <a:rPr lang="en-US" sz="2000" dirty="0" smtClean="0"/>
              <a:t> </a:t>
            </a:r>
            <a:r>
              <a:rPr lang="en-US" sz="2000" dirty="0" err="1" smtClean="0"/>
              <a:t>sau</a:t>
            </a:r>
            <a:r>
              <a:rPr lang="en-US" sz="2000" dirty="0"/>
              <a:t> </a:t>
            </a:r>
            <a:r>
              <a:rPr lang="en-US" sz="2000" b="1" dirty="0" err="1" smtClean="0"/>
              <a:t>Bài</a:t>
            </a:r>
            <a:r>
              <a:rPr lang="en-US" sz="2000" b="1" dirty="0" smtClean="0"/>
              <a:t> 3:</a:t>
            </a:r>
            <a:r>
              <a:rPr lang="en-US" sz="2000" dirty="0" smtClean="0"/>
              <a:t> </a:t>
            </a:r>
            <a:r>
              <a:rPr lang="en-US" sz="2000" dirty="0" err="1" smtClean="0"/>
              <a:t>Cấu</a:t>
            </a:r>
            <a:r>
              <a:rPr lang="en-US" sz="2000" dirty="0" smtClean="0"/>
              <a:t> </a:t>
            </a:r>
            <a:r>
              <a:rPr lang="en-US" sz="2000" dirty="0" err="1" smtClean="0"/>
              <a:t>trúc</a:t>
            </a:r>
            <a:r>
              <a:rPr lang="en-US" sz="2000" dirty="0" smtClean="0"/>
              <a:t> </a:t>
            </a:r>
            <a:r>
              <a:rPr lang="en-US" sz="2000" dirty="0" err="1" smtClean="0"/>
              <a:t>lớp</a:t>
            </a:r>
            <a:r>
              <a:rPr lang="en-US" sz="2000" dirty="0" smtClean="0"/>
              <a:t> </a:t>
            </a:r>
            <a:r>
              <a:rPr lang="en-US" sz="2000" dirty="0" err="1" smtClean="0"/>
              <a:t>vỏ</a:t>
            </a:r>
            <a:r>
              <a:rPr lang="en-US" sz="2000" dirty="0" smtClean="0"/>
              <a:t> electron </a:t>
            </a:r>
            <a:r>
              <a:rPr lang="en-US" sz="2000" dirty="0" err="1" smtClean="0"/>
              <a:t>nguyên</a:t>
            </a:r>
            <a:r>
              <a:rPr lang="en-US" sz="2000" dirty="0" smtClean="0"/>
              <a:t> </a:t>
            </a:r>
            <a:r>
              <a:rPr lang="en-US" sz="2000" dirty="0" err="1" smtClean="0"/>
              <a:t>tử</a:t>
            </a:r>
            <a:endParaRPr lang="en-US" sz="2000" dirty="0" smtClean="0"/>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17535"/>
                                        </p:tgtEl>
                                        <p:attrNameLst>
                                          <p:attrName>style.visibility</p:attrName>
                                        </p:attrNameLst>
                                      </p:cBhvr>
                                      <p:to>
                                        <p:strVal val="visible"/>
                                      </p:to>
                                    </p:set>
                                    <p:anim calcmode="lin" valueType="num">
                                      <p:cBhvr>
                                        <p:cTn id="7" dur="500" fill="hold"/>
                                        <p:tgtEl>
                                          <p:spTgt spid="17535"/>
                                        </p:tgtEl>
                                        <p:attrNameLst>
                                          <p:attrName>ppt_w</p:attrName>
                                        </p:attrNameLst>
                                      </p:cBhvr>
                                      <p:tavLst>
                                        <p:tav tm="0">
                                          <p:val>
                                            <p:fltVal val="0"/>
                                          </p:val>
                                        </p:tav>
                                        <p:tav tm="100000">
                                          <p:val>
                                            <p:strVal val="#ppt_w"/>
                                          </p:val>
                                        </p:tav>
                                      </p:tavLst>
                                    </p:anim>
                                    <p:anim calcmode="lin" valueType="num">
                                      <p:cBhvr>
                                        <p:cTn id="8" dur="500" fill="hold"/>
                                        <p:tgtEl>
                                          <p:spTgt spid="17535"/>
                                        </p:tgtEl>
                                        <p:attrNameLst>
                                          <p:attrName>ppt_h</p:attrName>
                                        </p:attrNameLst>
                                      </p:cBhvr>
                                      <p:tavLst>
                                        <p:tav tm="0">
                                          <p:val>
                                            <p:strVal val="#ppt_h"/>
                                          </p:val>
                                        </p:tav>
                                        <p:tav tm="100000">
                                          <p:val>
                                            <p:strVal val="#ppt_h"/>
                                          </p:val>
                                        </p:tav>
                                      </p:tavLst>
                                    </p:anim>
                                  </p:childTnLst>
                                </p:cTn>
                              </p:par>
                              <p:par>
                                <p:cTn id="9" presetID="17" presetClass="entr" presetSubtype="10" fill="hold" grpId="0" nodeType="withEffect">
                                  <p:stCondLst>
                                    <p:cond delay="0"/>
                                  </p:stCondLst>
                                  <p:childTnLst>
                                    <p:set>
                                      <p:cBhvr>
                                        <p:cTn id="10" dur="1" fill="hold">
                                          <p:stCondLst>
                                            <p:cond delay="0"/>
                                          </p:stCondLst>
                                        </p:cTn>
                                        <p:tgtEl>
                                          <p:spTgt spid="17519"/>
                                        </p:tgtEl>
                                        <p:attrNameLst>
                                          <p:attrName>style.visibility</p:attrName>
                                        </p:attrNameLst>
                                      </p:cBhvr>
                                      <p:to>
                                        <p:strVal val="visible"/>
                                      </p:to>
                                    </p:set>
                                    <p:anim calcmode="lin" valueType="num">
                                      <p:cBhvr>
                                        <p:cTn id="11" dur="500" fill="hold"/>
                                        <p:tgtEl>
                                          <p:spTgt spid="17519"/>
                                        </p:tgtEl>
                                        <p:attrNameLst>
                                          <p:attrName>ppt_w</p:attrName>
                                        </p:attrNameLst>
                                      </p:cBhvr>
                                      <p:tavLst>
                                        <p:tav tm="0">
                                          <p:val>
                                            <p:fltVal val="0"/>
                                          </p:val>
                                        </p:tav>
                                        <p:tav tm="100000">
                                          <p:val>
                                            <p:strVal val="#ppt_w"/>
                                          </p:val>
                                        </p:tav>
                                      </p:tavLst>
                                    </p:anim>
                                    <p:anim calcmode="lin" valueType="num">
                                      <p:cBhvr>
                                        <p:cTn id="12" dur="500" fill="hold"/>
                                        <p:tgtEl>
                                          <p:spTgt spid="17519"/>
                                        </p:tgtEl>
                                        <p:attrNameLst>
                                          <p:attrName>ppt_h</p:attrName>
                                        </p:attrNameLst>
                                      </p:cBhvr>
                                      <p:tavLst>
                                        <p:tav tm="0">
                                          <p:val>
                                            <p:strVal val="#ppt_h"/>
                                          </p:val>
                                        </p:tav>
                                        <p:tav tm="100000">
                                          <p:val>
                                            <p:strVal val="#ppt_h"/>
                                          </p:val>
                                        </p:tav>
                                      </p:tavLst>
                                    </p:anim>
                                  </p:childTnLst>
                                </p:cTn>
                              </p:par>
                              <p:par>
                                <p:cTn id="13" presetID="17" presetClass="entr" presetSubtype="1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50" presetClass="entr" presetSubtype="0" decel="100000" fill="hold" nodeType="clickEffect">
                                  <p:stCondLst>
                                    <p:cond delay="0"/>
                                  </p:stCondLst>
                                  <p:childTnLst>
                                    <p:set>
                                      <p:cBhvr>
                                        <p:cTn id="20" dur="1" fill="hold">
                                          <p:stCondLst>
                                            <p:cond delay="0"/>
                                          </p:stCondLst>
                                        </p:cTn>
                                        <p:tgtEl>
                                          <p:spTgt spid="17544"/>
                                        </p:tgtEl>
                                        <p:attrNameLst>
                                          <p:attrName>style.visibility</p:attrName>
                                        </p:attrNameLst>
                                      </p:cBhvr>
                                      <p:to>
                                        <p:strVal val="visible"/>
                                      </p:to>
                                    </p:set>
                                    <p:anim calcmode="lin" valueType="num">
                                      <p:cBhvr>
                                        <p:cTn id="21" dur="500" fill="hold"/>
                                        <p:tgtEl>
                                          <p:spTgt spid="17544"/>
                                        </p:tgtEl>
                                        <p:attrNameLst>
                                          <p:attrName>ppt_w</p:attrName>
                                        </p:attrNameLst>
                                      </p:cBhvr>
                                      <p:tavLst>
                                        <p:tav tm="0">
                                          <p:val>
                                            <p:strVal val="#ppt_w+.3"/>
                                          </p:val>
                                        </p:tav>
                                        <p:tav tm="100000">
                                          <p:val>
                                            <p:strVal val="#ppt_w"/>
                                          </p:val>
                                        </p:tav>
                                      </p:tavLst>
                                    </p:anim>
                                    <p:anim calcmode="lin" valueType="num">
                                      <p:cBhvr>
                                        <p:cTn id="22" dur="500" fill="hold"/>
                                        <p:tgtEl>
                                          <p:spTgt spid="17544"/>
                                        </p:tgtEl>
                                        <p:attrNameLst>
                                          <p:attrName>ppt_h</p:attrName>
                                        </p:attrNameLst>
                                      </p:cBhvr>
                                      <p:tavLst>
                                        <p:tav tm="0">
                                          <p:val>
                                            <p:strVal val="#ppt_h"/>
                                          </p:val>
                                        </p:tav>
                                        <p:tav tm="100000">
                                          <p:val>
                                            <p:strVal val="#ppt_h"/>
                                          </p:val>
                                        </p:tav>
                                      </p:tavLst>
                                    </p:anim>
                                    <p:animEffect transition="in" filter="fade">
                                      <p:cBhvr>
                                        <p:cTn id="23" dur="500"/>
                                        <p:tgtEl>
                                          <p:spTgt spid="17544"/>
                                        </p:tgtEl>
                                      </p:cBhvr>
                                    </p:animEffect>
                                  </p:childTnLst>
                                </p:cTn>
                              </p:par>
                              <p:par>
                                <p:cTn id="24" presetID="50" presetClass="entr" presetSubtype="0" decel="100000" fill="hold" grpId="0" nodeType="withEffect">
                                  <p:stCondLst>
                                    <p:cond delay="0"/>
                                  </p:stCondLst>
                                  <p:childTnLst>
                                    <p:set>
                                      <p:cBhvr>
                                        <p:cTn id="25" dur="1" fill="hold">
                                          <p:stCondLst>
                                            <p:cond delay="0"/>
                                          </p:stCondLst>
                                        </p:cTn>
                                        <p:tgtEl>
                                          <p:spTgt spid="17521"/>
                                        </p:tgtEl>
                                        <p:attrNameLst>
                                          <p:attrName>style.visibility</p:attrName>
                                        </p:attrNameLst>
                                      </p:cBhvr>
                                      <p:to>
                                        <p:strVal val="visible"/>
                                      </p:to>
                                    </p:set>
                                    <p:anim calcmode="lin" valueType="num">
                                      <p:cBhvr>
                                        <p:cTn id="26" dur="500" fill="hold"/>
                                        <p:tgtEl>
                                          <p:spTgt spid="17521"/>
                                        </p:tgtEl>
                                        <p:attrNameLst>
                                          <p:attrName>ppt_w</p:attrName>
                                        </p:attrNameLst>
                                      </p:cBhvr>
                                      <p:tavLst>
                                        <p:tav tm="0">
                                          <p:val>
                                            <p:strVal val="#ppt_w+.3"/>
                                          </p:val>
                                        </p:tav>
                                        <p:tav tm="100000">
                                          <p:val>
                                            <p:strVal val="#ppt_w"/>
                                          </p:val>
                                        </p:tav>
                                      </p:tavLst>
                                    </p:anim>
                                    <p:anim calcmode="lin" valueType="num">
                                      <p:cBhvr>
                                        <p:cTn id="27" dur="500" fill="hold"/>
                                        <p:tgtEl>
                                          <p:spTgt spid="17521"/>
                                        </p:tgtEl>
                                        <p:attrNameLst>
                                          <p:attrName>ppt_h</p:attrName>
                                        </p:attrNameLst>
                                      </p:cBhvr>
                                      <p:tavLst>
                                        <p:tav tm="0">
                                          <p:val>
                                            <p:strVal val="#ppt_h"/>
                                          </p:val>
                                        </p:tav>
                                        <p:tav tm="100000">
                                          <p:val>
                                            <p:strVal val="#ppt_h"/>
                                          </p:val>
                                        </p:tav>
                                      </p:tavLst>
                                    </p:anim>
                                    <p:animEffect transition="in" filter="fade">
                                      <p:cBhvr>
                                        <p:cTn id="28" dur="500"/>
                                        <p:tgtEl>
                                          <p:spTgt spid="17521"/>
                                        </p:tgtEl>
                                      </p:cBhvr>
                                    </p:animEffect>
                                  </p:childTnLst>
                                </p:cTn>
                              </p:par>
                              <p:par>
                                <p:cTn id="29" presetID="50" presetClass="entr" presetSubtype="0" decel="100000" fill="hold" grpId="0" nodeType="withEffect">
                                  <p:stCondLst>
                                    <p:cond delay="0"/>
                                  </p:stCondLst>
                                  <p:childTnLst>
                                    <p:set>
                                      <p:cBhvr>
                                        <p:cTn id="30" dur="1" fill="hold">
                                          <p:stCondLst>
                                            <p:cond delay="0"/>
                                          </p:stCondLst>
                                        </p:cTn>
                                        <p:tgtEl>
                                          <p:spTgt spid="854"/>
                                        </p:tgtEl>
                                        <p:attrNameLst>
                                          <p:attrName>style.visibility</p:attrName>
                                        </p:attrNameLst>
                                      </p:cBhvr>
                                      <p:to>
                                        <p:strVal val="visible"/>
                                      </p:to>
                                    </p:set>
                                    <p:anim calcmode="lin" valueType="num">
                                      <p:cBhvr>
                                        <p:cTn id="31" dur="500" fill="hold"/>
                                        <p:tgtEl>
                                          <p:spTgt spid="854"/>
                                        </p:tgtEl>
                                        <p:attrNameLst>
                                          <p:attrName>ppt_w</p:attrName>
                                        </p:attrNameLst>
                                      </p:cBhvr>
                                      <p:tavLst>
                                        <p:tav tm="0">
                                          <p:val>
                                            <p:strVal val="#ppt_w+.3"/>
                                          </p:val>
                                        </p:tav>
                                        <p:tav tm="100000">
                                          <p:val>
                                            <p:strVal val="#ppt_w"/>
                                          </p:val>
                                        </p:tav>
                                      </p:tavLst>
                                    </p:anim>
                                    <p:anim calcmode="lin" valueType="num">
                                      <p:cBhvr>
                                        <p:cTn id="32" dur="500" fill="hold"/>
                                        <p:tgtEl>
                                          <p:spTgt spid="854"/>
                                        </p:tgtEl>
                                        <p:attrNameLst>
                                          <p:attrName>ppt_h</p:attrName>
                                        </p:attrNameLst>
                                      </p:cBhvr>
                                      <p:tavLst>
                                        <p:tav tm="0">
                                          <p:val>
                                            <p:strVal val="#ppt_h"/>
                                          </p:val>
                                        </p:tav>
                                        <p:tav tm="100000">
                                          <p:val>
                                            <p:strVal val="#ppt_h"/>
                                          </p:val>
                                        </p:tav>
                                      </p:tavLst>
                                    </p:anim>
                                    <p:animEffect transition="in" filter="fade">
                                      <p:cBhvr>
                                        <p:cTn id="33" dur="500"/>
                                        <p:tgtEl>
                                          <p:spTgt spid="854"/>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37" fill="hold" nodeType="clickEffect">
                                  <p:stCondLst>
                                    <p:cond delay="0"/>
                                  </p:stCondLst>
                                  <p:childTnLst>
                                    <p:set>
                                      <p:cBhvr>
                                        <p:cTn id="37" dur="1" fill="hold">
                                          <p:stCondLst>
                                            <p:cond delay="0"/>
                                          </p:stCondLst>
                                        </p:cTn>
                                        <p:tgtEl>
                                          <p:spTgt spid="17525"/>
                                        </p:tgtEl>
                                        <p:attrNameLst>
                                          <p:attrName>style.visibility</p:attrName>
                                        </p:attrNameLst>
                                      </p:cBhvr>
                                      <p:to>
                                        <p:strVal val="visible"/>
                                      </p:to>
                                    </p:set>
                                    <p:animEffect transition="in" filter="barn(outVertical)">
                                      <p:cBhvr>
                                        <p:cTn id="38" dur="500"/>
                                        <p:tgtEl>
                                          <p:spTgt spid="17525"/>
                                        </p:tgtEl>
                                      </p:cBhvr>
                                    </p:animEffect>
                                  </p:childTnLst>
                                </p:cTn>
                              </p:par>
                              <p:par>
                                <p:cTn id="39" presetID="16" presetClass="entr" presetSubtype="37" fill="hold" grpId="0" nodeType="withEffect">
                                  <p:stCondLst>
                                    <p:cond delay="0"/>
                                  </p:stCondLst>
                                  <p:childTnLst>
                                    <p:set>
                                      <p:cBhvr>
                                        <p:cTn id="40" dur="1" fill="hold">
                                          <p:stCondLst>
                                            <p:cond delay="0"/>
                                          </p:stCondLst>
                                        </p:cTn>
                                        <p:tgtEl>
                                          <p:spTgt spid="17523"/>
                                        </p:tgtEl>
                                        <p:attrNameLst>
                                          <p:attrName>style.visibility</p:attrName>
                                        </p:attrNameLst>
                                      </p:cBhvr>
                                      <p:to>
                                        <p:strVal val="visible"/>
                                      </p:to>
                                    </p:set>
                                    <p:animEffect transition="in" filter="barn(outVertical)">
                                      <p:cBhvr>
                                        <p:cTn id="41" dur="500"/>
                                        <p:tgtEl>
                                          <p:spTgt spid="17523"/>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855"/>
                                        </p:tgtEl>
                                        <p:attrNameLst>
                                          <p:attrName>style.visibility</p:attrName>
                                        </p:attrNameLst>
                                      </p:cBhvr>
                                      <p:to>
                                        <p:strVal val="visible"/>
                                      </p:to>
                                    </p:set>
                                    <p:animEffect transition="in" filter="barn(outVertical)">
                                      <p:cBhvr>
                                        <p:cTn id="44" dur="500"/>
                                        <p:tgtEl>
                                          <p:spTgt spid="8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519" grpId="0" animBg="1"/>
      <p:bldP spid="17521" grpId="0" animBg="1"/>
      <p:bldP spid="17523" grpId="0" animBg="1"/>
      <p:bldP spid="6" grpId="0"/>
      <p:bldP spid="854" grpId="0"/>
      <p:bldP spid="85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5583"/>
        <p:cNvGrpSpPr/>
        <p:nvPr/>
      </p:nvGrpSpPr>
      <p:grpSpPr>
        <a:xfrm>
          <a:off x="0" y="0"/>
          <a:ext cx="0" cy="0"/>
          <a:chOff x="0" y="0"/>
          <a:chExt cx="0" cy="0"/>
        </a:xfrm>
      </p:grpSpPr>
      <p:grpSp>
        <p:nvGrpSpPr>
          <p:cNvPr id="15587" name="Google Shape;15587;p57"/>
          <p:cNvGrpSpPr/>
          <p:nvPr/>
        </p:nvGrpSpPr>
        <p:grpSpPr>
          <a:xfrm rot="10800000">
            <a:off x="262341" y="611988"/>
            <a:ext cx="1348335" cy="1071087"/>
            <a:chOff x="343445" y="291733"/>
            <a:chExt cx="1348335" cy="1071087"/>
          </a:xfrm>
        </p:grpSpPr>
        <p:cxnSp>
          <p:nvCxnSpPr>
            <p:cNvPr id="15588" name="Google Shape;15588;p57"/>
            <p:cNvCxnSpPr/>
            <p:nvPr/>
          </p:nvCxnSpPr>
          <p:spPr>
            <a:xfrm flipH="1">
              <a:off x="564606" y="847494"/>
              <a:ext cx="477900" cy="99600"/>
            </a:xfrm>
            <a:prstGeom prst="straightConnector1">
              <a:avLst/>
            </a:prstGeom>
            <a:noFill/>
            <a:ln w="19050" cap="flat" cmpd="sng">
              <a:solidFill>
                <a:schemeClr val="dk1"/>
              </a:solidFill>
              <a:prstDash val="solid"/>
              <a:round/>
              <a:headEnd type="none" w="med" len="med"/>
              <a:tailEnd type="none" w="med" len="med"/>
            </a:ln>
          </p:spPr>
        </p:cxnSp>
        <p:cxnSp>
          <p:nvCxnSpPr>
            <p:cNvPr id="15589" name="Google Shape;15589;p57"/>
            <p:cNvCxnSpPr>
              <a:stCxn id="15590" idx="6"/>
            </p:cNvCxnSpPr>
            <p:nvPr/>
          </p:nvCxnSpPr>
          <p:spPr>
            <a:xfrm flipH="1">
              <a:off x="439918" y="1041721"/>
              <a:ext cx="52200" cy="174000"/>
            </a:xfrm>
            <a:prstGeom prst="straightConnector1">
              <a:avLst/>
            </a:prstGeom>
            <a:noFill/>
            <a:ln w="19050" cap="flat" cmpd="sng">
              <a:solidFill>
                <a:schemeClr val="dk1"/>
              </a:solidFill>
              <a:prstDash val="solid"/>
              <a:round/>
              <a:headEnd type="none" w="med" len="med"/>
              <a:tailEnd type="none" w="med" len="med"/>
            </a:ln>
          </p:spPr>
        </p:cxnSp>
        <p:grpSp>
          <p:nvGrpSpPr>
            <p:cNvPr id="15591" name="Google Shape;15591;p57"/>
            <p:cNvGrpSpPr/>
            <p:nvPr/>
          </p:nvGrpSpPr>
          <p:grpSpPr>
            <a:xfrm rot="5400000">
              <a:off x="752644" y="639830"/>
              <a:ext cx="530713" cy="530713"/>
              <a:chOff x="6804422" y="-316297"/>
              <a:chExt cx="252600" cy="252600"/>
            </a:xfrm>
          </p:grpSpPr>
          <p:sp>
            <p:nvSpPr>
              <p:cNvPr id="15592" name="Google Shape;15592;p57"/>
              <p:cNvSpPr/>
              <p:nvPr/>
            </p:nvSpPr>
            <p:spPr>
              <a:xfrm rot="1373652">
                <a:off x="6834328" y="-286390"/>
                <a:ext cx="192787" cy="192787"/>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57"/>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4" name="Google Shape;15594;p57"/>
            <p:cNvGrpSpPr/>
            <p:nvPr/>
          </p:nvGrpSpPr>
          <p:grpSpPr>
            <a:xfrm rot="5400000">
              <a:off x="343445" y="1149300"/>
              <a:ext cx="192600" cy="192600"/>
              <a:chOff x="7291941" y="112804"/>
              <a:chExt cx="192600" cy="192600"/>
            </a:xfrm>
          </p:grpSpPr>
          <p:sp>
            <p:nvSpPr>
              <p:cNvPr id="15595" name="Google Shape;15595;p57"/>
              <p:cNvSpPr/>
              <p:nvPr/>
            </p:nvSpPr>
            <p:spPr>
              <a:xfrm>
                <a:off x="7291941" y="112804"/>
                <a:ext cx="192600" cy="1926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57"/>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7" name="Google Shape;15597;p57"/>
            <p:cNvGrpSpPr/>
            <p:nvPr/>
          </p:nvGrpSpPr>
          <p:grpSpPr>
            <a:xfrm rot="5400000">
              <a:off x="406618" y="826471"/>
              <a:ext cx="259500" cy="259500"/>
              <a:chOff x="6969112" y="-17269"/>
              <a:chExt cx="259500" cy="259500"/>
            </a:xfrm>
          </p:grpSpPr>
          <p:sp>
            <p:nvSpPr>
              <p:cNvPr id="15590" name="Google Shape;15590;p57"/>
              <p:cNvSpPr/>
              <p:nvPr/>
            </p:nvSpPr>
            <p:spPr>
              <a:xfrm rot="1641813">
                <a:off x="7002590" y="16208"/>
                <a:ext cx="192544" cy="192544"/>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57"/>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57"/>
            <p:cNvGrpSpPr/>
            <p:nvPr/>
          </p:nvGrpSpPr>
          <p:grpSpPr>
            <a:xfrm rot="5400000">
              <a:off x="1325788" y="996827"/>
              <a:ext cx="365992" cy="365992"/>
              <a:chOff x="6804422" y="-316297"/>
              <a:chExt cx="252600" cy="252600"/>
            </a:xfrm>
          </p:grpSpPr>
          <p:sp>
            <p:nvSpPr>
              <p:cNvPr id="15600" name="Google Shape;15600;p57"/>
              <p:cNvSpPr/>
              <p:nvPr/>
            </p:nvSpPr>
            <p:spPr>
              <a:xfrm rot="1373652">
                <a:off x="6834328" y="-286390"/>
                <a:ext cx="192787" cy="192787"/>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57"/>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602" name="Google Shape;15602;p57"/>
            <p:cNvCxnSpPr>
              <a:stCxn id="15592" idx="0"/>
              <a:endCxn id="15600" idx="4"/>
            </p:cNvCxnSpPr>
            <p:nvPr/>
          </p:nvCxnSpPr>
          <p:spPr>
            <a:xfrm>
              <a:off x="1204569" y="983974"/>
              <a:ext cx="175500" cy="141600"/>
            </a:xfrm>
            <a:prstGeom prst="straightConnector1">
              <a:avLst/>
            </a:prstGeom>
            <a:noFill/>
            <a:ln w="19050" cap="flat" cmpd="sng">
              <a:solidFill>
                <a:schemeClr val="dk1"/>
              </a:solidFill>
              <a:prstDash val="solid"/>
              <a:round/>
              <a:headEnd type="none" w="med" len="med"/>
              <a:tailEnd type="none" w="med" len="med"/>
            </a:ln>
          </p:spPr>
        </p:cxnSp>
        <p:grpSp>
          <p:nvGrpSpPr>
            <p:cNvPr id="15603" name="Google Shape;15603;p57"/>
            <p:cNvGrpSpPr/>
            <p:nvPr/>
          </p:nvGrpSpPr>
          <p:grpSpPr>
            <a:xfrm rot="5400000">
              <a:off x="1055529" y="291733"/>
              <a:ext cx="274500" cy="274500"/>
              <a:chOff x="6804422" y="-316297"/>
              <a:chExt cx="252600" cy="252600"/>
            </a:xfrm>
          </p:grpSpPr>
          <p:sp>
            <p:nvSpPr>
              <p:cNvPr id="15604" name="Google Shape;15604;p57"/>
              <p:cNvSpPr/>
              <p:nvPr/>
            </p:nvSpPr>
            <p:spPr>
              <a:xfrm rot="1373652">
                <a:off x="6834328" y="-286390"/>
                <a:ext cx="192787" cy="192787"/>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57"/>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606" name="Google Shape;15606;p57"/>
            <p:cNvCxnSpPr>
              <a:stCxn id="15592" idx="2"/>
              <a:endCxn id="15604" idx="6"/>
            </p:cNvCxnSpPr>
            <p:nvPr/>
          </p:nvCxnSpPr>
          <p:spPr>
            <a:xfrm rot="10800000" flipH="1">
              <a:off x="1096788" y="525417"/>
              <a:ext cx="55200" cy="193200"/>
            </a:xfrm>
            <a:prstGeom prst="straightConnector1">
              <a:avLst/>
            </a:prstGeom>
            <a:noFill/>
            <a:ln w="19050" cap="flat" cmpd="sng">
              <a:solidFill>
                <a:schemeClr val="dk1"/>
              </a:solidFill>
              <a:prstDash val="solid"/>
              <a:round/>
              <a:headEnd type="none" w="med" len="med"/>
              <a:tailEnd type="none" w="med" len="med"/>
            </a:ln>
          </p:spPr>
        </p:cxnSp>
      </p:grpSp>
      <p:grpSp>
        <p:nvGrpSpPr>
          <p:cNvPr id="15607" name="Google Shape;15607;p57"/>
          <p:cNvGrpSpPr/>
          <p:nvPr/>
        </p:nvGrpSpPr>
        <p:grpSpPr>
          <a:xfrm rot="9562654" flipH="1">
            <a:off x="8172269" y="3601572"/>
            <a:ext cx="680104" cy="621686"/>
            <a:chOff x="6804422" y="-316297"/>
            <a:chExt cx="680119" cy="621701"/>
          </a:xfrm>
        </p:grpSpPr>
        <p:cxnSp>
          <p:nvCxnSpPr>
            <p:cNvPr id="15608" name="Google Shape;15608;p57"/>
            <p:cNvCxnSpPr>
              <a:stCxn id="15609" idx="5"/>
            </p:cNvCxnSpPr>
            <p:nvPr/>
          </p:nvCxnSpPr>
          <p:spPr>
            <a:xfrm rot="-1243013">
              <a:off x="7003479" y="-116461"/>
              <a:ext cx="50035" cy="216643"/>
            </a:xfrm>
            <a:prstGeom prst="straightConnector1">
              <a:avLst/>
            </a:prstGeom>
            <a:noFill/>
            <a:ln w="19050" cap="flat" cmpd="sng">
              <a:solidFill>
                <a:schemeClr val="dk1"/>
              </a:solidFill>
              <a:prstDash val="solid"/>
              <a:round/>
              <a:headEnd type="none" w="med" len="med"/>
              <a:tailEnd type="none" w="med" len="med"/>
            </a:ln>
          </p:spPr>
        </p:cxnSp>
        <p:cxnSp>
          <p:nvCxnSpPr>
            <p:cNvPr id="15610" name="Google Shape;15610;p57"/>
            <p:cNvCxnSpPr>
              <a:stCxn id="15611" idx="6"/>
            </p:cNvCxnSpPr>
            <p:nvPr/>
          </p:nvCxnSpPr>
          <p:spPr>
            <a:xfrm rot="-1236695">
              <a:off x="7199075" y="127722"/>
              <a:ext cx="144874" cy="110218"/>
            </a:xfrm>
            <a:prstGeom prst="straightConnector1">
              <a:avLst/>
            </a:prstGeom>
            <a:noFill/>
            <a:ln w="19050" cap="flat" cmpd="sng">
              <a:solidFill>
                <a:schemeClr val="dk1"/>
              </a:solidFill>
              <a:prstDash val="solid"/>
              <a:round/>
              <a:headEnd type="none" w="med" len="med"/>
              <a:tailEnd type="none" w="med" len="med"/>
            </a:ln>
          </p:spPr>
        </p:cxnSp>
        <p:grpSp>
          <p:nvGrpSpPr>
            <p:cNvPr id="15612" name="Google Shape;15612;p57"/>
            <p:cNvGrpSpPr/>
            <p:nvPr/>
          </p:nvGrpSpPr>
          <p:grpSpPr>
            <a:xfrm>
              <a:off x="6804422" y="-316297"/>
              <a:ext cx="252600" cy="252600"/>
              <a:chOff x="6804422" y="-316297"/>
              <a:chExt cx="252600" cy="252600"/>
            </a:xfrm>
          </p:grpSpPr>
          <p:sp>
            <p:nvSpPr>
              <p:cNvPr id="15609" name="Google Shape;15609;p57"/>
              <p:cNvSpPr/>
              <p:nvPr/>
            </p:nvSpPr>
            <p:spPr>
              <a:xfrm rot="1373652">
                <a:off x="6834328" y="-286390"/>
                <a:ext cx="192787" cy="192787"/>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57"/>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4" name="Google Shape;15614;p57"/>
            <p:cNvGrpSpPr/>
            <p:nvPr/>
          </p:nvGrpSpPr>
          <p:grpSpPr>
            <a:xfrm>
              <a:off x="7291941" y="112804"/>
              <a:ext cx="192600" cy="192600"/>
              <a:chOff x="7291941" y="112804"/>
              <a:chExt cx="192600" cy="192600"/>
            </a:xfrm>
          </p:grpSpPr>
          <p:sp>
            <p:nvSpPr>
              <p:cNvPr id="15615" name="Google Shape;15615;p57"/>
              <p:cNvSpPr/>
              <p:nvPr/>
            </p:nvSpPr>
            <p:spPr>
              <a:xfrm>
                <a:off x="7291941" y="112804"/>
                <a:ext cx="192600" cy="1926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57"/>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57"/>
            <p:cNvGrpSpPr/>
            <p:nvPr/>
          </p:nvGrpSpPr>
          <p:grpSpPr>
            <a:xfrm>
              <a:off x="6969112" y="-17269"/>
              <a:ext cx="259500" cy="259500"/>
              <a:chOff x="6969112" y="-17269"/>
              <a:chExt cx="259500" cy="259500"/>
            </a:xfrm>
          </p:grpSpPr>
          <p:sp>
            <p:nvSpPr>
              <p:cNvPr id="15611" name="Google Shape;15611;p57"/>
              <p:cNvSpPr/>
              <p:nvPr/>
            </p:nvSpPr>
            <p:spPr>
              <a:xfrm rot="1641813">
                <a:off x="7002590" y="16208"/>
                <a:ext cx="192544" cy="192544"/>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57"/>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Title 2"/>
          <p:cNvSpPr>
            <a:spLocks noGrp="1"/>
          </p:cNvSpPr>
          <p:nvPr>
            <p:ph type="title" idx="2"/>
          </p:nvPr>
        </p:nvSpPr>
        <p:spPr>
          <a:xfrm>
            <a:off x="1079378" y="1311388"/>
            <a:ext cx="7210898" cy="2370765"/>
          </a:xfrm>
        </p:spPr>
        <p:txBody>
          <a:bodyPr/>
          <a:lstStyle/>
          <a:p>
            <a:pPr>
              <a:lnSpc>
                <a:spcPct val="150000"/>
              </a:lnSpc>
            </a:pPr>
            <a:r>
              <a:rPr lang="en-US" sz="4000" b="1" dirty="0" smtClean="0">
                <a:solidFill>
                  <a:schemeClr val="accent6">
                    <a:lumMod val="50000"/>
                  </a:schemeClr>
                </a:solidFill>
                <a:latin typeface="+mn-lt"/>
              </a:rPr>
              <a:t>CẢM ƠN CÁC EM </a:t>
            </a:r>
            <a:br>
              <a:rPr lang="en-US" sz="4000" b="1" dirty="0" smtClean="0">
                <a:solidFill>
                  <a:schemeClr val="accent6">
                    <a:lumMod val="50000"/>
                  </a:schemeClr>
                </a:solidFill>
                <a:latin typeface="+mn-lt"/>
              </a:rPr>
            </a:br>
            <a:r>
              <a:rPr lang="en-US" sz="4000" b="1" dirty="0" smtClean="0">
                <a:solidFill>
                  <a:schemeClr val="accent6">
                    <a:lumMod val="50000"/>
                  </a:schemeClr>
                </a:solidFill>
                <a:latin typeface="+mn-lt"/>
              </a:rPr>
              <a:t>ĐÃ LẮNG NGHE BÀI GIẢNG!</a:t>
            </a:r>
            <a:endParaRPr lang="en-US" sz="4000" b="1" dirty="0">
              <a:solidFill>
                <a:schemeClr val="accent6">
                  <a:lumMod val="50000"/>
                </a:schemeClr>
              </a:solidFill>
              <a:latin typeface="+mn-lt"/>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2341" y="3097081"/>
            <a:ext cx="1854135" cy="185413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oors dir="vert"/>
      </p:transition>
    </mc:Choice>
    <mc:Fallback>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4508"/>
        <p:cNvGrpSpPr/>
        <p:nvPr/>
      </p:nvGrpSpPr>
      <p:grpSpPr>
        <a:xfrm>
          <a:off x="0" y="0"/>
          <a:ext cx="0" cy="0"/>
          <a:chOff x="0" y="0"/>
          <a:chExt cx="0" cy="0"/>
        </a:xfrm>
      </p:grpSpPr>
      <p:sp>
        <p:nvSpPr>
          <p:cNvPr id="14509" name="Google Shape;14509;p38"/>
          <p:cNvSpPr txBox="1">
            <a:spLocks noGrp="1"/>
          </p:cNvSpPr>
          <p:nvPr>
            <p:ph type="ctrTitle"/>
          </p:nvPr>
        </p:nvSpPr>
        <p:spPr>
          <a:xfrm>
            <a:off x="339125" y="1902300"/>
            <a:ext cx="8470500" cy="12558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45700" rIns="91425" bIns="91425" anchor="ctr" anchorCtr="0">
            <a:noAutofit/>
          </a:bodyPr>
          <a:lstStyle/>
          <a:p>
            <a:pPr marL="0" lvl="0" indent="0" algn="ctr" rtl="0">
              <a:spcBef>
                <a:spcPts val="0"/>
              </a:spcBef>
              <a:spcAft>
                <a:spcPts val="0"/>
              </a:spcAft>
              <a:buNone/>
            </a:pPr>
            <a:r>
              <a:rPr lang="en-US" sz="3600" b="1" dirty="0" smtClean="0">
                <a:solidFill>
                  <a:schemeClr val="accent4">
                    <a:lumMod val="50000"/>
                  </a:schemeClr>
                </a:solidFill>
                <a:latin typeface="+mn-lt"/>
              </a:rPr>
              <a:t>BÀI 2: NGUYÊN TỐ HÓA HỌC</a:t>
            </a:r>
            <a:endParaRPr sz="3600" b="1" dirty="0">
              <a:solidFill>
                <a:schemeClr val="accent4">
                  <a:lumMod val="50000"/>
                </a:schemeClr>
              </a:solidFill>
              <a:latin typeface="+mn-lt"/>
            </a:endParaRPr>
          </a:p>
        </p:txBody>
      </p:sp>
      <p:sp>
        <p:nvSpPr>
          <p:cNvPr id="14511" name="Google Shape;14511;p38"/>
          <p:cNvSpPr txBox="1">
            <a:spLocks noGrp="1"/>
          </p:cNvSpPr>
          <p:nvPr>
            <p:ph type="subTitle" idx="1"/>
          </p:nvPr>
        </p:nvSpPr>
        <p:spPr>
          <a:xfrm>
            <a:off x="7438163" y="544163"/>
            <a:ext cx="1371600" cy="4095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91425" tIns="91425" rIns="91425" bIns="109725" anchor="ctr" anchorCtr="0">
            <a:noAutofit/>
          </a:bodyPr>
          <a:lstStyle/>
          <a:p>
            <a:pPr marL="0" lvl="0" indent="0" algn="ctr" rtl="0">
              <a:spcBef>
                <a:spcPts val="0"/>
              </a:spcBef>
              <a:spcAft>
                <a:spcPts val="0"/>
              </a:spcAft>
              <a:buNone/>
            </a:pPr>
            <a:r>
              <a:rPr lang="en-US" b="1" dirty="0" err="1" smtClean="0">
                <a:solidFill>
                  <a:schemeClr val="accent6">
                    <a:lumMod val="75000"/>
                  </a:schemeClr>
                </a:solidFill>
                <a:latin typeface="+mn-lt"/>
              </a:rPr>
              <a:t>Hóa</a:t>
            </a:r>
            <a:r>
              <a:rPr lang="en-US" b="1" dirty="0" smtClean="0">
                <a:solidFill>
                  <a:schemeClr val="accent6">
                    <a:lumMod val="75000"/>
                  </a:schemeClr>
                </a:solidFill>
                <a:latin typeface="+mn-lt"/>
              </a:rPr>
              <a:t> </a:t>
            </a:r>
            <a:r>
              <a:rPr lang="en-US" b="1" dirty="0" err="1" smtClean="0">
                <a:solidFill>
                  <a:schemeClr val="accent6">
                    <a:lumMod val="75000"/>
                  </a:schemeClr>
                </a:solidFill>
                <a:latin typeface="+mn-lt"/>
              </a:rPr>
              <a:t>học</a:t>
            </a:r>
            <a:endParaRPr b="1" dirty="0">
              <a:solidFill>
                <a:schemeClr val="accent6">
                  <a:lumMod val="75000"/>
                </a:schemeClr>
              </a:solidFill>
              <a:latin typeface="+mn-lt"/>
            </a:endParaRPr>
          </a:p>
        </p:txBody>
      </p:sp>
      <p:grpSp>
        <p:nvGrpSpPr>
          <p:cNvPr id="14512" name="Google Shape;14512;p38"/>
          <p:cNvGrpSpPr/>
          <p:nvPr/>
        </p:nvGrpSpPr>
        <p:grpSpPr>
          <a:xfrm rot="10800000">
            <a:off x="8422062" y="309796"/>
            <a:ext cx="680167" cy="621792"/>
            <a:chOff x="6804466" y="-316297"/>
            <a:chExt cx="680167" cy="621792"/>
          </a:xfrm>
        </p:grpSpPr>
        <p:cxnSp>
          <p:nvCxnSpPr>
            <p:cNvPr id="14513" name="Google Shape;14513;p38"/>
            <p:cNvCxnSpPr>
              <a:stCxn id="14514" idx="5"/>
              <a:endCxn id="14515" idx="1"/>
            </p:cNvCxnSpPr>
            <p:nvPr/>
          </p:nvCxnSpPr>
          <p:spPr>
            <a:xfrm>
              <a:off x="6966929" y="-100831"/>
              <a:ext cx="123000" cy="185100"/>
            </a:xfrm>
            <a:prstGeom prst="straightConnector1">
              <a:avLst/>
            </a:prstGeom>
            <a:noFill/>
            <a:ln w="19050" cap="flat" cmpd="sng">
              <a:solidFill>
                <a:schemeClr val="dk1"/>
              </a:solidFill>
              <a:prstDash val="solid"/>
              <a:round/>
              <a:headEnd type="none" w="med" len="med"/>
              <a:tailEnd type="none" w="med" len="med"/>
            </a:ln>
          </p:spPr>
        </p:cxnSp>
        <p:cxnSp>
          <p:nvCxnSpPr>
            <p:cNvPr id="14516" name="Google Shape;14516;p38"/>
            <p:cNvCxnSpPr>
              <a:stCxn id="14517" idx="6"/>
              <a:endCxn id="14518" idx="2"/>
            </p:cNvCxnSpPr>
            <p:nvPr/>
          </p:nvCxnSpPr>
          <p:spPr>
            <a:xfrm>
              <a:off x="7184439" y="156868"/>
              <a:ext cx="174000" cy="52200"/>
            </a:xfrm>
            <a:prstGeom prst="straightConnector1">
              <a:avLst/>
            </a:prstGeom>
            <a:noFill/>
            <a:ln w="19050" cap="flat" cmpd="sng">
              <a:solidFill>
                <a:schemeClr val="dk1"/>
              </a:solidFill>
              <a:prstDash val="solid"/>
              <a:round/>
              <a:headEnd type="none" w="med" len="med"/>
              <a:tailEnd type="none" w="med" len="med"/>
            </a:ln>
          </p:spPr>
        </p:cxnSp>
        <p:grpSp>
          <p:nvGrpSpPr>
            <p:cNvPr id="14519" name="Google Shape;14519;p38"/>
            <p:cNvGrpSpPr/>
            <p:nvPr/>
          </p:nvGrpSpPr>
          <p:grpSpPr>
            <a:xfrm>
              <a:off x="6804466" y="-316297"/>
              <a:ext cx="252434" cy="252434"/>
              <a:chOff x="6804466" y="-316297"/>
              <a:chExt cx="252434" cy="252434"/>
            </a:xfrm>
          </p:grpSpPr>
          <p:sp>
            <p:nvSpPr>
              <p:cNvPr id="14514" name="Google Shape;14514;p38"/>
              <p:cNvSpPr/>
              <p:nvPr/>
            </p:nvSpPr>
            <p:spPr>
              <a:xfrm rot="1373782">
                <a:off x="6834354" y="-286409"/>
                <a:ext cx="192657" cy="192657"/>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38"/>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1" name="Google Shape;14521;p38"/>
            <p:cNvGrpSpPr/>
            <p:nvPr/>
          </p:nvGrpSpPr>
          <p:grpSpPr>
            <a:xfrm>
              <a:off x="7291941" y="112804"/>
              <a:ext cx="192691" cy="192691"/>
              <a:chOff x="7291941" y="112804"/>
              <a:chExt cx="192691" cy="192691"/>
            </a:xfrm>
          </p:grpSpPr>
          <p:sp>
            <p:nvSpPr>
              <p:cNvPr id="14522" name="Google Shape;14522;p38"/>
              <p:cNvSpPr/>
              <p:nvPr/>
            </p:nvSpPr>
            <p:spPr>
              <a:xfrm>
                <a:off x="7291941" y="112804"/>
                <a:ext cx="192691" cy="192691"/>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38"/>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4" name="Google Shape;14524;p38"/>
            <p:cNvGrpSpPr/>
            <p:nvPr/>
          </p:nvGrpSpPr>
          <p:grpSpPr>
            <a:xfrm>
              <a:off x="6969033" y="-17269"/>
              <a:ext cx="259696" cy="259696"/>
              <a:chOff x="6969033" y="-17269"/>
              <a:chExt cx="259696" cy="259696"/>
            </a:xfrm>
          </p:grpSpPr>
          <p:sp>
            <p:nvSpPr>
              <p:cNvPr id="14517" name="Google Shape;14517;p38"/>
              <p:cNvSpPr/>
              <p:nvPr/>
            </p:nvSpPr>
            <p:spPr>
              <a:xfrm rot="1642122">
                <a:off x="7002539" y="16236"/>
                <a:ext cx="192684" cy="192684"/>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38"/>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26" name="Google Shape;14526;p38"/>
          <p:cNvGrpSpPr/>
          <p:nvPr/>
        </p:nvGrpSpPr>
        <p:grpSpPr>
          <a:xfrm>
            <a:off x="339129" y="309806"/>
            <a:ext cx="1348426" cy="1070861"/>
            <a:chOff x="343354" y="291781"/>
            <a:chExt cx="1348426" cy="1070861"/>
          </a:xfrm>
        </p:grpSpPr>
        <p:cxnSp>
          <p:nvCxnSpPr>
            <p:cNvPr id="14527" name="Google Shape;14527;p38"/>
            <p:cNvCxnSpPr/>
            <p:nvPr/>
          </p:nvCxnSpPr>
          <p:spPr>
            <a:xfrm flipH="1">
              <a:off x="564642" y="847623"/>
              <a:ext cx="477900" cy="99600"/>
            </a:xfrm>
            <a:prstGeom prst="straightConnector1">
              <a:avLst/>
            </a:prstGeom>
            <a:noFill/>
            <a:ln w="19050" cap="flat" cmpd="sng">
              <a:solidFill>
                <a:schemeClr val="dk1"/>
              </a:solidFill>
              <a:prstDash val="solid"/>
              <a:round/>
              <a:headEnd type="none" w="med" len="med"/>
              <a:tailEnd type="none" w="med" len="med"/>
            </a:ln>
          </p:spPr>
        </p:cxnSp>
        <p:cxnSp>
          <p:nvCxnSpPr>
            <p:cNvPr id="14528" name="Google Shape;14528;p38"/>
            <p:cNvCxnSpPr>
              <a:stCxn id="14529" idx="6"/>
              <a:endCxn id="14530" idx="2"/>
            </p:cNvCxnSpPr>
            <p:nvPr/>
          </p:nvCxnSpPr>
          <p:spPr>
            <a:xfrm flipH="1">
              <a:off x="439781" y="1041798"/>
              <a:ext cx="52200" cy="174000"/>
            </a:xfrm>
            <a:prstGeom prst="straightConnector1">
              <a:avLst/>
            </a:prstGeom>
            <a:noFill/>
            <a:ln w="19050" cap="flat" cmpd="sng">
              <a:solidFill>
                <a:schemeClr val="dk1"/>
              </a:solidFill>
              <a:prstDash val="solid"/>
              <a:round/>
              <a:headEnd type="none" w="med" len="med"/>
              <a:tailEnd type="none" w="med" len="med"/>
            </a:ln>
          </p:spPr>
        </p:cxnSp>
        <p:grpSp>
          <p:nvGrpSpPr>
            <p:cNvPr id="14531" name="Google Shape;14531;p38"/>
            <p:cNvGrpSpPr/>
            <p:nvPr/>
          </p:nvGrpSpPr>
          <p:grpSpPr>
            <a:xfrm rot="5400000">
              <a:off x="752993" y="639922"/>
              <a:ext cx="530363" cy="530363"/>
              <a:chOff x="6804466" y="-316297"/>
              <a:chExt cx="252434" cy="252434"/>
            </a:xfrm>
          </p:grpSpPr>
          <p:sp>
            <p:nvSpPr>
              <p:cNvPr id="14532" name="Google Shape;14532;p38"/>
              <p:cNvSpPr/>
              <p:nvPr/>
            </p:nvSpPr>
            <p:spPr>
              <a:xfrm rot="1373782">
                <a:off x="6834354" y="-286409"/>
                <a:ext cx="192657" cy="192657"/>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38"/>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4" name="Google Shape;14534;p38"/>
            <p:cNvGrpSpPr/>
            <p:nvPr/>
          </p:nvGrpSpPr>
          <p:grpSpPr>
            <a:xfrm rot="5400000">
              <a:off x="343354" y="1149300"/>
              <a:ext cx="192691" cy="192691"/>
              <a:chOff x="7291941" y="112804"/>
              <a:chExt cx="192691" cy="192691"/>
            </a:xfrm>
          </p:grpSpPr>
          <p:sp>
            <p:nvSpPr>
              <p:cNvPr id="14535" name="Google Shape;14535;p38"/>
              <p:cNvSpPr/>
              <p:nvPr/>
            </p:nvSpPr>
            <p:spPr>
              <a:xfrm>
                <a:off x="7291941" y="112804"/>
                <a:ext cx="192691" cy="192691"/>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38"/>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7" name="Google Shape;14537;p38"/>
            <p:cNvGrpSpPr/>
            <p:nvPr/>
          </p:nvGrpSpPr>
          <p:grpSpPr>
            <a:xfrm rot="5400000">
              <a:off x="406422" y="826392"/>
              <a:ext cx="259696" cy="259696"/>
              <a:chOff x="6969033" y="-17269"/>
              <a:chExt cx="259696" cy="259696"/>
            </a:xfrm>
          </p:grpSpPr>
          <p:sp>
            <p:nvSpPr>
              <p:cNvPr id="14529" name="Google Shape;14529;p38"/>
              <p:cNvSpPr/>
              <p:nvPr/>
            </p:nvSpPr>
            <p:spPr>
              <a:xfrm rot="1642122">
                <a:off x="7002539" y="16236"/>
                <a:ext cx="192684" cy="192684"/>
              </a:xfrm>
              <a:prstGeom prst="ellipse">
                <a:avLst/>
              </a:prstGeom>
              <a:solidFill>
                <a:schemeClr val="accent6"/>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38"/>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38"/>
            <p:cNvGrpSpPr/>
            <p:nvPr/>
          </p:nvGrpSpPr>
          <p:grpSpPr>
            <a:xfrm rot="5400000">
              <a:off x="1326029" y="996891"/>
              <a:ext cx="365751" cy="365751"/>
              <a:chOff x="6804466" y="-316297"/>
              <a:chExt cx="252434" cy="252434"/>
            </a:xfrm>
          </p:grpSpPr>
          <p:sp>
            <p:nvSpPr>
              <p:cNvPr id="14540" name="Google Shape;14540;p38"/>
              <p:cNvSpPr/>
              <p:nvPr/>
            </p:nvSpPr>
            <p:spPr>
              <a:xfrm rot="1373782">
                <a:off x="6834354" y="-286409"/>
                <a:ext cx="192657" cy="192657"/>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38"/>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542" name="Google Shape;14542;p38"/>
            <p:cNvCxnSpPr>
              <a:stCxn id="14532" idx="0"/>
              <a:endCxn id="14540" idx="4"/>
            </p:cNvCxnSpPr>
            <p:nvPr/>
          </p:nvCxnSpPr>
          <p:spPr>
            <a:xfrm>
              <a:off x="1204615" y="983845"/>
              <a:ext cx="175800" cy="141600"/>
            </a:xfrm>
            <a:prstGeom prst="straightConnector1">
              <a:avLst/>
            </a:prstGeom>
            <a:noFill/>
            <a:ln w="19050" cap="flat" cmpd="sng">
              <a:solidFill>
                <a:schemeClr val="dk1"/>
              </a:solidFill>
              <a:prstDash val="solid"/>
              <a:round/>
              <a:headEnd type="none" w="med" len="med"/>
              <a:tailEnd type="none" w="med" len="med"/>
            </a:ln>
          </p:spPr>
        </p:cxnSp>
        <p:grpSp>
          <p:nvGrpSpPr>
            <p:cNvPr id="14543" name="Google Shape;14543;p38"/>
            <p:cNvGrpSpPr/>
            <p:nvPr/>
          </p:nvGrpSpPr>
          <p:grpSpPr>
            <a:xfrm rot="5400000">
              <a:off x="1055710" y="291781"/>
              <a:ext cx="274320" cy="274320"/>
              <a:chOff x="6804466" y="-316297"/>
              <a:chExt cx="252434" cy="252434"/>
            </a:xfrm>
          </p:grpSpPr>
          <p:sp>
            <p:nvSpPr>
              <p:cNvPr id="14544" name="Google Shape;14544;p38"/>
              <p:cNvSpPr/>
              <p:nvPr/>
            </p:nvSpPr>
            <p:spPr>
              <a:xfrm rot="1373782">
                <a:off x="6834354" y="-286409"/>
                <a:ext cx="192657" cy="192657"/>
              </a:xfrm>
              <a:prstGeom prst="ellipse">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38"/>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546" name="Google Shape;14546;p38"/>
            <p:cNvCxnSpPr>
              <a:stCxn id="14532" idx="2"/>
              <a:endCxn id="14544" idx="6"/>
            </p:cNvCxnSpPr>
            <p:nvPr/>
          </p:nvCxnSpPr>
          <p:spPr>
            <a:xfrm rot="10800000" flipH="1">
              <a:off x="1096916" y="525464"/>
              <a:ext cx="55200" cy="193200"/>
            </a:xfrm>
            <a:prstGeom prst="straightConnector1">
              <a:avLst/>
            </a:prstGeom>
            <a:noFill/>
            <a:ln w="19050" cap="flat" cmpd="sng">
              <a:solidFill>
                <a:schemeClr val="dk1"/>
              </a:solidFill>
              <a:prstDash val="solid"/>
              <a:round/>
              <a:headEnd type="none" w="med" len="med"/>
              <a:tailEnd type="none" w="med" len="med"/>
            </a:ln>
          </p:spPr>
        </p:cxnSp>
      </p:grpSp>
      <p:grpSp>
        <p:nvGrpSpPr>
          <p:cNvPr id="14547" name="Google Shape;14547;p38"/>
          <p:cNvGrpSpPr/>
          <p:nvPr/>
        </p:nvGrpSpPr>
        <p:grpSpPr>
          <a:xfrm rot="1800044">
            <a:off x="530588" y="3994978"/>
            <a:ext cx="680152" cy="621778"/>
            <a:chOff x="6804466" y="-316297"/>
            <a:chExt cx="680167" cy="621792"/>
          </a:xfrm>
        </p:grpSpPr>
        <p:cxnSp>
          <p:nvCxnSpPr>
            <p:cNvPr id="14548" name="Google Shape;14548;p38"/>
            <p:cNvCxnSpPr>
              <a:stCxn id="14549" idx="5"/>
              <a:endCxn id="14550" idx="1"/>
            </p:cNvCxnSpPr>
            <p:nvPr/>
          </p:nvCxnSpPr>
          <p:spPr>
            <a:xfrm rot="-1793934">
              <a:off x="7021508" y="-119170"/>
              <a:ext cx="13842" cy="221777"/>
            </a:xfrm>
            <a:prstGeom prst="straightConnector1">
              <a:avLst/>
            </a:prstGeom>
            <a:noFill/>
            <a:ln w="19050" cap="flat" cmpd="sng">
              <a:solidFill>
                <a:schemeClr val="dk1"/>
              </a:solidFill>
              <a:prstDash val="solid"/>
              <a:round/>
              <a:headEnd type="none" w="med" len="med"/>
              <a:tailEnd type="none" w="med" len="med"/>
            </a:ln>
          </p:spPr>
        </p:cxnSp>
        <p:cxnSp>
          <p:nvCxnSpPr>
            <p:cNvPr id="14551" name="Google Shape;14551;p38"/>
            <p:cNvCxnSpPr>
              <a:stCxn id="14552" idx="6"/>
              <a:endCxn id="14553" idx="2"/>
            </p:cNvCxnSpPr>
            <p:nvPr/>
          </p:nvCxnSpPr>
          <p:spPr>
            <a:xfrm rot="-1801102">
              <a:off x="7209223" y="116770"/>
              <a:ext cx="124731" cy="132397"/>
            </a:xfrm>
            <a:prstGeom prst="straightConnector1">
              <a:avLst/>
            </a:prstGeom>
            <a:noFill/>
            <a:ln w="19050" cap="flat" cmpd="sng">
              <a:solidFill>
                <a:schemeClr val="dk1"/>
              </a:solidFill>
              <a:prstDash val="solid"/>
              <a:round/>
              <a:headEnd type="none" w="med" len="med"/>
              <a:tailEnd type="none" w="med" len="med"/>
            </a:ln>
          </p:spPr>
        </p:cxnSp>
        <p:grpSp>
          <p:nvGrpSpPr>
            <p:cNvPr id="14554" name="Google Shape;14554;p38"/>
            <p:cNvGrpSpPr/>
            <p:nvPr/>
          </p:nvGrpSpPr>
          <p:grpSpPr>
            <a:xfrm>
              <a:off x="6804466" y="-316297"/>
              <a:ext cx="252434" cy="252434"/>
              <a:chOff x="6804466" y="-316297"/>
              <a:chExt cx="252434" cy="252434"/>
            </a:xfrm>
          </p:grpSpPr>
          <p:sp>
            <p:nvSpPr>
              <p:cNvPr id="14549" name="Google Shape;14549;p38"/>
              <p:cNvSpPr/>
              <p:nvPr/>
            </p:nvSpPr>
            <p:spPr>
              <a:xfrm rot="1373782">
                <a:off x="6834354" y="-286409"/>
                <a:ext cx="192657" cy="192657"/>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38"/>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6" name="Google Shape;14556;p38"/>
            <p:cNvGrpSpPr/>
            <p:nvPr/>
          </p:nvGrpSpPr>
          <p:grpSpPr>
            <a:xfrm>
              <a:off x="7291941" y="112804"/>
              <a:ext cx="192691" cy="192691"/>
              <a:chOff x="7291941" y="112804"/>
              <a:chExt cx="192691" cy="192691"/>
            </a:xfrm>
          </p:grpSpPr>
          <p:sp>
            <p:nvSpPr>
              <p:cNvPr id="14557" name="Google Shape;14557;p38"/>
              <p:cNvSpPr/>
              <p:nvPr/>
            </p:nvSpPr>
            <p:spPr>
              <a:xfrm>
                <a:off x="7291941" y="112804"/>
                <a:ext cx="192691" cy="192691"/>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38"/>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9" name="Google Shape;14559;p38"/>
            <p:cNvGrpSpPr/>
            <p:nvPr/>
          </p:nvGrpSpPr>
          <p:grpSpPr>
            <a:xfrm>
              <a:off x="6969033" y="-17269"/>
              <a:ext cx="259696" cy="259696"/>
              <a:chOff x="6969033" y="-17269"/>
              <a:chExt cx="259696" cy="259696"/>
            </a:xfrm>
          </p:grpSpPr>
          <p:sp>
            <p:nvSpPr>
              <p:cNvPr id="14552" name="Google Shape;14552;p38"/>
              <p:cNvSpPr/>
              <p:nvPr/>
            </p:nvSpPr>
            <p:spPr>
              <a:xfrm rot="1642122">
                <a:off x="7002539" y="16236"/>
                <a:ext cx="192684" cy="192684"/>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38"/>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61" name="Google Shape;14561;p38"/>
          <p:cNvGrpSpPr/>
          <p:nvPr/>
        </p:nvGrpSpPr>
        <p:grpSpPr>
          <a:xfrm rot="9900040">
            <a:off x="7553766" y="3886474"/>
            <a:ext cx="1348386" cy="1070829"/>
            <a:chOff x="343354" y="291781"/>
            <a:chExt cx="1348426" cy="1070861"/>
          </a:xfrm>
        </p:grpSpPr>
        <p:cxnSp>
          <p:nvCxnSpPr>
            <p:cNvPr id="14562" name="Google Shape;14562;p38"/>
            <p:cNvCxnSpPr/>
            <p:nvPr/>
          </p:nvCxnSpPr>
          <p:spPr>
            <a:xfrm rot="900154" flipH="1">
              <a:off x="585715" y="787465"/>
              <a:ext cx="435753" cy="219915"/>
            </a:xfrm>
            <a:prstGeom prst="straightConnector1">
              <a:avLst/>
            </a:prstGeom>
            <a:noFill/>
            <a:ln w="19050" cap="flat" cmpd="sng">
              <a:solidFill>
                <a:schemeClr val="dk1"/>
              </a:solidFill>
              <a:prstDash val="solid"/>
              <a:round/>
              <a:headEnd type="none" w="med" len="med"/>
              <a:tailEnd type="none" w="med" len="med"/>
            </a:ln>
          </p:spPr>
        </p:cxnSp>
        <p:cxnSp>
          <p:nvCxnSpPr>
            <p:cNvPr id="14563" name="Google Shape;14563;p38"/>
            <p:cNvCxnSpPr>
              <a:stCxn id="14564" idx="6"/>
              <a:endCxn id="14565" idx="2"/>
            </p:cNvCxnSpPr>
            <p:nvPr/>
          </p:nvCxnSpPr>
          <p:spPr>
            <a:xfrm rot="931447" flipH="1">
              <a:off x="462928" y="1037943"/>
              <a:ext cx="5604" cy="181710"/>
            </a:xfrm>
            <a:prstGeom prst="straightConnector1">
              <a:avLst/>
            </a:prstGeom>
            <a:noFill/>
            <a:ln w="19050" cap="flat" cmpd="sng">
              <a:solidFill>
                <a:schemeClr val="dk1"/>
              </a:solidFill>
              <a:prstDash val="solid"/>
              <a:round/>
              <a:headEnd type="none" w="med" len="med"/>
              <a:tailEnd type="none" w="med" len="med"/>
            </a:ln>
          </p:spPr>
        </p:cxnSp>
        <p:grpSp>
          <p:nvGrpSpPr>
            <p:cNvPr id="14566" name="Google Shape;14566;p38"/>
            <p:cNvGrpSpPr/>
            <p:nvPr/>
          </p:nvGrpSpPr>
          <p:grpSpPr>
            <a:xfrm rot="5400000">
              <a:off x="752993" y="639922"/>
              <a:ext cx="530363" cy="530363"/>
              <a:chOff x="6804466" y="-316297"/>
              <a:chExt cx="252434" cy="252434"/>
            </a:xfrm>
          </p:grpSpPr>
          <p:sp>
            <p:nvSpPr>
              <p:cNvPr id="14567" name="Google Shape;14567;p38"/>
              <p:cNvSpPr/>
              <p:nvPr/>
            </p:nvSpPr>
            <p:spPr>
              <a:xfrm rot="1373782">
                <a:off x="6834354" y="-286409"/>
                <a:ext cx="192657" cy="192657"/>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38"/>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9" name="Google Shape;14569;p38"/>
            <p:cNvGrpSpPr/>
            <p:nvPr/>
          </p:nvGrpSpPr>
          <p:grpSpPr>
            <a:xfrm rot="5400000">
              <a:off x="343354" y="1149300"/>
              <a:ext cx="192691" cy="192691"/>
              <a:chOff x="7291941" y="112804"/>
              <a:chExt cx="192691" cy="192691"/>
            </a:xfrm>
          </p:grpSpPr>
          <p:sp>
            <p:nvSpPr>
              <p:cNvPr id="14570" name="Google Shape;14570;p38"/>
              <p:cNvSpPr/>
              <p:nvPr/>
            </p:nvSpPr>
            <p:spPr>
              <a:xfrm>
                <a:off x="7291941" y="112804"/>
                <a:ext cx="192691" cy="192691"/>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38"/>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2" name="Google Shape;14572;p38"/>
            <p:cNvGrpSpPr/>
            <p:nvPr/>
          </p:nvGrpSpPr>
          <p:grpSpPr>
            <a:xfrm rot="5400000">
              <a:off x="406422" y="826392"/>
              <a:ext cx="259696" cy="259696"/>
              <a:chOff x="6969033" y="-17269"/>
              <a:chExt cx="259696" cy="259696"/>
            </a:xfrm>
          </p:grpSpPr>
          <p:sp>
            <p:nvSpPr>
              <p:cNvPr id="14564" name="Google Shape;14564;p38"/>
              <p:cNvSpPr/>
              <p:nvPr/>
            </p:nvSpPr>
            <p:spPr>
              <a:xfrm rot="1642122">
                <a:off x="7002539" y="16236"/>
                <a:ext cx="192684" cy="192684"/>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38"/>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solidFill>
                <a:schemeClr val="accent4"/>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4" name="Google Shape;14574;p38"/>
            <p:cNvGrpSpPr/>
            <p:nvPr/>
          </p:nvGrpSpPr>
          <p:grpSpPr>
            <a:xfrm rot="5400000">
              <a:off x="1326029" y="996891"/>
              <a:ext cx="365751" cy="365751"/>
              <a:chOff x="6804466" y="-316297"/>
              <a:chExt cx="252434" cy="252434"/>
            </a:xfrm>
          </p:grpSpPr>
          <p:sp>
            <p:nvSpPr>
              <p:cNvPr id="14575" name="Google Shape;14575;p38"/>
              <p:cNvSpPr/>
              <p:nvPr/>
            </p:nvSpPr>
            <p:spPr>
              <a:xfrm rot="1373782">
                <a:off x="6834354" y="-286409"/>
                <a:ext cx="192657" cy="192657"/>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38"/>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accent1"/>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577" name="Google Shape;14577;p38"/>
            <p:cNvCxnSpPr>
              <a:stCxn id="14567" idx="0"/>
              <a:endCxn id="14575" idx="4"/>
            </p:cNvCxnSpPr>
            <p:nvPr/>
          </p:nvCxnSpPr>
          <p:spPr>
            <a:xfrm rot="900395">
              <a:off x="1189248" y="1008981"/>
              <a:ext cx="206233" cy="91329"/>
            </a:xfrm>
            <a:prstGeom prst="straightConnector1">
              <a:avLst/>
            </a:prstGeom>
            <a:noFill/>
            <a:ln w="19050" cap="flat" cmpd="sng">
              <a:solidFill>
                <a:srgbClr val="434343"/>
              </a:solidFill>
              <a:prstDash val="solid"/>
              <a:round/>
              <a:headEnd type="none" w="med" len="med"/>
              <a:tailEnd type="none" w="med" len="med"/>
            </a:ln>
          </p:spPr>
        </p:cxnSp>
        <p:grpSp>
          <p:nvGrpSpPr>
            <p:cNvPr id="14578" name="Google Shape;14578;p38"/>
            <p:cNvGrpSpPr/>
            <p:nvPr/>
          </p:nvGrpSpPr>
          <p:grpSpPr>
            <a:xfrm rot="5400000">
              <a:off x="1055710" y="291781"/>
              <a:ext cx="274320" cy="274320"/>
              <a:chOff x="6804466" y="-316297"/>
              <a:chExt cx="252434" cy="252434"/>
            </a:xfrm>
          </p:grpSpPr>
          <p:sp>
            <p:nvSpPr>
              <p:cNvPr id="14579" name="Google Shape;14579;p38"/>
              <p:cNvSpPr/>
              <p:nvPr/>
            </p:nvSpPr>
            <p:spPr>
              <a:xfrm rot="1373782">
                <a:off x="6834354" y="-286409"/>
                <a:ext cx="192657" cy="19265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38"/>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solidFill>
                <a:schemeClr val="lt2"/>
              </a:solid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581" name="Google Shape;14581;p38"/>
            <p:cNvCxnSpPr>
              <a:stCxn id="14567" idx="2"/>
              <a:endCxn id="14579" idx="6"/>
            </p:cNvCxnSpPr>
            <p:nvPr/>
          </p:nvCxnSpPr>
          <p:spPr>
            <a:xfrm rot="-9884693" flipH="1">
              <a:off x="1122806" y="521604"/>
              <a:ext cx="3421" cy="200919"/>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transition spd="slow">
    <p:comb/>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4603"/>
        <p:cNvGrpSpPr/>
        <p:nvPr/>
      </p:nvGrpSpPr>
      <p:grpSpPr>
        <a:xfrm>
          <a:off x="0" y="0"/>
          <a:ext cx="0" cy="0"/>
          <a:chOff x="0" y="0"/>
          <a:chExt cx="0" cy="0"/>
        </a:xfrm>
      </p:grpSpPr>
      <p:sp>
        <p:nvSpPr>
          <p:cNvPr id="14604" name="Google Shape;14604;p40"/>
          <p:cNvSpPr txBox="1">
            <a:spLocks noGrp="1"/>
          </p:cNvSpPr>
          <p:nvPr>
            <p:ph type="title" idx="2"/>
          </p:nvPr>
        </p:nvSpPr>
        <p:spPr>
          <a:xfrm>
            <a:off x="720000" y="1451650"/>
            <a:ext cx="1098300" cy="593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3600" b="1" dirty="0">
                <a:solidFill>
                  <a:schemeClr val="accent1">
                    <a:lumMod val="75000"/>
                  </a:schemeClr>
                </a:solidFill>
                <a:latin typeface="+mn-lt"/>
              </a:rPr>
              <a:t>01</a:t>
            </a:r>
            <a:endParaRPr sz="3600" b="1" dirty="0">
              <a:solidFill>
                <a:schemeClr val="accent1">
                  <a:lumMod val="75000"/>
                </a:schemeClr>
              </a:solidFill>
              <a:latin typeface="+mn-lt"/>
            </a:endParaRPr>
          </a:p>
        </p:txBody>
      </p:sp>
      <p:sp>
        <p:nvSpPr>
          <p:cNvPr id="14605" name="Google Shape;14605;p40"/>
          <p:cNvSpPr txBox="1">
            <a:spLocks noGrp="1"/>
          </p:cNvSpPr>
          <p:nvPr>
            <p:ph type="title" idx="4"/>
          </p:nvPr>
        </p:nvSpPr>
        <p:spPr>
          <a:xfrm>
            <a:off x="4766400" y="1451650"/>
            <a:ext cx="1098300" cy="593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3600" b="1" dirty="0">
                <a:latin typeface="+mn-lt"/>
              </a:rPr>
              <a:t>02</a:t>
            </a:r>
            <a:endParaRPr sz="3600" b="1" dirty="0">
              <a:latin typeface="+mn-lt"/>
            </a:endParaRPr>
          </a:p>
        </p:txBody>
      </p:sp>
      <p:sp>
        <p:nvSpPr>
          <p:cNvPr id="14606" name="Google Shape;14606;p40"/>
          <p:cNvSpPr txBox="1">
            <a:spLocks noGrp="1"/>
          </p:cNvSpPr>
          <p:nvPr>
            <p:ph type="title" idx="7"/>
          </p:nvPr>
        </p:nvSpPr>
        <p:spPr>
          <a:xfrm>
            <a:off x="720000" y="3030425"/>
            <a:ext cx="1098300" cy="593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3600" b="1" dirty="0">
                <a:solidFill>
                  <a:schemeClr val="accent6">
                    <a:lumMod val="75000"/>
                  </a:schemeClr>
                </a:solidFill>
                <a:latin typeface="+mn-lt"/>
              </a:rPr>
              <a:t>03</a:t>
            </a:r>
            <a:endParaRPr sz="3600" b="1" dirty="0">
              <a:solidFill>
                <a:schemeClr val="accent6">
                  <a:lumMod val="75000"/>
                </a:schemeClr>
              </a:solidFill>
              <a:latin typeface="+mn-lt"/>
            </a:endParaRPr>
          </a:p>
        </p:txBody>
      </p:sp>
      <p:sp>
        <p:nvSpPr>
          <p:cNvPr id="14607" name="Google Shape;14607;p40"/>
          <p:cNvSpPr txBox="1">
            <a:spLocks noGrp="1"/>
          </p:cNvSpPr>
          <p:nvPr>
            <p:ph type="title" idx="13"/>
          </p:nvPr>
        </p:nvSpPr>
        <p:spPr>
          <a:xfrm>
            <a:off x="4766400" y="3030425"/>
            <a:ext cx="1098300" cy="593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3600" b="1" dirty="0">
                <a:solidFill>
                  <a:schemeClr val="accent3">
                    <a:lumMod val="50000"/>
                  </a:schemeClr>
                </a:solidFill>
                <a:latin typeface="+mn-lt"/>
              </a:rPr>
              <a:t>04</a:t>
            </a:r>
            <a:endParaRPr sz="3600" b="1" dirty="0">
              <a:solidFill>
                <a:schemeClr val="accent3">
                  <a:lumMod val="50000"/>
                </a:schemeClr>
              </a:solidFill>
              <a:latin typeface="+mn-lt"/>
            </a:endParaRPr>
          </a:p>
        </p:txBody>
      </p:sp>
      <p:sp>
        <p:nvSpPr>
          <p:cNvPr id="14608" name="Google Shape;14608;p40"/>
          <p:cNvSpPr txBox="1">
            <a:spLocks noGrp="1"/>
          </p:cNvSpPr>
          <p:nvPr>
            <p:ph type="title"/>
          </p:nvPr>
        </p:nvSpPr>
        <p:spPr>
          <a:xfrm>
            <a:off x="720000" y="2010150"/>
            <a:ext cx="36576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dirty="0" err="1" smtClean="0">
                <a:latin typeface="+mn-lt"/>
              </a:rPr>
              <a:t>Nguyên</a:t>
            </a:r>
            <a:r>
              <a:rPr lang="en-US" b="1" dirty="0" smtClean="0">
                <a:latin typeface="+mn-lt"/>
              </a:rPr>
              <a:t> </a:t>
            </a:r>
            <a:r>
              <a:rPr lang="en-US" b="1" dirty="0" err="1" smtClean="0">
                <a:latin typeface="+mn-lt"/>
              </a:rPr>
              <a:t>tố</a:t>
            </a:r>
            <a:r>
              <a:rPr lang="en-US" b="1" dirty="0" smtClean="0">
                <a:latin typeface="+mn-lt"/>
              </a:rPr>
              <a:t> </a:t>
            </a:r>
            <a:r>
              <a:rPr lang="en-US" b="1" dirty="0" err="1" smtClean="0">
                <a:latin typeface="+mn-lt"/>
              </a:rPr>
              <a:t>hóa</a:t>
            </a:r>
            <a:r>
              <a:rPr lang="en-US" b="1" dirty="0" smtClean="0">
                <a:latin typeface="+mn-lt"/>
              </a:rPr>
              <a:t> </a:t>
            </a:r>
            <a:r>
              <a:rPr lang="en-US" b="1" dirty="0" err="1" smtClean="0">
                <a:latin typeface="+mn-lt"/>
              </a:rPr>
              <a:t>học</a:t>
            </a:r>
            <a:endParaRPr b="1" dirty="0">
              <a:latin typeface="+mn-lt"/>
            </a:endParaRPr>
          </a:p>
        </p:txBody>
      </p:sp>
      <p:sp>
        <p:nvSpPr>
          <p:cNvPr id="14610" name="Google Shape;14610;p40"/>
          <p:cNvSpPr txBox="1">
            <a:spLocks noGrp="1"/>
          </p:cNvSpPr>
          <p:nvPr>
            <p:ph type="title" idx="3"/>
          </p:nvPr>
        </p:nvSpPr>
        <p:spPr>
          <a:xfrm>
            <a:off x="4766400" y="2010150"/>
            <a:ext cx="36576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dirty="0" err="1" smtClean="0">
                <a:latin typeface="+mn-lt"/>
              </a:rPr>
              <a:t>Kí</a:t>
            </a:r>
            <a:r>
              <a:rPr lang="en-US" b="1" dirty="0" smtClean="0">
                <a:latin typeface="+mn-lt"/>
              </a:rPr>
              <a:t> </a:t>
            </a:r>
            <a:r>
              <a:rPr lang="en-US" b="1" dirty="0" err="1" smtClean="0">
                <a:latin typeface="+mn-lt"/>
              </a:rPr>
              <a:t>hiệu</a:t>
            </a:r>
            <a:r>
              <a:rPr lang="en-US" b="1" dirty="0" smtClean="0">
                <a:latin typeface="+mn-lt"/>
              </a:rPr>
              <a:t> </a:t>
            </a:r>
            <a:r>
              <a:rPr lang="en-US" b="1" dirty="0" err="1" smtClean="0">
                <a:latin typeface="+mn-lt"/>
              </a:rPr>
              <a:t>nguyên</a:t>
            </a:r>
            <a:r>
              <a:rPr lang="en-US" b="1" dirty="0" smtClean="0">
                <a:latin typeface="+mn-lt"/>
              </a:rPr>
              <a:t> </a:t>
            </a:r>
            <a:r>
              <a:rPr lang="en-US" b="1" dirty="0" err="1" smtClean="0">
                <a:latin typeface="+mn-lt"/>
              </a:rPr>
              <a:t>tử</a:t>
            </a:r>
            <a:endParaRPr b="1" dirty="0">
              <a:latin typeface="+mn-lt"/>
            </a:endParaRPr>
          </a:p>
        </p:txBody>
      </p:sp>
      <p:sp>
        <p:nvSpPr>
          <p:cNvPr id="14612" name="Google Shape;14612;p40"/>
          <p:cNvSpPr txBox="1">
            <a:spLocks noGrp="1"/>
          </p:cNvSpPr>
          <p:nvPr>
            <p:ph type="title" idx="6"/>
          </p:nvPr>
        </p:nvSpPr>
        <p:spPr>
          <a:xfrm>
            <a:off x="720000" y="3588700"/>
            <a:ext cx="36576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dirty="0" err="1" smtClean="0">
                <a:latin typeface="+mn-lt"/>
              </a:rPr>
              <a:t>Đồng</a:t>
            </a:r>
            <a:r>
              <a:rPr lang="en-US" b="1" dirty="0" smtClean="0">
                <a:latin typeface="+mn-lt"/>
              </a:rPr>
              <a:t> </a:t>
            </a:r>
            <a:r>
              <a:rPr lang="en-US" b="1" dirty="0" err="1" smtClean="0">
                <a:latin typeface="+mn-lt"/>
              </a:rPr>
              <a:t>vị</a:t>
            </a:r>
            <a:endParaRPr b="1" dirty="0">
              <a:latin typeface="+mn-lt"/>
            </a:endParaRPr>
          </a:p>
        </p:txBody>
      </p:sp>
      <p:sp>
        <p:nvSpPr>
          <p:cNvPr id="14614" name="Google Shape;14614;p40"/>
          <p:cNvSpPr txBox="1">
            <a:spLocks noGrp="1"/>
          </p:cNvSpPr>
          <p:nvPr>
            <p:ph type="title" idx="9"/>
          </p:nvPr>
        </p:nvSpPr>
        <p:spPr>
          <a:xfrm>
            <a:off x="4766400" y="3588700"/>
            <a:ext cx="36576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b="1" dirty="0" err="1" smtClean="0">
                <a:latin typeface="+mn-lt"/>
              </a:rPr>
              <a:t>Nguyên</a:t>
            </a:r>
            <a:r>
              <a:rPr lang="en-US" b="1" dirty="0" smtClean="0">
                <a:latin typeface="+mn-lt"/>
              </a:rPr>
              <a:t> </a:t>
            </a:r>
            <a:r>
              <a:rPr lang="en-US" b="1" dirty="0" err="1" smtClean="0">
                <a:latin typeface="+mn-lt"/>
              </a:rPr>
              <a:t>tử</a:t>
            </a:r>
            <a:r>
              <a:rPr lang="en-US" b="1" dirty="0" smtClean="0">
                <a:latin typeface="+mn-lt"/>
              </a:rPr>
              <a:t> </a:t>
            </a:r>
            <a:r>
              <a:rPr lang="en-US" b="1" dirty="0" err="1" smtClean="0">
                <a:latin typeface="+mn-lt"/>
              </a:rPr>
              <a:t>khối</a:t>
            </a:r>
            <a:endParaRPr b="1" dirty="0">
              <a:latin typeface="+mn-lt"/>
            </a:endParaRPr>
          </a:p>
        </p:txBody>
      </p:sp>
      <p:sp>
        <p:nvSpPr>
          <p:cNvPr id="14616" name="Google Shape;14616;p40"/>
          <p:cNvSpPr txBox="1">
            <a:spLocks noGrp="1"/>
          </p:cNvSpPr>
          <p:nvPr>
            <p:ph type="title" idx="15"/>
          </p:nvPr>
        </p:nvSpPr>
        <p:spPr>
          <a:xfrm>
            <a:off x="334175" y="291775"/>
            <a:ext cx="8475600" cy="657900"/>
          </a:xfrm>
          <a:prstGeom prst="rect">
            <a:avLst/>
          </a:prstGeom>
        </p:spPr>
        <p:txBody>
          <a:bodyPr spcFirstLastPara="1" wrap="square" lIns="365750" tIns="137150" rIns="365750" bIns="45700" anchor="t" anchorCtr="0">
            <a:noAutofit/>
          </a:bodyPr>
          <a:lstStyle/>
          <a:p>
            <a:pPr marL="0" lvl="0" indent="0" algn="ctr" rtl="0">
              <a:spcBef>
                <a:spcPts val="0"/>
              </a:spcBef>
              <a:spcAft>
                <a:spcPts val="0"/>
              </a:spcAft>
              <a:buNone/>
            </a:pPr>
            <a:r>
              <a:rPr lang="en-US" sz="2800" b="1" dirty="0" smtClean="0">
                <a:latin typeface="+mn-lt"/>
              </a:rPr>
              <a:t>NỘI DUNG BÀI HỌC</a:t>
            </a:r>
            <a:endParaRPr sz="2800" b="1" dirty="0">
              <a:latin typeface="+mn-lt"/>
            </a:endParaRPr>
          </a:p>
        </p:txBody>
      </p:sp>
      <p:grpSp>
        <p:nvGrpSpPr>
          <p:cNvPr id="14617" name="Google Shape;14617;p40"/>
          <p:cNvGrpSpPr/>
          <p:nvPr/>
        </p:nvGrpSpPr>
        <p:grpSpPr>
          <a:xfrm>
            <a:off x="104720" y="357140"/>
            <a:ext cx="470274" cy="548630"/>
            <a:chOff x="9873" y="1240062"/>
            <a:chExt cx="545434" cy="640998"/>
          </a:xfrm>
        </p:grpSpPr>
        <p:cxnSp>
          <p:nvCxnSpPr>
            <p:cNvPr id="14618" name="Google Shape;14618;p40"/>
            <p:cNvCxnSpPr>
              <a:stCxn id="14619" idx="6"/>
              <a:endCxn id="14620"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4621" name="Google Shape;14621;p40"/>
            <p:cNvGrpSpPr/>
            <p:nvPr/>
          </p:nvGrpSpPr>
          <p:grpSpPr>
            <a:xfrm rot="10800000">
              <a:off x="9873" y="1628460"/>
              <a:ext cx="252600" cy="252600"/>
              <a:chOff x="6804422" y="-316297"/>
              <a:chExt cx="252600" cy="252600"/>
            </a:xfrm>
          </p:grpSpPr>
          <p:sp>
            <p:nvSpPr>
              <p:cNvPr id="14622" name="Google Shape;14622;p40"/>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40"/>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4" name="Google Shape;14624;p40"/>
            <p:cNvGrpSpPr/>
            <p:nvPr/>
          </p:nvGrpSpPr>
          <p:grpSpPr>
            <a:xfrm rot="10800000">
              <a:off x="39879" y="1240062"/>
              <a:ext cx="192600" cy="192600"/>
              <a:chOff x="7291941" y="112804"/>
              <a:chExt cx="192600" cy="192600"/>
            </a:xfrm>
          </p:grpSpPr>
          <p:sp>
            <p:nvSpPr>
              <p:cNvPr id="14620" name="Google Shape;14620;p40"/>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40"/>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40"/>
            <p:cNvGrpSpPr/>
            <p:nvPr/>
          </p:nvGrpSpPr>
          <p:grpSpPr>
            <a:xfrm rot="10800000">
              <a:off x="295808" y="1422120"/>
              <a:ext cx="259500" cy="259500"/>
              <a:chOff x="6969112" y="-17269"/>
              <a:chExt cx="259500" cy="259500"/>
            </a:xfrm>
          </p:grpSpPr>
          <p:sp>
            <p:nvSpPr>
              <p:cNvPr id="14619" name="Google Shape;14619;p40"/>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4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628" name="Google Shape;14628;p40"/>
            <p:cNvCxnSpPr>
              <a:stCxn id="14622" idx="3"/>
              <a:endCxn id="14619"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transition spd="med">
    <p:pull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14604"/>
                                        </p:tgtEl>
                                        <p:attrNameLst>
                                          <p:attrName>style.visibility</p:attrName>
                                        </p:attrNameLst>
                                      </p:cBhvr>
                                      <p:to>
                                        <p:strVal val="visible"/>
                                      </p:to>
                                    </p:set>
                                    <p:anim calcmode="lin" valueType="num">
                                      <p:cBhvr>
                                        <p:cTn id="7" dur="500" fill="hold"/>
                                        <p:tgtEl>
                                          <p:spTgt spid="14604"/>
                                        </p:tgtEl>
                                        <p:attrNameLst>
                                          <p:attrName>ppt_x</p:attrName>
                                        </p:attrNameLst>
                                      </p:cBhvr>
                                      <p:tavLst>
                                        <p:tav tm="0">
                                          <p:val>
                                            <p:strVal val="#ppt_x-#ppt_w/2"/>
                                          </p:val>
                                        </p:tav>
                                        <p:tav tm="100000">
                                          <p:val>
                                            <p:strVal val="#ppt_x"/>
                                          </p:val>
                                        </p:tav>
                                      </p:tavLst>
                                    </p:anim>
                                    <p:anim calcmode="lin" valueType="num">
                                      <p:cBhvr>
                                        <p:cTn id="8" dur="500" fill="hold"/>
                                        <p:tgtEl>
                                          <p:spTgt spid="14604"/>
                                        </p:tgtEl>
                                        <p:attrNameLst>
                                          <p:attrName>ppt_y</p:attrName>
                                        </p:attrNameLst>
                                      </p:cBhvr>
                                      <p:tavLst>
                                        <p:tav tm="0">
                                          <p:val>
                                            <p:strVal val="#ppt_y"/>
                                          </p:val>
                                        </p:tav>
                                        <p:tav tm="100000">
                                          <p:val>
                                            <p:strVal val="#ppt_y"/>
                                          </p:val>
                                        </p:tav>
                                      </p:tavLst>
                                    </p:anim>
                                    <p:anim calcmode="lin" valueType="num">
                                      <p:cBhvr>
                                        <p:cTn id="9" dur="500" fill="hold"/>
                                        <p:tgtEl>
                                          <p:spTgt spid="14604"/>
                                        </p:tgtEl>
                                        <p:attrNameLst>
                                          <p:attrName>ppt_w</p:attrName>
                                        </p:attrNameLst>
                                      </p:cBhvr>
                                      <p:tavLst>
                                        <p:tav tm="0">
                                          <p:val>
                                            <p:fltVal val="0"/>
                                          </p:val>
                                        </p:tav>
                                        <p:tav tm="100000">
                                          <p:val>
                                            <p:strVal val="#ppt_w"/>
                                          </p:val>
                                        </p:tav>
                                      </p:tavLst>
                                    </p:anim>
                                    <p:anim calcmode="lin" valueType="num">
                                      <p:cBhvr>
                                        <p:cTn id="10" dur="500" fill="hold"/>
                                        <p:tgtEl>
                                          <p:spTgt spid="14604"/>
                                        </p:tgtEl>
                                        <p:attrNameLst>
                                          <p:attrName>ppt_h</p:attrName>
                                        </p:attrNameLst>
                                      </p:cBhvr>
                                      <p:tavLst>
                                        <p:tav tm="0">
                                          <p:val>
                                            <p:strVal val="#ppt_h"/>
                                          </p:val>
                                        </p:tav>
                                        <p:tav tm="100000">
                                          <p:val>
                                            <p:strVal val="#ppt_h"/>
                                          </p:val>
                                        </p:tav>
                                      </p:tavLst>
                                    </p:anim>
                                  </p:childTnLst>
                                </p:cTn>
                              </p:par>
                              <p:par>
                                <p:cTn id="11" presetID="17" presetClass="entr" presetSubtype="8" fill="hold" grpId="0" nodeType="withEffect">
                                  <p:stCondLst>
                                    <p:cond delay="0"/>
                                  </p:stCondLst>
                                  <p:childTnLst>
                                    <p:set>
                                      <p:cBhvr>
                                        <p:cTn id="12" dur="1" fill="hold">
                                          <p:stCondLst>
                                            <p:cond delay="0"/>
                                          </p:stCondLst>
                                        </p:cTn>
                                        <p:tgtEl>
                                          <p:spTgt spid="14608"/>
                                        </p:tgtEl>
                                        <p:attrNameLst>
                                          <p:attrName>style.visibility</p:attrName>
                                        </p:attrNameLst>
                                      </p:cBhvr>
                                      <p:to>
                                        <p:strVal val="visible"/>
                                      </p:to>
                                    </p:set>
                                    <p:anim calcmode="lin" valueType="num">
                                      <p:cBhvr>
                                        <p:cTn id="13" dur="500" fill="hold"/>
                                        <p:tgtEl>
                                          <p:spTgt spid="14608"/>
                                        </p:tgtEl>
                                        <p:attrNameLst>
                                          <p:attrName>ppt_x</p:attrName>
                                        </p:attrNameLst>
                                      </p:cBhvr>
                                      <p:tavLst>
                                        <p:tav tm="0">
                                          <p:val>
                                            <p:strVal val="#ppt_x-#ppt_w/2"/>
                                          </p:val>
                                        </p:tav>
                                        <p:tav tm="100000">
                                          <p:val>
                                            <p:strVal val="#ppt_x"/>
                                          </p:val>
                                        </p:tav>
                                      </p:tavLst>
                                    </p:anim>
                                    <p:anim calcmode="lin" valueType="num">
                                      <p:cBhvr>
                                        <p:cTn id="14" dur="500" fill="hold"/>
                                        <p:tgtEl>
                                          <p:spTgt spid="14608"/>
                                        </p:tgtEl>
                                        <p:attrNameLst>
                                          <p:attrName>ppt_y</p:attrName>
                                        </p:attrNameLst>
                                      </p:cBhvr>
                                      <p:tavLst>
                                        <p:tav tm="0">
                                          <p:val>
                                            <p:strVal val="#ppt_y"/>
                                          </p:val>
                                        </p:tav>
                                        <p:tav tm="100000">
                                          <p:val>
                                            <p:strVal val="#ppt_y"/>
                                          </p:val>
                                        </p:tav>
                                      </p:tavLst>
                                    </p:anim>
                                    <p:anim calcmode="lin" valueType="num">
                                      <p:cBhvr>
                                        <p:cTn id="15" dur="500" fill="hold"/>
                                        <p:tgtEl>
                                          <p:spTgt spid="14608"/>
                                        </p:tgtEl>
                                        <p:attrNameLst>
                                          <p:attrName>ppt_w</p:attrName>
                                        </p:attrNameLst>
                                      </p:cBhvr>
                                      <p:tavLst>
                                        <p:tav tm="0">
                                          <p:val>
                                            <p:fltVal val="0"/>
                                          </p:val>
                                        </p:tav>
                                        <p:tav tm="100000">
                                          <p:val>
                                            <p:strVal val="#ppt_w"/>
                                          </p:val>
                                        </p:tav>
                                      </p:tavLst>
                                    </p:anim>
                                    <p:anim calcmode="lin" valueType="num">
                                      <p:cBhvr>
                                        <p:cTn id="16" dur="500" fill="hold"/>
                                        <p:tgtEl>
                                          <p:spTgt spid="14608"/>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12" presetClass="entr" presetSubtype="4" fill="hold" grpId="0" nodeType="clickEffect">
                                  <p:stCondLst>
                                    <p:cond delay="0"/>
                                  </p:stCondLst>
                                  <p:childTnLst>
                                    <p:set>
                                      <p:cBhvr>
                                        <p:cTn id="20" dur="1" fill="hold">
                                          <p:stCondLst>
                                            <p:cond delay="0"/>
                                          </p:stCondLst>
                                        </p:cTn>
                                        <p:tgtEl>
                                          <p:spTgt spid="14605"/>
                                        </p:tgtEl>
                                        <p:attrNameLst>
                                          <p:attrName>style.visibility</p:attrName>
                                        </p:attrNameLst>
                                      </p:cBhvr>
                                      <p:to>
                                        <p:strVal val="visible"/>
                                      </p:to>
                                    </p:set>
                                    <p:anim calcmode="lin" valueType="num">
                                      <p:cBhvr additive="base">
                                        <p:cTn id="21" dur="500"/>
                                        <p:tgtEl>
                                          <p:spTgt spid="14605"/>
                                        </p:tgtEl>
                                        <p:attrNameLst>
                                          <p:attrName>ppt_y</p:attrName>
                                        </p:attrNameLst>
                                      </p:cBhvr>
                                      <p:tavLst>
                                        <p:tav tm="0">
                                          <p:val>
                                            <p:strVal val="#ppt_y+#ppt_h*1.125000"/>
                                          </p:val>
                                        </p:tav>
                                        <p:tav tm="100000">
                                          <p:val>
                                            <p:strVal val="#ppt_y"/>
                                          </p:val>
                                        </p:tav>
                                      </p:tavLst>
                                    </p:anim>
                                    <p:animEffect transition="in" filter="wipe(up)">
                                      <p:cBhvr>
                                        <p:cTn id="22" dur="500"/>
                                        <p:tgtEl>
                                          <p:spTgt spid="14605"/>
                                        </p:tgtEl>
                                      </p:cBhvr>
                                    </p:animEffect>
                                  </p:childTnLst>
                                </p:cTn>
                              </p:par>
                              <p:par>
                                <p:cTn id="23" presetID="12" presetClass="entr" presetSubtype="4" fill="hold" grpId="0" nodeType="withEffect">
                                  <p:stCondLst>
                                    <p:cond delay="0"/>
                                  </p:stCondLst>
                                  <p:childTnLst>
                                    <p:set>
                                      <p:cBhvr>
                                        <p:cTn id="24" dur="1" fill="hold">
                                          <p:stCondLst>
                                            <p:cond delay="0"/>
                                          </p:stCondLst>
                                        </p:cTn>
                                        <p:tgtEl>
                                          <p:spTgt spid="14610"/>
                                        </p:tgtEl>
                                        <p:attrNameLst>
                                          <p:attrName>style.visibility</p:attrName>
                                        </p:attrNameLst>
                                      </p:cBhvr>
                                      <p:to>
                                        <p:strVal val="visible"/>
                                      </p:to>
                                    </p:set>
                                    <p:anim calcmode="lin" valueType="num">
                                      <p:cBhvr additive="base">
                                        <p:cTn id="25" dur="500"/>
                                        <p:tgtEl>
                                          <p:spTgt spid="14610"/>
                                        </p:tgtEl>
                                        <p:attrNameLst>
                                          <p:attrName>ppt_y</p:attrName>
                                        </p:attrNameLst>
                                      </p:cBhvr>
                                      <p:tavLst>
                                        <p:tav tm="0">
                                          <p:val>
                                            <p:strVal val="#ppt_y+#ppt_h*1.125000"/>
                                          </p:val>
                                        </p:tav>
                                        <p:tav tm="100000">
                                          <p:val>
                                            <p:strVal val="#ppt_y"/>
                                          </p:val>
                                        </p:tav>
                                      </p:tavLst>
                                    </p:anim>
                                    <p:animEffect transition="in" filter="wipe(up)">
                                      <p:cBhvr>
                                        <p:cTn id="26" dur="500"/>
                                        <p:tgtEl>
                                          <p:spTgt spid="14610"/>
                                        </p:tgtEl>
                                      </p:cBhvr>
                                    </p:animEffect>
                                  </p:childTnLst>
                                </p:cTn>
                              </p:par>
                            </p:childTnLst>
                          </p:cTn>
                        </p:par>
                      </p:childTnLst>
                    </p:cTn>
                  </p:par>
                  <p:par>
                    <p:cTn id="27" fill="hold">
                      <p:stCondLst>
                        <p:cond delay="indefinite"/>
                      </p:stCondLst>
                      <p:childTnLst>
                        <p:par>
                          <p:cTn id="28" fill="hold">
                            <p:stCondLst>
                              <p:cond delay="0"/>
                            </p:stCondLst>
                            <p:childTnLst>
                              <p:par>
                                <p:cTn id="29" presetID="18" presetClass="entr" presetSubtype="6" fill="hold" grpId="0" nodeType="clickEffect">
                                  <p:stCondLst>
                                    <p:cond delay="0"/>
                                  </p:stCondLst>
                                  <p:childTnLst>
                                    <p:set>
                                      <p:cBhvr>
                                        <p:cTn id="30" dur="1" fill="hold">
                                          <p:stCondLst>
                                            <p:cond delay="0"/>
                                          </p:stCondLst>
                                        </p:cTn>
                                        <p:tgtEl>
                                          <p:spTgt spid="14606"/>
                                        </p:tgtEl>
                                        <p:attrNameLst>
                                          <p:attrName>style.visibility</p:attrName>
                                        </p:attrNameLst>
                                      </p:cBhvr>
                                      <p:to>
                                        <p:strVal val="visible"/>
                                      </p:to>
                                    </p:set>
                                    <p:animEffect transition="in" filter="strips(downRight)">
                                      <p:cBhvr>
                                        <p:cTn id="31" dur="500"/>
                                        <p:tgtEl>
                                          <p:spTgt spid="14606"/>
                                        </p:tgtEl>
                                      </p:cBhvr>
                                    </p:animEffect>
                                  </p:childTnLst>
                                </p:cTn>
                              </p:par>
                              <p:par>
                                <p:cTn id="32" presetID="18" presetClass="entr" presetSubtype="6" fill="hold" grpId="0" nodeType="withEffect">
                                  <p:stCondLst>
                                    <p:cond delay="0"/>
                                  </p:stCondLst>
                                  <p:childTnLst>
                                    <p:set>
                                      <p:cBhvr>
                                        <p:cTn id="33" dur="1" fill="hold">
                                          <p:stCondLst>
                                            <p:cond delay="0"/>
                                          </p:stCondLst>
                                        </p:cTn>
                                        <p:tgtEl>
                                          <p:spTgt spid="14612"/>
                                        </p:tgtEl>
                                        <p:attrNameLst>
                                          <p:attrName>style.visibility</p:attrName>
                                        </p:attrNameLst>
                                      </p:cBhvr>
                                      <p:to>
                                        <p:strVal val="visible"/>
                                      </p:to>
                                    </p:set>
                                    <p:animEffect transition="in" filter="strips(downRight)">
                                      <p:cBhvr>
                                        <p:cTn id="34" dur="500"/>
                                        <p:tgtEl>
                                          <p:spTgt spid="14612"/>
                                        </p:tgtEl>
                                      </p:cBhvr>
                                    </p:animEffect>
                                  </p:childTnLst>
                                </p:cTn>
                              </p:par>
                            </p:childTnLst>
                          </p:cTn>
                        </p:par>
                      </p:childTnLst>
                    </p:cTn>
                  </p:par>
                  <p:par>
                    <p:cTn id="35" fill="hold">
                      <p:stCondLst>
                        <p:cond delay="indefinite"/>
                      </p:stCondLst>
                      <p:childTnLst>
                        <p:par>
                          <p:cTn id="36" fill="hold">
                            <p:stCondLst>
                              <p:cond delay="0"/>
                            </p:stCondLst>
                            <p:childTnLst>
                              <p:par>
                                <p:cTn id="37" presetID="12" presetClass="entr" presetSubtype="1" fill="hold" grpId="0" nodeType="clickEffect">
                                  <p:stCondLst>
                                    <p:cond delay="0"/>
                                  </p:stCondLst>
                                  <p:childTnLst>
                                    <p:set>
                                      <p:cBhvr>
                                        <p:cTn id="38" dur="1" fill="hold">
                                          <p:stCondLst>
                                            <p:cond delay="0"/>
                                          </p:stCondLst>
                                        </p:cTn>
                                        <p:tgtEl>
                                          <p:spTgt spid="14607"/>
                                        </p:tgtEl>
                                        <p:attrNameLst>
                                          <p:attrName>style.visibility</p:attrName>
                                        </p:attrNameLst>
                                      </p:cBhvr>
                                      <p:to>
                                        <p:strVal val="visible"/>
                                      </p:to>
                                    </p:set>
                                    <p:anim calcmode="lin" valueType="num">
                                      <p:cBhvr additive="base">
                                        <p:cTn id="39" dur="500"/>
                                        <p:tgtEl>
                                          <p:spTgt spid="14607"/>
                                        </p:tgtEl>
                                        <p:attrNameLst>
                                          <p:attrName>ppt_y</p:attrName>
                                        </p:attrNameLst>
                                      </p:cBhvr>
                                      <p:tavLst>
                                        <p:tav tm="0">
                                          <p:val>
                                            <p:strVal val="#ppt_y-#ppt_h*1.125000"/>
                                          </p:val>
                                        </p:tav>
                                        <p:tav tm="100000">
                                          <p:val>
                                            <p:strVal val="#ppt_y"/>
                                          </p:val>
                                        </p:tav>
                                      </p:tavLst>
                                    </p:anim>
                                    <p:animEffect transition="in" filter="wipe(down)">
                                      <p:cBhvr>
                                        <p:cTn id="40" dur="500"/>
                                        <p:tgtEl>
                                          <p:spTgt spid="14607"/>
                                        </p:tgtEl>
                                      </p:cBhvr>
                                    </p:animEffect>
                                  </p:childTnLst>
                                </p:cTn>
                              </p:par>
                              <p:par>
                                <p:cTn id="41" presetID="12" presetClass="entr" presetSubtype="1" fill="hold" grpId="0" nodeType="withEffect">
                                  <p:stCondLst>
                                    <p:cond delay="0"/>
                                  </p:stCondLst>
                                  <p:childTnLst>
                                    <p:set>
                                      <p:cBhvr>
                                        <p:cTn id="42" dur="1" fill="hold">
                                          <p:stCondLst>
                                            <p:cond delay="0"/>
                                          </p:stCondLst>
                                        </p:cTn>
                                        <p:tgtEl>
                                          <p:spTgt spid="14614"/>
                                        </p:tgtEl>
                                        <p:attrNameLst>
                                          <p:attrName>style.visibility</p:attrName>
                                        </p:attrNameLst>
                                      </p:cBhvr>
                                      <p:to>
                                        <p:strVal val="visible"/>
                                      </p:to>
                                    </p:set>
                                    <p:anim calcmode="lin" valueType="num">
                                      <p:cBhvr additive="base">
                                        <p:cTn id="43" dur="500"/>
                                        <p:tgtEl>
                                          <p:spTgt spid="14614"/>
                                        </p:tgtEl>
                                        <p:attrNameLst>
                                          <p:attrName>ppt_y</p:attrName>
                                        </p:attrNameLst>
                                      </p:cBhvr>
                                      <p:tavLst>
                                        <p:tav tm="0">
                                          <p:val>
                                            <p:strVal val="#ppt_y-#ppt_h*1.125000"/>
                                          </p:val>
                                        </p:tav>
                                        <p:tav tm="100000">
                                          <p:val>
                                            <p:strVal val="#ppt_y"/>
                                          </p:val>
                                        </p:tav>
                                      </p:tavLst>
                                    </p:anim>
                                    <p:animEffect transition="in" filter="wipe(down)">
                                      <p:cBhvr>
                                        <p:cTn id="44" dur="500"/>
                                        <p:tgtEl>
                                          <p:spTgt spid="146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04" grpId="0"/>
      <p:bldP spid="14605" grpId="0"/>
      <p:bldP spid="14606" grpId="0"/>
      <p:bldP spid="14607" grpId="0"/>
      <p:bldP spid="14608" grpId="0" animBg="1"/>
      <p:bldP spid="14610" grpId="0" animBg="1"/>
      <p:bldP spid="14612" grpId="0" animBg="1"/>
      <p:bldP spid="1461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4585"/>
        <p:cNvGrpSpPr/>
        <p:nvPr/>
      </p:nvGrpSpPr>
      <p:grpSpPr>
        <a:xfrm>
          <a:off x="0" y="0"/>
          <a:ext cx="0" cy="0"/>
          <a:chOff x="0" y="0"/>
          <a:chExt cx="0" cy="0"/>
        </a:xfrm>
      </p:grpSpPr>
      <p:sp>
        <p:nvSpPr>
          <p:cNvPr id="14586" name="Google Shape;14586;p39"/>
          <p:cNvSpPr txBox="1">
            <a:spLocks noGrp="1"/>
          </p:cNvSpPr>
          <p:nvPr>
            <p:ph type="title"/>
          </p:nvPr>
        </p:nvSpPr>
        <p:spPr>
          <a:xfrm>
            <a:off x="334175" y="291775"/>
            <a:ext cx="8475600" cy="6579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137150" rIns="365750" bIns="0" anchor="t" anchorCtr="0">
            <a:noAutofit/>
          </a:bodyPr>
          <a:lstStyle/>
          <a:p>
            <a:pPr marL="0" lvl="0" indent="0" algn="l" rtl="0">
              <a:spcBef>
                <a:spcPts val="0"/>
              </a:spcBef>
              <a:spcAft>
                <a:spcPts val="0"/>
              </a:spcAft>
              <a:buNone/>
            </a:pPr>
            <a:r>
              <a:rPr lang="en-US" b="1" dirty="0" smtClean="0">
                <a:solidFill>
                  <a:schemeClr val="accent4">
                    <a:lumMod val="75000"/>
                  </a:schemeClr>
                </a:solidFill>
                <a:latin typeface="+mn-lt"/>
              </a:rPr>
              <a:t>I. </a:t>
            </a:r>
            <a:r>
              <a:rPr lang="en-US" b="1" dirty="0" err="1" smtClean="0">
                <a:solidFill>
                  <a:schemeClr val="accent4">
                    <a:lumMod val="75000"/>
                  </a:schemeClr>
                </a:solidFill>
                <a:latin typeface="+mn-lt"/>
              </a:rPr>
              <a:t>Nguyên</a:t>
            </a:r>
            <a:r>
              <a:rPr lang="en-US" b="1" dirty="0" smtClean="0">
                <a:solidFill>
                  <a:schemeClr val="accent4">
                    <a:lumMod val="75000"/>
                  </a:schemeClr>
                </a:solidFill>
                <a:latin typeface="+mn-lt"/>
              </a:rPr>
              <a:t> </a:t>
            </a:r>
            <a:r>
              <a:rPr lang="en-US" b="1" dirty="0" err="1" smtClean="0">
                <a:solidFill>
                  <a:schemeClr val="accent4">
                    <a:lumMod val="75000"/>
                  </a:schemeClr>
                </a:solidFill>
                <a:latin typeface="+mn-lt"/>
              </a:rPr>
              <a:t>tố</a:t>
            </a:r>
            <a:r>
              <a:rPr lang="en-US" b="1" dirty="0" smtClean="0">
                <a:solidFill>
                  <a:schemeClr val="accent4">
                    <a:lumMod val="75000"/>
                  </a:schemeClr>
                </a:solidFill>
                <a:latin typeface="+mn-lt"/>
              </a:rPr>
              <a:t> </a:t>
            </a:r>
            <a:r>
              <a:rPr lang="en-US" b="1" dirty="0" err="1" smtClean="0">
                <a:solidFill>
                  <a:schemeClr val="accent4">
                    <a:lumMod val="75000"/>
                  </a:schemeClr>
                </a:solidFill>
                <a:latin typeface="+mn-lt"/>
              </a:rPr>
              <a:t>hóa</a:t>
            </a:r>
            <a:r>
              <a:rPr lang="en-US" b="1" dirty="0" smtClean="0">
                <a:solidFill>
                  <a:schemeClr val="accent4">
                    <a:lumMod val="75000"/>
                  </a:schemeClr>
                </a:solidFill>
                <a:latin typeface="+mn-lt"/>
              </a:rPr>
              <a:t> </a:t>
            </a:r>
            <a:r>
              <a:rPr lang="en-US" b="1" dirty="0" err="1" smtClean="0">
                <a:solidFill>
                  <a:schemeClr val="accent4">
                    <a:lumMod val="75000"/>
                  </a:schemeClr>
                </a:solidFill>
                <a:latin typeface="+mn-lt"/>
              </a:rPr>
              <a:t>học</a:t>
            </a:r>
            <a:endParaRPr b="1" dirty="0">
              <a:solidFill>
                <a:schemeClr val="accent4">
                  <a:lumMod val="75000"/>
                </a:schemeClr>
              </a:solidFill>
              <a:latin typeface="+mn-lt"/>
            </a:endParaRPr>
          </a:p>
        </p:txBody>
      </p:sp>
      <p:sp>
        <p:nvSpPr>
          <p:cNvPr id="14587" name="Google Shape;14587;p39"/>
          <p:cNvSpPr txBox="1">
            <a:spLocks noGrp="1"/>
          </p:cNvSpPr>
          <p:nvPr>
            <p:ph type="body" idx="1"/>
          </p:nvPr>
        </p:nvSpPr>
        <p:spPr>
          <a:xfrm>
            <a:off x="334175" y="949625"/>
            <a:ext cx="8475600" cy="3902100"/>
          </a:xfrm>
          <a:prstGeom prst="rect">
            <a:avLst/>
          </a:prstGeom>
          <a:solidFill>
            <a:srgbClr val="FFFFFF"/>
          </a:solidFill>
          <a:ln w="9525" cap="flat" cmpd="sng">
            <a:solidFill>
              <a:schemeClr val="dk1"/>
            </a:solidFill>
            <a:prstDash val="solid"/>
            <a:round/>
            <a:headEnd type="none" w="sm" len="sm"/>
            <a:tailEnd type="none" w="sm" len="sm"/>
          </a:ln>
        </p:spPr>
        <p:txBody>
          <a:bodyPr spcFirstLastPara="1" wrap="square" lIns="365750" tIns="91425" rIns="365750" bIns="91425" anchor="ctr" anchorCtr="0">
            <a:noAutofit/>
          </a:bodyPr>
          <a:lstStyle/>
          <a:p>
            <a:pPr marL="0" lvl="0" indent="0" algn="l" rtl="0">
              <a:spcBef>
                <a:spcPts val="0"/>
              </a:spcBef>
              <a:spcAft>
                <a:spcPts val="0"/>
              </a:spcAft>
              <a:buNone/>
            </a:pPr>
            <a:r>
              <a:rPr lang="en-US" dirty="0">
                <a:solidFill>
                  <a:srgbClr val="FFFFFF"/>
                </a:solidFill>
              </a:rPr>
              <a:t>.</a:t>
            </a:r>
            <a:endParaRPr dirty="0">
              <a:solidFill>
                <a:srgbClr val="FFFFFF"/>
              </a:solidFill>
            </a:endParaRPr>
          </a:p>
        </p:txBody>
      </p:sp>
      <p:grpSp>
        <p:nvGrpSpPr>
          <p:cNvPr id="14588" name="Google Shape;14588;p39"/>
          <p:cNvGrpSpPr/>
          <p:nvPr/>
        </p:nvGrpSpPr>
        <p:grpSpPr>
          <a:xfrm>
            <a:off x="104720" y="357140"/>
            <a:ext cx="470274" cy="548630"/>
            <a:chOff x="9873" y="1240062"/>
            <a:chExt cx="545434" cy="640998"/>
          </a:xfrm>
        </p:grpSpPr>
        <p:cxnSp>
          <p:nvCxnSpPr>
            <p:cNvPr id="14589" name="Google Shape;14589;p39"/>
            <p:cNvCxnSpPr>
              <a:stCxn id="14590" idx="6"/>
              <a:endCxn id="14591"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4592" name="Google Shape;14592;p39"/>
            <p:cNvGrpSpPr/>
            <p:nvPr/>
          </p:nvGrpSpPr>
          <p:grpSpPr>
            <a:xfrm rot="10800000">
              <a:off x="9873" y="1628460"/>
              <a:ext cx="252600" cy="252600"/>
              <a:chOff x="6804422" y="-316297"/>
              <a:chExt cx="252600" cy="252600"/>
            </a:xfrm>
          </p:grpSpPr>
          <p:sp>
            <p:nvSpPr>
              <p:cNvPr id="14593" name="Google Shape;14593;p39"/>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39"/>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5" name="Google Shape;14595;p39"/>
            <p:cNvGrpSpPr/>
            <p:nvPr/>
          </p:nvGrpSpPr>
          <p:grpSpPr>
            <a:xfrm rot="10800000">
              <a:off x="39879" y="1240062"/>
              <a:ext cx="192600" cy="192600"/>
              <a:chOff x="7291941" y="112804"/>
              <a:chExt cx="192600" cy="192600"/>
            </a:xfrm>
          </p:grpSpPr>
          <p:sp>
            <p:nvSpPr>
              <p:cNvPr id="14591" name="Google Shape;14591;p39"/>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39"/>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7" name="Google Shape;14597;p39"/>
            <p:cNvGrpSpPr/>
            <p:nvPr/>
          </p:nvGrpSpPr>
          <p:grpSpPr>
            <a:xfrm rot="10800000">
              <a:off x="295808" y="1422120"/>
              <a:ext cx="259500" cy="259500"/>
              <a:chOff x="6969112" y="-17269"/>
              <a:chExt cx="259500" cy="259500"/>
            </a:xfrm>
          </p:grpSpPr>
          <p:sp>
            <p:nvSpPr>
              <p:cNvPr id="14590" name="Google Shape;14590;p39"/>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39"/>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4599" name="Google Shape;14599;p39"/>
            <p:cNvCxnSpPr>
              <a:stCxn id="14593" idx="3"/>
              <a:endCxn id="14590"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
        <p:nvSpPr>
          <p:cNvPr id="2" name="TextBox 1"/>
          <p:cNvSpPr txBox="1"/>
          <p:nvPr/>
        </p:nvSpPr>
        <p:spPr>
          <a:xfrm>
            <a:off x="801384" y="1135197"/>
            <a:ext cx="7304926" cy="1938992"/>
          </a:xfrm>
          <a:prstGeom prst="rect">
            <a:avLst/>
          </a:prstGeom>
          <a:noFill/>
        </p:spPr>
        <p:txBody>
          <a:bodyPr wrap="square" rtlCol="0">
            <a:spAutoFit/>
          </a:bodyPr>
          <a:lstStyle/>
          <a:p>
            <a:pPr marL="342900" indent="-342900" algn="just">
              <a:lnSpc>
                <a:spcPct val="150000"/>
              </a:lnSpc>
              <a:buFont typeface="Wingdings" panose="05000000000000000000" pitchFamily="2" charset="2"/>
              <a:buChar char="Ø"/>
            </a:pPr>
            <a:r>
              <a:rPr lang="nl-NL" sz="2000" dirty="0"/>
              <a:t>Nguyên tố hóa học là tập hợp các nguyên tử có cùng số đơn vị điện tích hạt nhân</a:t>
            </a:r>
            <a:r>
              <a:rPr lang="nl-NL" sz="2000" dirty="0" smtClean="0"/>
              <a:t>.</a:t>
            </a:r>
          </a:p>
          <a:p>
            <a:pPr marL="342900" indent="-342900" algn="just">
              <a:lnSpc>
                <a:spcPct val="150000"/>
              </a:lnSpc>
              <a:buFont typeface="Wingdings" panose="05000000000000000000" pitchFamily="2" charset="2"/>
              <a:buChar char="Ø"/>
            </a:pPr>
            <a:r>
              <a:rPr lang="nl-NL" sz="2000" dirty="0" smtClean="0"/>
              <a:t>Các nguyên tử của một nguyên tố hóa học có tính chất giống nhau.</a:t>
            </a:r>
            <a:endParaRPr lang="en-US" sz="2000" dirty="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955312" y="2741951"/>
            <a:ext cx="2199934" cy="2109773"/>
          </a:xfrm>
          <a:prstGeom prst="rect">
            <a:avLst/>
          </a:prstGeom>
        </p:spPr>
      </p:pic>
    </p:spTree>
  </p:cSld>
  <p:clrMapOvr>
    <a:masterClrMapping/>
  </p:clrMapOvr>
  <mc:AlternateContent xmlns:mc="http://schemas.openxmlformats.org/markup-compatibility/2006">
    <mc:Choice xmlns:p15="http://schemas.microsoft.com/office/powerpoint/2012/main" Requires="p15">
      <p:transition spd="slow">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barn(inVertical)">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wipe(left)">
                                      <p:cBhvr>
                                        <p:cTn id="12" dur="500"/>
                                        <p:tgtEl>
                                          <p:spTgt spid="2">
                                            <p:txEl>
                                              <p:pRg st="1" end="1"/>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090"/>
        <p:cNvGrpSpPr/>
        <p:nvPr/>
      </p:nvGrpSpPr>
      <p:grpSpPr>
        <a:xfrm>
          <a:off x="0" y="0"/>
          <a:ext cx="0" cy="0"/>
          <a:chOff x="0" y="0"/>
          <a:chExt cx="0" cy="0"/>
        </a:xfrm>
      </p:grpSpPr>
      <p:grpSp>
        <p:nvGrpSpPr>
          <p:cNvPr id="2092" name="Google Shape;2092;p44"/>
          <p:cNvGrpSpPr/>
          <p:nvPr/>
        </p:nvGrpSpPr>
        <p:grpSpPr>
          <a:xfrm>
            <a:off x="549692" y="1867251"/>
            <a:ext cx="8229585" cy="3186703"/>
            <a:chOff x="457225" y="1548129"/>
            <a:chExt cx="8229585" cy="3186703"/>
          </a:xfrm>
        </p:grpSpPr>
        <p:grpSp>
          <p:nvGrpSpPr>
            <p:cNvPr id="2093" name="Google Shape;2093;p44"/>
            <p:cNvGrpSpPr/>
            <p:nvPr/>
          </p:nvGrpSpPr>
          <p:grpSpPr>
            <a:xfrm>
              <a:off x="3515815" y="3119209"/>
              <a:ext cx="2198927" cy="1615623"/>
              <a:chOff x="3515815" y="3119209"/>
              <a:chExt cx="2198927" cy="1615623"/>
            </a:xfrm>
          </p:grpSpPr>
          <p:sp>
            <p:nvSpPr>
              <p:cNvPr id="2094" name="Google Shape;2094;p44"/>
              <p:cNvSpPr/>
              <p:nvPr/>
            </p:nvSpPr>
            <p:spPr>
              <a:xfrm>
                <a:off x="3772837" y="3119209"/>
                <a:ext cx="512009" cy="1434048"/>
              </a:xfrm>
              <a:custGeom>
                <a:avLst/>
                <a:gdLst/>
                <a:ahLst/>
                <a:cxnLst/>
                <a:rect l="l" t="t" r="r" b="b"/>
                <a:pathLst>
                  <a:path w="6291" h="17620" extrusionOk="0">
                    <a:moveTo>
                      <a:pt x="577" y="1"/>
                    </a:moveTo>
                    <a:cubicBezTo>
                      <a:pt x="251" y="1"/>
                      <a:pt x="0" y="251"/>
                      <a:pt x="0" y="577"/>
                    </a:cubicBezTo>
                    <a:cubicBezTo>
                      <a:pt x="0" y="853"/>
                      <a:pt x="176" y="1078"/>
                      <a:pt x="426" y="1154"/>
                    </a:cubicBezTo>
                    <a:lnTo>
                      <a:pt x="426" y="14913"/>
                    </a:lnTo>
                    <a:cubicBezTo>
                      <a:pt x="426" y="16417"/>
                      <a:pt x="1654" y="17620"/>
                      <a:pt x="3158" y="17620"/>
                    </a:cubicBezTo>
                    <a:cubicBezTo>
                      <a:pt x="4637" y="17620"/>
                      <a:pt x="5865" y="16417"/>
                      <a:pt x="5865" y="14913"/>
                    </a:cubicBezTo>
                    <a:lnTo>
                      <a:pt x="5865" y="1154"/>
                    </a:lnTo>
                    <a:cubicBezTo>
                      <a:pt x="6116" y="1078"/>
                      <a:pt x="6291" y="853"/>
                      <a:pt x="6291" y="577"/>
                    </a:cubicBezTo>
                    <a:cubicBezTo>
                      <a:pt x="6291" y="251"/>
                      <a:pt x="6040" y="1"/>
                      <a:pt x="5715"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095" name="Google Shape;2095;p44"/>
              <p:cNvSpPr/>
              <p:nvPr/>
            </p:nvSpPr>
            <p:spPr>
              <a:xfrm>
                <a:off x="3840144" y="3584257"/>
                <a:ext cx="377394" cy="930259"/>
              </a:xfrm>
              <a:custGeom>
                <a:avLst/>
                <a:gdLst/>
                <a:ahLst/>
                <a:cxnLst/>
                <a:rect l="l" t="t" r="r" b="b"/>
                <a:pathLst>
                  <a:path w="4637" h="11430" extrusionOk="0">
                    <a:moveTo>
                      <a:pt x="0" y="1"/>
                    </a:moveTo>
                    <a:lnTo>
                      <a:pt x="0" y="9124"/>
                    </a:lnTo>
                    <a:cubicBezTo>
                      <a:pt x="0" y="10402"/>
                      <a:pt x="1053" y="11430"/>
                      <a:pt x="2331" y="11430"/>
                    </a:cubicBezTo>
                    <a:cubicBezTo>
                      <a:pt x="3584" y="11430"/>
                      <a:pt x="4637" y="10402"/>
                      <a:pt x="4637" y="9124"/>
                    </a:cubicBezTo>
                    <a:lnTo>
                      <a:pt x="4637"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2096" name="Google Shape;2096;p44"/>
              <p:cNvSpPr/>
              <p:nvPr/>
            </p:nvSpPr>
            <p:spPr>
              <a:xfrm>
                <a:off x="3921695" y="4106521"/>
                <a:ext cx="255068" cy="222920"/>
              </a:xfrm>
              <a:custGeom>
                <a:avLst/>
                <a:gdLst/>
                <a:ahLst/>
                <a:cxnLst/>
                <a:rect l="l" t="t" r="r" b="b"/>
                <a:pathLst>
                  <a:path w="3134" h="2739" extrusionOk="0">
                    <a:moveTo>
                      <a:pt x="2582" y="0"/>
                    </a:moveTo>
                    <a:cubicBezTo>
                      <a:pt x="2432" y="0"/>
                      <a:pt x="2256" y="25"/>
                      <a:pt x="2081" y="50"/>
                    </a:cubicBezTo>
                    <a:cubicBezTo>
                      <a:pt x="1454" y="226"/>
                      <a:pt x="753" y="677"/>
                      <a:pt x="402" y="1078"/>
                    </a:cubicBezTo>
                    <a:cubicBezTo>
                      <a:pt x="176" y="1379"/>
                      <a:pt x="1" y="1805"/>
                      <a:pt x="76" y="2181"/>
                    </a:cubicBezTo>
                    <a:cubicBezTo>
                      <a:pt x="176" y="2531"/>
                      <a:pt x="527" y="2707"/>
                      <a:pt x="853" y="2732"/>
                    </a:cubicBezTo>
                    <a:cubicBezTo>
                      <a:pt x="904" y="2737"/>
                      <a:pt x="954" y="2739"/>
                      <a:pt x="1005" y="2739"/>
                    </a:cubicBezTo>
                    <a:cubicBezTo>
                      <a:pt x="1777" y="2739"/>
                      <a:pt x="2505" y="2213"/>
                      <a:pt x="2858" y="1554"/>
                    </a:cubicBezTo>
                    <a:cubicBezTo>
                      <a:pt x="3008" y="1253"/>
                      <a:pt x="3134" y="852"/>
                      <a:pt x="3083" y="501"/>
                    </a:cubicBezTo>
                    <a:cubicBezTo>
                      <a:pt x="3033" y="251"/>
                      <a:pt x="2833" y="25"/>
                      <a:pt x="2582" y="0"/>
                    </a:cubicBezTo>
                    <a:close/>
                  </a:path>
                </a:pathLst>
              </a:custGeom>
              <a:solidFill>
                <a:srgbClr val="F9A60C"/>
              </a:solidFill>
              <a:ln>
                <a:noFill/>
              </a:ln>
            </p:spPr>
            <p:txBody>
              <a:bodyPr spcFirstLastPara="1" wrap="square" lIns="91425" tIns="91425" rIns="91425" bIns="91425" anchor="ctr" anchorCtr="0">
                <a:noAutofit/>
              </a:bodyPr>
              <a:lstStyle/>
              <a:p>
                <a:endParaRPr/>
              </a:p>
            </p:txBody>
          </p:sp>
          <p:sp>
            <p:nvSpPr>
              <p:cNvPr id="2097" name="Google Shape;2097;p44"/>
              <p:cNvSpPr/>
              <p:nvPr/>
            </p:nvSpPr>
            <p:spPr>
              <a:xfrm>
                <a:off x="3840144" y="3565945"/>
                <a:ext cx="377394" cy="36787"/>
              </a:xfrm>
              <a:custGeom>
                <a:avLst/>
                <a:gdLst/>
                <a:ahLst/>
                <a:cxnLst/>
                <a:rect l="l" t="t" r="r" b="b"/>
                <a:pathLst>
                  <a:path w="4637" h="452" extrusionOk="0">
                    <a:moveTo>
                      <a:pt x="2331" y="0"/>
                    </a:moveTo>
                    <a:cubicBezTo>
                      <a:pt x="1053" y="0"/>
                      <a:pt x="0" y="101"/>
                      <a:pt x="0" y="226"/>
                    </a:cubicBezTo>
                    <a:cubicBezTo>
                      <a:pt x="0" y="351"/>
                      <a:pt x="1053" y="452"/>
                      <a:pt x="2331" y="452"/>
                    </a:cubicBezTo>
                    <a:cubicBezTo>
                      <a:pt x="3584" y="452"/>
                      <a:pt x="4637" y="351"/>
                      <a:pt x="4637" y="226"/>
                    </a:cubicBezTo>
                    <a:cubicBezTo>
                      <a:pt x="4637" y="101"/>
                      <a:pt x="3584" y="0"/>
                      <a:pt x="2331" y="0"/>
                    </a:cubicBezTo>
                    <a:close/>
                  </a:path>
                </a:pathLst>
              </a:custGeom>
              <a:solidFill>
                <a:srgbClr val="F9A60C"/>
              </a:solidFill>
              <a:ln>
                <a:noFill/>
              </a:ln>
            </p:spPr>
            <p:txBody>
              <a:bodyPr spcFirstLastPara="1" wrap="square" lIns="91425" tIns="91425" rIns="91425" bIns="91425" anchor="ctr" anchorCtr="0">
                <a:noAutofit/>
              </a:bodyPr>
              <a:lstStyle/>
              <a:p>
                <a:endParaRPr/>
              </a:p>
            </p:txBody>
          </p:sp>
          <p:sp>
            <p:nvSpPr>
              <p:cNvPr id="2098" name="Google Shape;2098;p44"/>
              <p:cNvSpPr/>
              <p:nvPr/>
            </p:nvSpPr>
            <p:spPr>
              <a:xfrm>
                <a:off x="3791149" y="3141672"/>
                <a:ext cx="40938" cy="36787"/>
              </a:xfrm>
              <a:custGeom>
                <a:avLst/>
                <a:gdLst/>
                <a:ahLst/>
                <a:cxnLst/>
                <a:rect l="l" t="t" r="r" b="b"/>
                <a:pathLst>
                  <a:path w="503" h="452" extrusionOk="0">
                    <a:moveTo>
                      <a:pt x="251" y="0"/>
                    </a:moveTo>
                    <a:cubicBezTo>
                      <a:pt x="201" y="25"/>
                      <a:pt x="176" y="50"/>
                      <a:pt x="126" y="76"/>
                    </a:cubicBezTo>
                    <a:cubicBezTo>
                      <a:pt x="126" y="76"/>
                      <a:pt x="151" y="50"/>
                      <a:pt x="151" y="50"/>
                    </a:cubicBezTo>
                    <a:cubicBezTo>
                      <a:pt x="126" y="50"/>
                      <a:pt x="101" y="76"/>
                      <a:pt x="76" y="76"/>
                    </a:cubicBezTo>
                    <a:cubicBezTo>
                      <a:pt x="26" y="101"/>
                      <a:pt x="1" y="176"/>
                      <a:pt x="1" y="226"/>
                    </a:cubicBezTo>
                    <a:cubicBezTo>
                      <a:pt x="1" y="276"/>
                      <a:pt x="26" y="351"/>
                      <a:pt x="76" y="376"/>
                    </a:cubicBezTo>
                    <a:cubicBezTo>
                      <a:pt x="101" y="401"/>
                      <a:pt x="126" y="401"/>
                      <a:pt x="151" y="426"/>
                    </a:cubicBezTo>
                    <a:cubicBezTo>
                      <a:pt x="151" y="424"/>
                      <a:pt x="151" y="421"/>
                      <a:pt x="150" y="419"/>
                    </a:cubicBezTo>
                    <a:lnTo>
                      <a:pt x="150" y="419"/>
                    </a:lnTo>
                    <a:cubicBezTo>
                      <a:pt x="169" y="429"/>
                      <a:pt x="192" y="434"/>
                      <a:pt x="226" y="451"/>
                    </a:cubicBezTo>
                    <a:cubicBezTo>
                      <a:pt x="276" y="451"/>
                      <a:pt x="327" y="451"/>
                      <a:pt x="377" y="426"/>
                    </a:cubicBezTo>
                    <a:cubicBezTo>
                      <a:pt x="452" y="401"/>
                      <a:pt x="502" y="326"/>
                      <a:pt x="502" y="226"/>
                    </a:cubicBezTo>
                    <a:cubicBezTo>
                      <a:pt x="502" y="151"/>
                      <a:pt x="477" y="76"/>
                      <a:pt x="402" y="50"/>
                    </a:cubicBezTo>
                    <a:cubicBezTo>
                      <a:pt x="352" y="25"/>
                      <a:pt x="302" y="0"/>
                      <a:pt x="251"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099" name="Google Shape;2099;p44"/>
              <p:cNvSpPr/>
              <p:nvPr/>
            </p:nvSpPr>
            <p:spPr>
              <a:xfrm>
                <a:off x="3846249" y="3141672"/>
                <a:ext cx="111664" cy="42973"/>
              </a:xfrm>
              <a:custGeom>
                <a:avLst/>
                <a:gdLst/>
                <a:ahLst/>
                <a:cxnLst/>
                <a:rect l="l" t="t" r="r" b="b"/>
                <a:pathLst>
                  <a:path w="1372" h="528" extrusionOk="0">
                    <a:moveTo>
                      <a:pt x="1053" y="0"/>
                    </a:moveTo>
                    <a:cubicBezTo>
                      <a:pt x="777" y="0"/>
                      <a:pt x="527" y="0"/>
                      <a:pt x="251" y="25"/>
                    </a:cubicBezTo>
                    <a:cubicBezTo>
                      <a:pt x="76" y="25"/>
                      <a:pt x="0" y="326"/>
                      <a:pt x="201" y="376"/>
                    </a:cubicBezTo>
                    <a:cubicBezTo>
                      <a:pt x="477" y="426"/>
                      <a:pt x="752" y="502"/>
                      <a:pt x="1053" y="527"/>
                    </a:cubicBezTo>
                    <a:cubicBezTo>
                      <a:pt x="1060" y="527"/>
                      <a:pt x="1067" y="528"/>
                      <a:pt x="1074" y="528"/>
                    </a:cubicBezTo>
                    <a:cubicBezTo>
                      <a:pt x="1355" y="528"/>
                      <a:pt x="1371" y="25"/>
                      <a:pt x="1053"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00" name="Google Shape;2100;p44"/>
              <p:cNvSpPr/>
              <p:nvPr/>
            </p:nvSpPr>
            <p:spPr>
              <a:xfrm>
                <a:off x="3964586" y="4302339"/>
                <a:ext cx="65354" cy="64784"/>
              </a:xfrm>
              <a:custGeom>
                <a:avLst/>
                <a:gdLst/>
                <a:ahLst/>
                <a:cxnLst/>
                <a:rect l="l" t="t" r="r" b="b"/>
                <a:pathLst>
                  <a:path w="803" h="796" extrusionOk="0">
                    <a:moveTo>
                      <a:pt x="401" y="0"/>
                    </a:moveTo>
                    <a:cubicBezTo>
                      <a:pt x="276" y="0"/>
                      <a:pt x="150" y="75"/>
                      <a:pt x="75" y="201"/>
                    </a:cubicBezTo>
                    <a:lnTo>
                      <a:pt x="50" y="226"/>
                    </a:lnTo>
                    <a:cubicBezTo>
                      <a:pt x="50" y="276"/>
                      <a:pt x="25" y="301"/>
                      <a:pt x="25" y="326"/>
                    </a:cubicBezTo>
                    <a:cubicBezTo>
                      <a:pt x="0" y="376"/>
                      <a:pt x="0" y="426"/>
                      <a:pt x="0" y="476"/>
                    </a:cubicBezTo>
                    <a:cubicBezTo>
                      <a:pt x="0" y="501"/>
                      <a:pt x="25" y="526"/>
                      <a:pt x="25" y="577"/>
                    </a:cubicBezTo>
                    <a:cubicBezTo>
                      <a:pt x="50" y="602"/>
                      <a:pt x="75" y="652"/>
                      <a:pt x="100" y="677"/>
                    </a:cubicBezTo>
                    <a:cubicBezTo>
                      <a:pt x="150" y="727"/>
                      <a:pt x="226" y="752"/>
                      <a:pt x="276" y="777"/>
                    </a:cubicBezTo>
                    <a:cubicBezTo>
                      <a:pt x="301" y="790"/>
                      <a:pt x="326" y="796"/>
                      <a:pt x="351" y="796"/>
                    </a:cubicBezTo>
                    <a:cubicBezTo>
                      <a:pt x="376" y="796"/>
                      <a:pt x="401" y="790"/>
                      <a:pt x="426" y="777"/>
                    </a:cubicBezTo>
                    <a:cubicBezTo>
                      <a:pt x="476" y="777"/>
                      <a:pt x="526" y="777"/>
                      <a:pt x="551" y="752"/>
                    </a:cubicBezTo>
                    <a:cubicBezTo>
                      <a:pt x="577" y="727"/>
                      <a:pt x="577" y="727"/>
                      <a:pt x="602" y="702"/>
                    </a:cubicBezTo>
                    <a:cubicBezTo>
                      <a:pt x="702" y="652"/>
                      <a:pt x="802" y="526"/>
                      <a:pt x="802" y="376"/>
                    </a:cubicBezTo>
                    <a:cubicBezTo>
                      <a:pt x="777" y="276"/>
                      <a:pt x="752" y="201"/>
                      <a:pt x="677" y="125"/>
                    </a:cubicBezTo>
                    <a:cubicBezTo>
                      <a:pt x="602" y="50"/>
                      <a:pt x="501" y="0"/>
                      <a:pt x="401"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01" name="Google Shape;2101;p44"/>
              <p:cNvSpPr/>
              <p:nvPr/>
            </p:nvSpPr>
            <p:spPr>
              <a:xfrm>
                <a:off x="3960435" y="4400248"/>
                <a:ext cx="75609" cy="57134"/>
              </a:xfrm>
              <a:custGeom>
                <a:avLst/>
                <a:gdLst/>
                <a:ahLst/>
                <a:cxnLst/>
                <a:rect l="l" t="t" r="r" b="b"/>
                <a:pathLst>
                  <a:path w="929" h="702" extrusionOk="0">
                    <a:moveTo>
                      <a:pt x="452" y="0"/>
                    </a:moveTo>
                    <a:cubicBezTo>
                      <a:pt x="1" y="0"/>
                      <a:pt x="1" y="702"/>
                      <a:pt x="452" y="702"/>
                    </a:cubicBezTo>
                    <a:cubicBezTo>
                      <a:pt x="928" y="702"/>
                      <a:pt x="928" y="0"/>
                      <a:pt x="452"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02" name="Google Shape;2102;p44"/>
              <p:cNvSpPr/>
              <p:nvPr/>
            </p:nvSpPr>
            <p:spPr>
              <a:xfrm>
                <a:off x="4105305" y="4340673"/>
                <a:ext cx="48995" cy="48181"/>
              </a:xfrm>
              <a:custGeom>
                <a:avLst/>
                <a:gdLst/>
                <a:ahLst/>
                <a:cxnLst/>
                <a:rect l="l" t="t" r="r" b="b"/>
                <a:pathLst>
                  <a:path w="602" h="592" extrusionOk="0">
                    <a:moveTo>
                      <a:pt x="175" y="555"/>
                    </a:moveTo>
                    <a:cubicBezTo>
                      <a:pt x="176" y="556"/>
                      <a:pt x="177" y="556"/>
                      <a:pt x="178" y="557"/>
                    </a:cubicBezTo>
                    <a:lnTo>
                      <a:pt x="178" y="557"/>
                    </a:lnTo>
                    <a:cubicBezTo>
                      <a:pt x="177" y="557"/>
                      <a:pt x="176" y="557"/>
                      <a:pt x="176" y="557"/>
                    </a:cubicBezTo>
                    <a:cubicBezTo>
                      <a:pt x="175" y="556"/>
                      <a:pt x="175" y="556"/>
                      <a:pt x="175" y="555"/>
                    </a:cubicBezTo>
                    <a:close/>
                    <a:moveTo>
                      <a:pt x="224" y="579"/>
                    </a:moveTo>
                    <a:lnTo>
                      <a:pt x="224" y="579"/>
                    </a:lnTo>
                    <a:cubicBezTo>
                      <a:pt x="224" y="580"/>
                      <a:pt x="225" y="581"/>
                      <a:pt x="226" y="582"/>
                    </a:cubicBezTo>
                    <a:lnTo>
                      <a:pt x="232" y="582"/>
                    </a:lnTo>
                    <a:cubicBezTo>
                      <a:pt x="229" y="581"/>
                      <a:pt x="226" y="580"/>
                      <a:pt x="224" y="579"/>
                    </a:cubicBezTo>
                    <a:close/>
                    <a:moveTo>
                      <a:pt x="262" y="0"/>
                    </a:moveTo>
                    <a:cubicBezTo>
                      <a:pt x="175" y="0"/>
                      <a:pt x="94" y="69"/>
                      <a:pt x="51" y="156"/>
                    </a:cubicBezTo>
                    <a:cubicBezTo>
                      <a:pt x="0" y="231"/>
                      <a:pt x="0" y="356"/>
                      <a:pt x="51" y="456"/>
                    </a:cubicBezTo>
                    <a:cubicBezTo>
                      <a:pt x="70" y="485"/>
                      <a:pt x="97" y="511"/>
                      <a:pt x="128" y="531"/>
                    </a:cubicBezTo>
                    <a:lnTo>
                      <a:pt x="128" y="531"/>
                    </a:lnTo>
                    <a:cubicBezTo>
                      <a:pt x="157" y="553"/>
                      <a:pt x="188" y="569"/>
                      <a:pt x="224" y="579"/>
                    </a:cubicBezTo>
                    <a:lnTo>
                      <a:pt x="224" y="579"/>
                    </a:lnTo>
                    <a:cubicBezTo>
                      <a:pt x="218" y="575"/>
                      <a:pt x="213" y="571"/>
                      <a:pt x="208" y="568"/>
                    </a:cubicBezTo>
                    <a:lnTo>
                      <a:pt x="208" y="568"/>
                    </a:lnTo>
                    <a:cubicBezTo>
                      <a:pt x="238" y="577"/>
                      <a:pt x="270" y="582"/>
                      <a:pt x="301" y="582"/>
                    </a:cubicBezTo>
                    <a:lnTo>
                      <a:pt x="232" y="582"/>
                    </a:lnTo>
                    <a:cubicBezTo>
                      <a:pt x="257" y="588"/>
                      <a:pt x="284" y="591"/>
                      <a:pt x="312" y="591"/>
                    </a:cubicBezTo>
                    <a:cubicBezTo>
                      <a:pt x="340" y="591"/>
                      <a:pt x="370" y="588"/>
                      <a:pt x="401" y="582"/>
                    </a:cubicBezTo>
                    <a:cubicBezTo>
                      <a:pt x="477" y="557"/>
                      <a:pt x="577" y="481"/>
                      <a:pt x="602" y="381"/>
                    </a:cubicBezTo>
                    <a:cubicBezTo>
                      <a:pt x="602" y="306"/>
                      <a:pt x="602" y="231"/>
                      <a:pt x="552" y="156"/>
                    </a:cubicBezTo>
                    <a:cubicBezTo>
                      <a:pt x="527" y="106"/>
                      <a:pt x="502" y="55"/>
                      <a:pt x="452" y="30"/>
                    </a:cubicBezTo>
                    <a:cubicBezTo>
                      <a:pt x="401" y="5"/>
                      <a:pt x="351" y="5"/>
                      <a:pt x="301" y="5"/>
                    </a:cubicBezTo>
                    <a:cubicBezTo>
                      <a:pt x="288" y="2"/>
                      <a:pt x="275" y="0"/>
                      <a:pt x="262"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03" name="Google Shape;2103;p44"/>
              <p:cNvSpPr/>
              <p:nvPr/>
            </p:nvSpPr>
            <p:spPr>
              <a:xfrm>
                <a:off x="3813612" y="3645461"/>
                <a:ext cx="95956" cy="28648"/>
              </a:xfrm>
              <a:custGeom>
                <a:avLst/>
                <a:gdLst/>
                <a:ahLst/>
                <a:cxnLst/>
                <a:rect l="l" t="t" r="r" b="b"/>
                <a:pathLst>
                  <a:path w="1179" h="352" extrusionOk="0">
                    <a:moveTo>
                      <a:pt x="151" y="1"/>
                    </a:moveTo>
                    <a:cubicBezTo>
                      <a:pt x="76" y="1"/>
                      <a:pt x="0" y="76"/>
                      <a:pt x="0" y="176"/>
                    </a:cubicBezTo>
                    <a:cubicBezTo>
                      <a:pt x="0" y="277"/>
                      <a:pt x="76" y="352"/>
                      <a:pt x="151" y="352"/>
                    </a:cubicBezTo>
                    <a:lnTo>
                      <a:pt x="1003" y="352"/>
                    </a:lnTo>
                    <a:cubicBezTo>
                      <a:pt x="1103" y="352"/>
                      <a:pt x="1178" y="277"/>
                      <a:pt x="1178" y="176"/>
                    </a:cubicBezTo>
                    <a:cubicBezTo>
                      <a:pt x="1178" y="76"/>
                      <a:pt x="1103" y="1"/>
                      <a:pt x="1003" y="1"/>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04" name="Google Shape;2104;p44"/>
              <p:cNvSpPr/>
              <p:nvPr/>
            </p:nvSpPr>
            <p:spPr>
              <a:xfrm>
                <a:off x="3813612" y="3731162"/>
                <a:ext cx="95956" cy="26614"/>
              </a:xfrm>
              <a:custGeom>
                <a:avLst/>
                <a:gdLst/>
                <a:ahLst/>
                <a:cxnLst/>
                <a:rect l="l" t="t" r="r" b="b"/>
                <a:pathLst>
                  <a:path w="1179" h="327" extrusionOk="0">
                    <a:moveTo>
                      <a:pt x="151" y="1"/>
                    </a:moveTo>
                    <a:cubicBezTo>
                      <a:pt x="76" y="1"/>
                      <a:pt x="0" y="76"/>
                      <a:pt x="0" y="176"/>
                    </a:cubicBezTo>
                    <a:cubicBezTo>
                      <a:pt x="0" y="251"/>
                      <a:pt x="76" y="326"/>
                      <a:pt x="151" y="326"/>
                    </a:cubicBezTo>
                    <a:lnTo>
                      <a:pt x="1003" y="326"/>
                    </a:lnTo>
                    <a:cubicBezTo>
                      <a:pt x="1103" y="326"/>
                      <a:pt x="1178" y="251"/>
                      <a:pt x="1178" y="176"/>
                    </a:cubicBezTo>
                    <a:cubicBezTo>
                      <a:pt x="1178" y="76"/>
                      <a:pt x="1103" y="1"/>
                      <a:pt x="1003" y="1"/>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05" name="Google Shape;2105;p44"/>
              <p:cNvSpPr/>
              <p:nvPr/>
            </p:nvSpPr>
            <p:spPr>
              <a:xfrm>
                <a:off x="3813612" y="3945374"/>
                <a:ext cx="95956" cy="26532"/>
              </a:xfrm>
              <a:custGeom>
                <a:avLst/>
                <a:gdLst/>
                <a:ahLst/>
                <a:cxnLst/>
                <a:rect l="l" t="t" r="r" b="b"/>
                <a:pathLst>
                  <a:path w="1179" h="326" extrusionOk="0">
                    <a:moveTo>
                      <a:pt x="151" y="0"/>
                    </a:moveTo>
                    <a:cubicBezTo>
                      <a:pt x="76" y="0"/>
                      <a:pt x="0" y="75"/>
                      <a:pt x="0" y="176"/>
                    </a:cubicBezTo>
                    <a:cubicBezTo>
                      <a:pt x="0" y="251"/>
                      <a:pt x="76" y="326"/>
                      <a:pt x="151" y="326"/>
                    </a:cubicBezTo>
                    <a:lnTo>
                      <a:pt x="1003" y="326"/>
                    </a:lnTo>
                    <a:cubicBezTo>
                      <a:pt x="1103" y="326"/>
                      <a:pt x="1178" y="251"/>
                      <a:pt x="1178" y="176"/>
                    </a:cubicBezTo>
                    <a:cubicBezTo>
                      <a:pt x="1178" y="75"/>
                      <a:pt x="1103" y="0"/>
                      <a:pt x="1003" y="0"/>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06" name="Google Shape;2106;p44"/>
              <p:cNvSpPr/>
              <p:nvPr/>
            </p:nvSpPr>
            <p:spPr>
              <a:xfrm>
                <a:off x="3813612" y="3861707"/>
                <a:ext cx="95956" cy="26614"/>
              </a:xfrm>
              <a:custGeom>
                <a:avLst/>
                <a:gdLst/>
                <a:ahLst/>
                <a:cxnLst/>
                <a:rect l="l" t="t" r="r" b="b"/>
                <a:pathLst>
                  <a:path w="1179" h="327" extrusionOk="0">
                    <a:moveTo>
                      <a:pt x="151" y="1"/>
                    </a:moveTo>
                    <a:cubicBezTo>
                      <a:pt x="76" y="1"/>
                      <a:pt x="0" y="76"/>
                      <a:pt x="0" y="151"/>
                    </a:cubicBezTo>
                    <a:cubicBezTo>
                      <a:pt x="0" y="251"/>
                      <a:pt x="76" y="326"/>
                      <a:pt x="151" y="326"/>
                    </a:cubicBezTo>
                    <a:lnTo>
                      <a:pt x="1003" y="326"/>
                    </a:lnTo>
                    <a:cubicBezTo>
                      <a:pt x="1103" y="326"/>
                      <a:pt x="1178" y="251"/>
                      <a:pt x="1178" y="151"/>
                    </a:cubicBezTo>
                    <a:cubicBezTo>
                      <a:pt x="1178" y="76"/>
                      <a:pt x="1103" y="1"/>
                      <a:pt x="1003" y="1"/>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07" name="Google Shape;2107;p44"/>
              <p:cNvSpPr/>
              <p:nvPr/>
            </p:nvSpPr>
            <p:spPr>
              <a:xfrm>
                <a:off x="4368431" y="3119209"/>
                <a:ext cx="512090" cy="1434048"/>
              </a:xfrm>
              <a:custGeom>
                <a:avLst/>
                <a:gdLst/>
                <a:ahLst/>
                <a:cxnLst/>
                <a:rect l="l" t="t" r="r" b="b"/>
                <a:pathLst>
                  <a:path w="6292" h="17620" extrusionOk="0">
                    <a:moveTo>
                      <a:pt x="577" y="1"/>
                    </a:moveTo>
                    <a:cubicBezTo>
                      <a:pt x="251" y="1"/>
                      <a:pt x="1" y="251"/>
                      <a:pt x="1" y="577"/>
                    </a:cubicBezTo>
                    <a:cubicBezTo>
                      <a:pt x="1" y="853"/>
                      <a:pt x="176" y="1078"/>
                      <a:pt x="427" y="1154"/>
                    </a:cubicBezTo>
                    <a:lnTo>
                      <a:pt x="427" y="14913"/>
                    </a:lnTo>
                    <a:cubicBezTo>
                      <a:pt x="427" y="16417"/>
                      <a:pt x="1655" y="17620"/>
                      <a:pt x="3158" y="17620"/>
                    </a:cubicBezTo>
                    <a:cubicBezTo>
                      <a:pt x="4637" y="17620"/>
                      <a:pt x="5865" y="16417"/>
                      <a:pt x="5865" y="14913"/>
                    </a:cubicBezTo>
                    <a:lnTo>
                      <a:pt x="5865" y="1154"/>
                    </a:lnTo>
                    <a:cubicBezTo>
                      <a:pt x="6116" y="1078"/>
                      <a:pt x="6291" y="853"/>
                      <a:pt x="6291" y="577"/>
                    </a:cubicBezTo>
                    <a:cubicBezTo>
                      <a:pt x="6291" y="251"/>
                      <a:pt x="6041" y="1"/>
                      <a:pt x="5715"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108" name="Google Shape;2108;p44"/>
              <p:cNvSpPr/>
              <p:nvPr/>
            </p:nvSpPr>
            <p:spPr>
              <a:xfrm>
                <a:off x="4435738" y="3308923"/>
                <a:ext cx="377475" cy="1205593"/>
              </a:xfrm>
              <a:custGeom>
                <a:avLst/>
                <a:gdLst/>
                <a:ahLst/>
                <a:cxnLst/>
                <a:rect l="l" t="t" r="r" b="b"/>
                <a:pathLst>
                  <a:path w="4638" h="14813" extrusionOk="0">
                    <a:moveTo>
                      <a:pt x="1" y="1"/>
                    </a:moveTo>
                    <a:lnTo>
                      <a:pt x="1" y="12507"/>
                    </a:lnTo>
                    <a:cubicBezTo>
                      <a:pt x="1" y="13785"/>
                      <a:pt x="1053" y="14813"/>
                      <a:pt x="2331" y="14813"/>
                    </a:cubicBezTo>
                    <a:cubicBezTo>
                      <a:pt x="3585" y="14813"/>
                      <a:pt x="4637" y="13785"/>
                      <a:pt x="4637" y="12507"/>
                    </a:cubicBezTo>
                    <a:lnTo>
                      <a:pt x="4637" y="1"/>
                    </a:ln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2109" name="Google Shape;2109;p44"/>
              <p:cNvSpPr/>
              <p:nvPr/>
            </p:nvSpPr>
            <p:spPr>
              <a:xfrm>
                <a:off x="4517370" y="4089267"/>
                <a:ext cx="224467" cy="235861"/>
              </a:xfrm>
              <a:custGeom>
                <a:avLst/>
                <a:gdLst/>
                <a:ahLst/>
                <a:cxnLst/>
                <a:rect l="l" t="t" r="r" b="b"/>
                <a:pathLst>
                  <a:path w="2758" h="2898" extrusionOk="0">
                    <a:moveTo>
                      <a:pt x="1999" y="0"/>
                    </a:moveTo>
                    <a:cubicBezTo>
                      <a:pt x="1969" y="0"/>
                      <a:pt x="1938" y="3"/>
                      <a:pt x="1905" y="12"/>
                    </a:cubicBezTo>
                    <a:cubicBezTo>
                      <a:pt x="1729" y="37"/>
                      <a:pt x="1579" y="137"/>
                      <a:pt x="1429" y="237"/>
                    </a:cubicBezTo>
                    <a:cubicBezTo>
                      <a:pt x="827" y="638"/>
                      <a:pt x="226" y="989"/>
                      <a:pt x="75" y="1766"/>
                    </a:cubicBezTo>
                    <a:cubicBezTo>
                      <a:pt x="0" y="2117"/>
                      <a:pt x="25" y="2593"/>
                      <a:pt x="351" y="2794"/>
                    </a:cubicBezTo>
                    <a:cubicBezTo>
                      <a:pt x="472" y="2868"/>
                      <a:pt x="607" y="2898"/>
                      <a:pt x="745" y="2898"/>
                    </a:cubicBezTo>
                    <a:cubicBezTo>
                      <a:pt x="979" y="2898"/>
                      <a:pt x="1224" y="2813"/>
                      <a:pt x="1429" y="2718"/>
                    </a:cubicBezTo>
                    <a:cubicBezTo>
                      <a:pt x="2030" y="2418"/>
                      <a:pt x="2632" y="1641"/>
                      <a:pt x="2707" y="939"/>
                    </a:cubicBezTo>
                    <a:cubicBezTo>
                      <a:pt x="2757" y="588"/>
                      <a:pt x="2531" y="137"/>
                      <a:pt x="2181" y="12"/>
                    </a:cubicBezTo>
                    <a:cubicBezTo>
                      <a:pt x="2114" y="12"/>
                      <a:pt x="2058" y="0"/>
                      <a:pt x="1999" y="0"/>
                    </a:cubicBezTo>
                    <a:close/>
                  </a:path>
                </a:pathLst>
              </a:custGeom>
              <a:solidFill>
                <a:srgbClr val="48BCBC"/>
              </a:solidFill>
              <a:ln>
                <a:noFill/>
              </a:ln>
            </p:spPr>
            <p:txBody>
              <a:bodyPr spcFirstLastPara="1" wrap="square" lIns="91425" tIns="91425" rIns="91425" bIns="91425" anchor="ctr" anchorCtr="0">
                <a:noAutofit/>
              </a:bodyPr>
              <a:lstStyle/>
              <a:p>
                <a:endParaRPr/>
              </a:p>
            </p:txBody>
          </p:sp>
          <p:sp>
            <p:nvSpPr>
              <p:cNvPr id="2110" name="Google Shape;2110;p44"/>
              <p:cNvSpPr/>
              <p:nvPr/>
            </p:nvSpPr>
            <p:spPr>
              <a:xfrm>
                <a:off x="4435738" y="3290530"/>
                <a:ext cx="377475" cy="36869"/>
              </a:xfrm>
              <a:custGeom>
                <a:avLst/>
                <a:gdLst/>
                <a:ahLst/>
                <a:cxnLst/>
                <a:rect l="l" t="t" r="r" b="b"/>
                <a:pathLst>
                  <a:path w="4638" h="453" extrusionOk="0">
                    <a:moveTo>
                      <a:pt x="2331" y="1"/>
                    </a:moveTo>
                    <a:cubicBezTo>
                      <a:pt x="1053" y="1"/>
                      <a:pt x="1" y="101"/>
                      <a:pt x="1" y="227"/>
                    </a:cubicBezTo>
                    <a:cubicBezTo>
                      <a:pt x="1" y="352"/>
                      <a:pt x="1053" y="452"/>
                      <a:pt x="2331" y="452"/>
                    </a:cubicBezTo>
                    <a:cubicBezTo>
                      <a:pt x="3585" y="452"/>
                      <a:pt x="4637" y="352"/>
                      <a:pt x="4637" y="227"/>
                    </a:cubicBezTo>
                    <a:cubicBezTo>
                      <a:pt x="4637" y="101"/>
                      <a:pt x="3585" y="1"/>
                      <a:pt x="2331" y="1"/>
                    </a:cubicBezTo>
                    <a:close/>
                  </a:path>
                </a:pathLst>
              </a:custGeom>
              <a:solidFill>
                <a:srgbClr val="48BCBC"/>
              </a:solidFill>
              <a:ln>
                <a:noFill/>
              </a:ln>
            </p:spPr>
            <p:txBody>
              <a:bodyPr spcFirstLastPara="1" wrap="square" lIns="91425" tIns="91425" rIns="91425" bIns="91425" anchor="ctr" anchorCtr="0">
                <a:noAutofit/>
              </a:bodyPr>
              <a:lstStyle/>
              <a:p>
                <a:endParaRPr/>
              </a:p>
            </p:txBody>
          </p:sp>
          <p:sp>
            <p:nvSpPr>
              <p:cNvPr id="2111" name="Google Shape;2111;p44"/>
              <p:cNvSpPr/>
              <p:nvPr/>
            </p:nvSpPr>
            <p:spPr>
              <a:xfrm>
                <a:off x="4384790" y="3145741"/>
                <a:ext cx="63238" cy="45984"/>
              </a:xfrm>
              <a:custGeom>
                <a:avLst/>
                <a:gdLst/>
                <a:ahLst/>
                <a:cxnLst/>
                <a:rect l="l" t="t" r="r" b="b"/>
                <a:pathLst>
                  <a:path w="777" h="565" extrusionOk="0">
                    <a:moveTo>
                      <a:pt x="251" y="0"/>
                    </a:moveTo>
                    <a:cubicBezTo>
                      <a:pt x="150" y="0"/>
                      <a:pt x="50" y="76"/>
                      <a:pt x="25" y="176"/>
                    </a:cubicBezTo>
                    <a:cubicBezTo>
                      <a:pt x="0" y="276"/>
                      <a:pt x="25" y="401"/>
                      <a:pt x="125" y="452"/>
                    </a:cubicBezTo>
                    <a:cubicBezTo>
                      <a:pt x="175" y="477"/>
                      <a:pt x="251" y="502"/>
                      <a:pt x="301" y="527"/>
                    </a:cubicBezTo>
                    <a:cubicBezTo>
                      <a:pt x="351" y="527"/>
                      <a:pt x="401" y="552"/>
                      <a:pt x="426" y="552"/>
                    </a:cubicBezTo>
                    <a:cubicBezTo>
                      <a:pt x="457" y="561"/>
                      <a:pt x="486" y="565"/>
                      <a:pt x="515" y="565"/>
                    </a:cubicBezTo>
                    <a:cubicBezTo>
                      <a:pt x="650" y="565"/>
                      <a:pt x="756" y="471"/>
                      <a:pt x="777" y="326"/>
                    </a:cubicBezTo>
                    <a:cubicBezTo>
                      <a:pt x="777" y="251"/>
                      <a:pt x="777" y="176"/>
                      <a:pt x="727" y="126"/>
                    </a:cubicBezTo>
                    <a:cubicBezTo>
                      <a:pt x="677" y="51"/>
                      <a:pt x="602" y="26"/>
                      <a:pt x="501" y="26"/>
                    </a:cubicBezTo>
                    <a:cubicBezTo>
                      <a:pt x="476" y="26"/>
                      <a:pt x="426" y="0"/>
                      <a:pt x="376"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12" name="Google Shape;2112;p44"/>
              <p:cNvSpPr/>
              <p:nvPr/>
            </p:nvSpPr>
            <p:spPr>
              <a:xfrm>
                <a:off x="4472444" y="3145497"/>
                <a:ext cx="123221" cy="41101"/>
              </a:xfrm>
              <a:custGeom>
                <a:avLst/>
                <a:gdLst/>
                <a:ahLst/>
                <a:cxnLst/>
                <a:rect l="l" t="t" r="r" b="b"/>
                <a:pathLst>
                  <a:path w="1514" h="505" extrusionOk="0">
                    <a:moveTo>
                      <a:pt x="1153" y="0"/>
                    </a:moveTo>
                    <a:cubicBezTo>
                      <a:pt x="1137" y="0"/>
                      <a:pt x="1121" y="1"/>
                      <a:pt x="1103" y="3"/>
                    </a:cubicBezTo>
                    <a:cubicBezTo>
                      <a:pt x="828" y="54"/>
                      <a:pt x="527" y="79"/>
                      <a:pt x="251" y="104"/>
                    </a:cubicBezTo>
                    <a:cubicBezTo>
                      <a:pt x="76" y="104"/>
                      <a:pt x="1" y="404"/>
                      <a:pt x="201" y="430"/>
                    </a:cubicBezTo>
                    <a:cubicBezTo>
                      <a:pt x="527" y="480"/>
                      <a:pt x="853" y="505"/>
                      <a:pt x="1179" y="505"/>
                    </a:cubicBezTo>
                    <a:cubicBezTo>
                      <a:pt x="1514" y="481"/>
                      <a:pt x="1483" y="0"/>
                      <a:pt x="1153"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13" name="Google Shape;2113;p44"/>
              <p:cNvSpPr/>
              <p:nvPr/>
            </p:nvSpPr>
            <p:spPr>
              <a:xfrm>
                <a:off x="4684621" y="4263517"/>
                <a:ext cx="57215" cy="55181"/>
              </a:xfrm>
              <a:custGeom>
                <a:avLst/>
                <a:gdLst/>
                <a:ahLst/>
                <a:cxnLst/>
                <a:rect l="l" t="t" r="r" b="b"/>
                <a:pathLst>
                  <a:path w="703" h="678" extrusionOk="0">
                    <a:moveTo>
                      <a:pt x="351" y="1"/>
                    </a:moveTo>
                    <a:cubicBezTo>
                      <a:pt x="251" y="1"/>
                      <a:pt x="176" y="26"/>
                      <a:pt x="101" y="101"/>
                    </a:cubicBezTo>
                    <a:cubicBezTo>
                      <a:pt x="50" y="151"/>
                      <a:pt x="0" y="252"/>
                      <a:pt x="0" y="327"/>
                    </a:cubicBezTo>
                    <a:cubicBezTo>
                      <a:pt x="0" y="427"/>
                      <a:pt x="25" y="527"/>
                      <a:pt x="101" y="577"/>
                    </a:cubicBezTo>
                    <a:cubicBezTo>
                      <a:pt x="176" y="653"/>
                      <a:pt x="251" y="678"/>
                      <a:pt x="351" y="678"/>
                    </a:cubicBezTo>
                    <a:cubicBezTo>
                      <a:pt x="426" y="678"/>
                      <a:pt x="527" y="653"/>
                      <a:pt x="602" y="577"/>
                    </a:cubicBezTo>
                    <a:cubicBezTo>
                      <a:pt x="652" y="527"/>
                      <a:pt x="702" y="427"/>
                      <a:pt x="702" y="327"/>
                    </a:cubicBezTo>
                    <a:cubicBezTo>
                      <a:pt x="702" y="252"/>
                      <a:pt x="652" y="151"/>
                      <a:pt x="602" y="101"/>
                    </a:cubicBezTo>
                    <a:cubicBezTo>
                      <a:pt x="527" y="26"/>
                      <a:pt x="451" y="1"/>
                      <a:pt x="351" y="1"/>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14" name="Google Shape;2114;p44"/>
              <p:cNvSpPr/>
              <p:nvPr/>
            </p:nvSpPr>
            <p:spPr>
              <a:xfrm>
                <a:off x="4547972" y="4375751"/>
                <a:ext cx="61203" cy="62261"/>
              </a:xfrm>
              <a:custGeom>
                <a:avLst/>
                <a:gdLst/>
                <a:ahLst/>
                <a:cxnLst/>
                <a:rect l="l" t="t" r="r" b="b"/>
                <a:pathLst>
                  <a:path w="752" h="765" extrusionOk="0">
                    <a:moveTo>
                      <a:pt x="376" y="0"/>
                    </a:moveTo>
                    <a:cubicBezTo>
                      <a:pt x="251" y="0"/>
                      <a:pt x="125" y="76"/>
                      <a:pt x="50" y="201"/>
                    </a:cubicBezTo>
                    <a:cubicBezTo>
                      <a:pt x="25" y="251"/>
                      <a:pt x="0" y="326"/>
                      <a:pt x="0" y="376"/>
                    </a:cubicBezTo>
                    <a:cubicBezTo>
                      <a:pt x="0" y="451"/>
                      <a:pt x="25" y="527"/>
                      <a:pt x="50" y="577"/>
                    </a:cubicBezTo>
                    <a:cubicBezTo>
                      <a:pt x="50" y="602"/>
                      <a:pt x="75" y="602"/>
                      <a:pt x="75" y="627"/>
                    </a:cubicBezTo>
                    <a:cubicBezTo>
                      <a:pt x="100" y="652"/>
                      <a:pt x="150" y="702"/>
                      <a:pt x="175" y="727"/>
                    </a:cubicBezTo>
                    <a:lnTo>
                      <a:pt x="201" y="727"/>
                    </a:lnTo>
                    <a:cubicBezTo>
                      <a:pt x="251" y="752"/>
                      <a:pt x="313" y="765"/>
                      <a:pt x="376" y="765"/>
                    </a:cubicBezTo>
                    <a:cubicBezTo>
                      <a:pt x="439" y="765"/>
                      <a:pt x="501" y="752"/>
                      <a:pt x="551" y="727"/>
                    </a:cubicBezTo>
                    <a:cubicBezTo>
                      <a:pt x="576" y="702"/>
                      <a:pt x="602" y="677"/>
                      <a:pt x="627" y="652"/>
                    </a:cubicBezTo>
                    <a:cubicBezTo>
                      <a:pt x="652" y="627"/>
                      <a:pt x="677" y="602"/>
                      <a:pt x="702" y="577"/>
                    </a:cubicBezTo>
                    <a:cubicBezTo>
                      <a:pt x="727" y="527"/>
                      <a:pt x="752" y="451"/>
                      <a:pt x="752" y="376"/>
                    </a:cubicBezTo>
                    <a:cubicBezTo>
                      <a:pt x="752" y="326"/>
                      <a:pt x="727" y="251"/>
                      <a:pt x="702" y="201"/>
                    </a:cubicBezTo>
                    <a:cubicBezTo>
                      <a:pt x="627" y="76"/>
                      <a:pt x="501" y="0"/>
                      <a:pt x="376"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15" name="Google Shape;2115;p44"/>
              <p:cNvSpPr/>
              <p:nvPr/>
            </p:nvSpPr>
            <p:spPr>
              <a:xfrm>
                <a:off x="4662158" y="4398214"/>
                <a:ext cx="63319" cy="48995"/>
              </a:xfrm>
              <a:custGeom>
                <a:avLst/>
                <a:gdLst/>
                <a:ahLst/>
                <a:cxnLst/>
                <a:rect l="l" t="t" r="r" b="b"/>
                <a:pathLst>
                  <a:path w="778" h="602" extrusionOk="0">
                    <a:moveTo>
                      <a:pt x="402" y="0"/>
                    </a:moveTo>
                    <a:cubicBezTo>
                      <a:pt x="1" y="0"/>
                      <a:pt x="1" y="602"/>
                      <a:pt x="402" y="602"/>
                    </a:cubicBezTo>
                    <a:cubicBezTo>
                      <a:pt x="778" y="602"/>
                      <a:pt x="778" y="0"/>
                      <a:pt x="402"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16" name="Google Shape;2116;p44"/>
              <p:cNvSpPr/>
              <p:nvPr/>
            </p:nvSpPr>
            <p:spPr>
              <a:xfrm>
                <a:off x="4409206" y="3645461"/>
                <a:ext cx="95956" cy="28648"/>
              </a:xfrm>
              <a:custGeom>
                <a:avLst/>
                <a:gdLst/>
                <a:ahLst/>
                <a:cxnLst/>
                <a:rect l="l" t="t" r="r" b="b"/>
                <a:pathLst>
                  <a:path w="1179" h="352" extrusionOk="0">
                    <a:moveTo>
                      <a:pt x="151" y="1"/>
                    </a:moveTo>
                    <a:cubicBezTo>
                      <a:pt x="76" y="1"/>
                      <a:pt x="1" y="76"/>
                      <a:pt x="1" y="176"/>
                    </a:cubicBezTo>
                    <a:cubicBezTo>
                      <a:pt x="1" y="277"/>
                      <a:pt x="76" y="352"/>
                      <a:pt x="151" y="352"/>
                    </a:cubicBezTo>
                    <a:lnTo>
                      <a:pt x="1003" y="352"/>
                    </a:lnTo>
                    <a:cubicBezTo>
                      <a:pt x="1104" y="352"/>
                      <a:pt x="1179" y="277"/>
                      <a:pt x="1179" y="176"/>
                    </a:cubicBezTo>
                    <a:cubicBezTo>
                      <a:pt x="1179" y="76"/>
                      <a:pt x="1104" y="1"/>
                      <a:pt x="1003" y="1"/>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17" name="Google Shape;2117;p44"/>
              <p:cNvSpPr/>
              <p:nvPr/>
            </p:nvSpPr>
            <p:spPr>
              <a:xfrm>
                <a:off x="4409206" y="3731162"/>
                <a:ext cx="95956" cy="26614"/>
              </a:xfrm>
              <a:custGeom>
                <a:avLst/>
                <a:gdLst/>
                <a:ahLst/>
                <a:cxnLst/>
                <a:rect l="l" t="t" r="r" b="b"/>
                <a:pathLst>
                  <a:path w="1179" h="327" extrusionOk="0">
                    <a:moveTo>
                      <a:pt x="151" y="1"/>
                    </a:moveTo>
                    <a:cubicBezTo>
                      <a:pt x="76" y="1"/>
                      <a:pt x="1" y="76"/>
                      <a:pt x="1" y="176"/>
                    </a:cubicBezTo>
                    <a:cubicBezTo>
                      <a:pt x="1" y="251"/>
                      <a:pt x="76" y="326"/>
                      <a:pt x="151" y="326"/>
                    </a:cubicBezTo>
                    <a:lnTo>
                      <a:pt x="1003" y="326"/>
                    </a:lnTo>
                    <a:cubicBezTo>
                      <a:pt x="1104" y="326"/>
                      <a:pt x="1179" y="251"/>
                      <a:pt x="1179" y="176"/>
                    </a:cubicBezTo>
                    <a:cubicBezTo>
                      <a:pt x="1179" y="76"/>
                      <a:pt x="1104" y="1"/>
                      <a:pt x="1003" y="1"/>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18" name="Google Shape;2118;p44"/>
              <p:cNvSpPr/>
              <p:nvPr/>
            </p:nvSpPr>
            <p:spPr>
              <a:xfrm>
                <a:off x="4409206" y="3945374"/>
                <a:ext cx="95956" cy="26532"/>
              </a:xfrm>
              <a:custGeom>
                <a:avLst/>
                <a:gdLst/>
                <a:ahLst/>
                <a:cxnLst/>
                <a:rect l="l" t="t" r="r" b="b"/>
                <a:pathLst>
                  <a:path w="1179" h="326" extrusionOk="0">
                    <a:moveTo>
                      <a:pt x="151" y="0"/>
                    </a:moveTo>
                    <a:cubicBezTo>
                      <a:pt x="76" y="0"/>
                      <a:pt x="1" y="75"/>
                      <a:pt x="1" y="176"/>
                    </a:cubicBezTo>
                    <a:cubicBezTo>
                      <a:pt x="1" y="251"/>
                      <a:pt x="76" y="326"/>
                      <a:pt x="151" y="326"/>
                    </a:cubicBezTo>
                    <a:lnTo>
                      <a:pt x="1003" y="326"/>
                    </a:lnTo>
                    <a:cubicBezTo>
                      <a:pt x="1104" y="326"/>
                      <a:pt x="1179" y="251"/>
                      <a:pt x="1179" y="176"/>
                    </a:cubicBezTo>
                    <a:cubicBezTo>
                      <a:pt x="1179" y="75"/>
                      <a:pt x="1104" y="0"/>
                      <a:pt x="1003" y="0"/>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19" name="Google Shape;2119;p44"/>
              <p:cNvSpPr/>
              <p:nvPr/>
            </p:nvSpPr>
            <p:spPr>
              <a:xfrm>
                <a:off x="4409206" y="3861707"/>
                <a:ext cx="95956" cy="26614"/>
              </a:xfrm>
              <a:custGeom>
                <a:avLst/>
                <a:gdLst/>
                <a:ahLst/>
                <a:cxnLst/>
                <a:rect l="l" t="t" r="r" b="b"/>
                <a:pathLst>
                  <a:path w="1179" h="327" extrusionOk="0">
                    <a:moveTo>
                      <a:pt x="151" y="1"/>
                    </a:moveTo>
                    <a:cubicBezTo>
                      <a:pt x="76" y="1"/>
                      <a:pt x="1" y="76"/>
                      <a:pt x="1" y="151"/>
                    </a:cubicBezTo>
                    <a:cubicBezTo>
                      <a:pt x="1" y="251"/>
                      <a:pt x="76" y="326"/>
                      <a:pt x="151" y="326"/>
                    </a:cubicBezTo>
                    <a:lnTo>
                      <a:pt x="1003" y="326"/>
                    </a:lnTo>
                    <a:cubicBezTo>
                      <a:pt x="1104" y="326"/>
                      <a:pt x="1179" y="251"/>
                      <a:pt x="1179" y="151"/>
                    </a:cubicBezTo>
                    <a:cubicBezTo>
                      <a:pt x="1179" y="76"/>
                      <a:pt x="1104" y="1"/>
                      <a:pt x="1003" y="1"/>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20" name="Google Shape;2120;p44"/>
              <p:cNvSpPr/>
              <p:nvPr/>
            </p:nvSpPr>
            <p:spPr>
              <a:xfrm>
                <a:off x="4945712" y="3119209"/>
                <a:ext cx="512090" cy="1434048"/>
              </a:xfrm>
              <a:custGeom>
                <a:avLst/>
                <a:gdLst/>
                <a:ahLst/>
                <a:cxnLst/>
                <a:rect l="l" t="t" r="r" b="b"/>
                <a:pathLst>
                  <a:path w="6292" h="17620" extrusionOk="0">
                    <a:moveTo>
                      <a:pt x="577" y="1"/>
                    </a:moveTo>
                    <a:cubicBezTo>
                      <a:pt x="251" y="1"/>
                      <a:pt x="0" y="251"/>
                      <a:pt x="0" y="577"/>
                    </a:cubicBezTo>
                    <a:cubicBezTo>
                      <a:pt x="0" y="853"/>
                      <a:pt x="176" y="1078"/>
                      <a:pt x="451" y="1154"/>
                    </a:cubicBezTo>
                    <a:lnTo>
                      <a:pt x="451" y="14913"/>
                    </a:lnTo>
                    <a:cubicBezTo>
                      <a:pt x="451" y="16417"/>
                      <a:pt x="1654" y="17620"/>
                      <a:pt x="3158" y="17620"/>
                    </a:cubicBezTo>
                    <a:cubicBezTo>
                      <a:pt x="4637" y="17620"/>
                      <a:pt x="5865" y="16417"/>
                      <a:pt x="5865" y="14913"/>
                    </a:cubicBezTo>
                    <a:lnTo>
                      <a:pt x="5865" y="1154"/>
                    </a:lnTo>
                    <a:cubicBezTo>
                      <a:pt x="6116" y="1078"/>
                      <a:pt x="6291" y="853"/>
                      <a:pt x="6291" y="577"/>
                    </a:cubicBezTo>
                    <a:cubicBezTo>
                      <a:pt x="6291" y="251"/>
                      <a:pt x="6040" y="1"/>
                      <a:pt x="5715"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2121" name="Google Shape;2121;p44"/>
              <p:cNvSpPr/>
              <p:nvPr/>
            </p:nvSpPr>
            <p:spPr>
              <a:xfrm>
                <a:off x="5015054" y="4010646"/>
                <a:ext cx="375359" cy="503870"/>
              </a:xfrm>
              <a:custGeom>
                <a:avLst/>
                <a:gdLst/>
                <a:ahLst/>
                <a:cxnLst/>
                <a:rect l="l" t="t" r="r" b="b"/>
                <a:pathLst>
                  <a:path w="4612" h="6191" extrusionOk="0">
                    <a:moveTo>
                      <a:pt x="0" y="0"/>
                    </a:moveTo>
                    <a:lnTo>
                      <a:pt x="0" y="3885"/>
                    </a:lnTo>
                    <a:cubicBezTo>
                      <a:pt x="0" y="5163"/>
                      <a:pt x="1028" y="6191"/>
                      <a:pt x="2306" y="6191"/>
                    </a:cubicBezTo>
                    <a:cubicBezTo>
                      <a:pt x="3584" y="6191"/>
                      <a:pt x="4612" y="5163"/>
                      <a:pt x="4612" y="3885"/>
                    </a:cubicBezTo>
                    <a:lnTo>
                      <a:pt x="4612" y="0"/>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2122" name="Google Shape;2122;p44"/>
              <p:cNvSpPr/>
              <p:nvPr/>
            </p:nvSpPr>
            <p:spPr>
              <a:xfrm>
                <a:off x="5092535" y="4089185"/>
                <a:ext cx="216328" cy="222920"/>
              </a:xfrm>
              <a:custGeom>
                <a:avLst/>
                <a:gdLst/>
                <a:ahLst/>
                <a:cxnLst/>
                <a:rect l="l" t="t" r="r" b="b"/>
                <a:pathLst>
                  <a:path w="2658" h="2739" extrusionOk="0">
                    <a:moveTo>
                      <a:pt x="1933" y="0"/>
                    </a:moveTo>
                    <a:cubicBezTo>
                      <a:pt x="1731" y="0"/>
                      <a:pt x="1513" y="61"/>
                      <a:pt x="1329" y="163"/>
                    </a:cubicBezTo>
                    <a:cubicBezTo>
                      <a:pt x="878" y="389"/>
                      <a:pt x="277" y="1065"/>
                      <a:pt x="101" y="1642"/>
                    </a:cubicBezTo>
                    <a:cubicBezTo>
                      <a:pt x="1" y="1942"/>
                      <a:pt x="1" y="2343"/>
                      <a:pt x="277" y="2569"/>
                    </a:cubicBezTo>
                    <a:cubicBezTo>
                      <a:pt x="401" y="2678"/>
                      <a:pt x="604" y="2739"/>
                      <a:pt x="793" y="2739"/>
                    </a:cubicBezTo>
                    <a:cubicBezTo>
                      <a:pt x="908" y="2739"/>
                      <a:pt x="1018" y="2717"/>
                      <a:pt x="1104" y="2669"/>
                    </a:cubicBezTo>
                    <a:cubicBezTo>
                      <a:pt x="1605" y="2394"/>
                      <a:pt x="2106" y="1993"/>
                      <a:pt x="2382" y="1516"/>
                    </a:cubicBezTo>
                    <a:cubicBezTo>
                      <a:pt x="2657" y="990"/>
                      <a:pt x="2632" y="739"/>
                      <a:pt x="2557" y="439"/>
                    </a:cubicBezTo>
                    <a:cubicBezTo>
                      <a:pt x="2483" y="127"/>
                      <a:pt x="2225" y="0"/>
                      <a:pt x="1933" y="0"/>
                    </a:cubicBezTo>
                    <a:close/>
                  </a:path>
                </a:pathLst>
              </a:custGeom>
              <a:solidFill>
                <a:srgbClr val="CCC650"/>
              </a:solidFill>
              <a:ln>
                <a:noFill/>
              </a:ln>
            </p:spPr>
            <p:txBody>
              <a:bodyPr spcFirstLastPara="1" wrap="square" lIns="91425" tIns="91425" rIns="91425" bIns="91425" anchor="ctr" anchorCtr="0">
                <a:noAutofit/>
              </a:bodyPr>
              <a:lstStyle/>
              <a:p>
                <a:endParaRPr/>
              </a:p>
            </p:txBody>
          </p:sp>
          <p:sp>
            <p:nvSpPr>
              <p:cNvPr id="2123" name="Google Shape;2123;p44"/>
              <p:cNvSpPr/>
              <p:nvPr/>
            </p:nvSpPr>
            <p:spPr>
              <a:xfrm>
                <a:off x="5015054" y="3992253"/>
                <a:ext cx="375359" cy="36787"/>
              </a:xfrm>
              <a:custGeom>
                <a:avLst/>
                <a:gdLst/>
                <a:ahLst/>
                <a:cxnLst/>
                <a:rect l="l" t="t" r="r" b="b"/>
                <a:pathLst>
                  <a:path w="4612" h="452" extrusionOk="0">
                    <a:moveTo>
                      <a:pt x="2306" y="1"/>
                    </a:moveTo>
                    <a:cubicBezTo>
                      <a:pt x="1028" y="1"/>
                      <a:pt x="0" y="101"/>
                      <a:pt x="0" y="226"/>
                    </a:cubicBezTo>
                    <a:cubicBezTo>
                      <a:pt x="0" y="351"/>
                      <a:pt x="1028" y="452"/>
                      <a:pt x="2306" y="452"/>
                    </a:cubicBezTo>
                    <a:cubicBezTo>
                      <a:pt x="3584" y="452"/>
                      <a:pt x="4612" y="351"/>
                      <a:pt x="4612" y="226"/>
                    </a:cubicBezTo>
                    <a:cubicBezTo>
                      <a:pt x="4612" y="101"/>
                      <a:pt x="3584" y="1"/>
                      <a:pt x="2306" y="1"/>
                    </a:cubicBezTo>
                    <a:close/>
                  </a:path>
                </a:pathLst>
              </a:custGeom>
              <a:solidFill>
                <a:srgbClr val="CCC650"/>
              </a:solidFill>
              <a:ln>
                <a:noFill/>
              </a:ln>
            </p:spPr>
            <p:txBody>
              <a:bodyPr spcFirstLastPara="1" wrap="square" lIns="91425" tIns="91425" rIns="91425" bIns="91425" anchor="ctr" anchorCtr="0">
                <a:noAutofit/>
              </a:bodyPr>
              <a:lstStyle/>
              <a:p>
                <a:endParaRPr/>
              </a:p>
            </p:txBody>
          </p:sp>
          <p:sp>
            <p:nvSpPr>
              <p:cNvPr id="2124" name="Google Shape;2124;p44"/>
              <p:cNvSpPr/>
              <p:nvPr/>
            </p:nvSpPr>
            <p:spPr>
              <a:xfrm>
                <a:off x="4968094" y="3139637"/>
                <a:ext cx="57215" cy="41263"/>
              </a:xfrm>
              <a:custGeom>
                <a:avLst/>
                <a:gdLst/>
                <a:ahLst/>
                <a:cxnLst/>
                <a:rect l="l" t="t" r="r" b="b"/>
                <a:pathLst>
                  <a:path w="703" h="507" extrusionOk="0">
                    <a:moveTo>
                      <a:pt x="452" y="0"/>
                    </a:moveTo>
                    <a:cubicBezTo>
                      <a:pt x="427" y="25"/>
                      <a:pt x="377" y="25"/>
                      <a:pt x="352" y="25"/>
                    </a:cubicBezTo>
                    <a:lnTo>
                      <a:pt x="302" y="25"/>
                    </a:lnTo>
                    <a:cubicBezTo>
                      <a:pt x="252" y="50"/>
                      <a:pt x="201" y="50"/>
                      <a:pt x="176" y="75"/>
                    </a:cubicBezTo>
                    <a:cubicBezTo>
                      <a:pt x="76" y="101"/>
                      <a:pt x="1" y="226"/>
                      <a:pt x="76" y="326"/>
                    </a:cubicBezTo>
                    <a:cubicBezTo>
                      <a:pt x="142" y="435"/>
                      <a:pt x="264" y="506"/>
                      <a:pt x="394" y="506"/>
                    </a:cubicBezTo>
                    <a:cubicBezTo>
                      <a:pt x="413" y="506"/>
                      <a:pt x="433" y="505"/>
                      <a:pt x="452" y="502"/>
                    </a:cubicBezTo>
                    <a:cubicBezTo>
                      <a:pt x="527" y="502"/>
                      <a:pt x="577" y="476"/>
                      <a:pt x="628" y="426"/>
                    </a:cubicBezTo>
                    <a:cubicBezTo>
                      <a:pt x="678" y="376"/>
                      <a:pt x="703" y="326"/>
                      <a:pt x="703" y="251"/>
                    </a:cubicBezTo>
                    <a:cubicBezTo>
                      <a:pt x="703" y="126"/>
                      <a:pt x="602" y="0"/>
                      <a:pt x="452"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25" name="Google Shape;2125;p44"/>
              <p:cNvSpPr/>
              <p:nvPr/>
            </p:nvSpPr>
            <p:spPr>
              <a:xfrm>
                <a:off x="5045656" y="3147776"/>
                <a:ext cx="134696" cy="34752"/>
              </a:xfrm>
              <a:custGeom>
                <a:avLst/>
                <a:gdLst/>
                <a:ahLst/>
                <a:cxnLst/>
                <a:rect l="l" t="t" r="r" b="b"/>
                <a:pathLst>
                  <a:path w="1655" h="427" extrusionOk="0">
                    <a:moveTo>
                      <a:pt x="1404" y="1"/>
                    </a:moveTo>
                    <a:cubicBezTo>
                      <a:pt x="978" y="26"/>
                      <a:pt x="552" y="51"/>
                      <a:pt x="126" y="51"/>
                    </a:cubicBezTo>
                    <a:cubicBezTo>
                      <a:pt x="25" y="51"/>
                      <a:pt x="0" y="226"/>
                      <a:pt x="101" y="251"/>
                    </a:cubicBezTo>
                    <a:cubicBezTo>
                      <a:pt x="527" y="351"/>
                      <a:pt x="953" y="402"/>
                      <a:pt x="1404" y="427"/>
                    </a:cubicBezTo>
                    <a:cubicBezTo>
                      <a:pt x="1655" y="427"/>
                      <a:pt x="1655" y="1"/>
                      <a:pt x="1404" y="1"/>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26" name="Google Shape;2126;p44"/>
              <p:cNvSpPr/>
              <p:nvPr/>
            </p:nvSpPr>
            <p:spPr>
              <a:xfrm>
                <a:off x="5127206" y="4277842"/>
                <a:ext cx="51111" cy="51030"/>
              </a:xfrm>
              <a:custGeom>
                <a:avLst/>
                <a:gdLst/>
                <a:ahLst/>
                <a:cxnLst/>
                <a:rect l="l" t="t" r="r" b="b"/>
                <a:pathLst>
                  <a:path w="628" h="627" extrusionOk="0">
                    <a:moveTo>
                      <a:pt x="327" y="0"/>
                    </a:moveTo>
                    <a:cubicBezTo>
                      <a:pt x="201" y="0"/>
                      <a:pt x="101" y="76"/>
                      <a:pt x="51" y="151"/>
                    </a:cubicBezTo>
                    <a:cubicBezTo>
                      <a:pt x="26" y="201"/>
                      <a:pt x="1" y="251"/>
                      <a:pt x="1" y="301"/>
                    </a:cubicBezTo>
                    <a:cubicBezTo>
                      <a:pt x="1" y="376"/>
                      <a:pt x="26" y="426"/>
                      <a:pt x="51" y="477"/>
                    </a:cubicBezTo>
                    <a:cubicBezTo>
                      <a:pt x="51" y="477"/>
                      <a:pt x="51" y="477"/>
                      <a:pt x="76" y="502"/>
                    </a:cubicBezTo>
                    <a:cubicBezTo>
                      <a:pt x="101" y="577"/>
                      <a:pt x="226" y="627"/>
                      <a:pt x="327" y="627"/>
                    </a:cubicBezTo>
                    <a:cubicBezTo>
                      <a:pt x="402" y="627"/>
                      <a:pt x="527" y="577"/>
                      <a:pt x="552" y="502"/>
                    </a:cubicBezTo>
                    <a:cubicBezTo>
                      <a:pt x="577" y="477"/>
                      <a:pt x="577" y="477"/>
                      <a:pt x="577" y="477"/>
                    </a:cubicBezTo>
                    <a:cubicBezTo>
                      <a:pt x="602" y="426"/>
                      <a:pt x="627" y="376"/>
                      <a:pt x="627" y="301"/>
                    </a:cubicBezTo>
                    <a:cubicBezTo>
                      <a:pt x="627" y="251"/>
                      <a:pt x="602" y="201"/>
                      <a:pt x="577" y="151"/>
                    </a:cubicBezTo>
                    <a:cubicBezTo>
                      <a:pt x="527" y="76"/>
                      <a:pt x="427" y="0"/>
                      <a:pt x="327"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27" name="Google Shape;2127;p44"/>
              <p:cNvSpPr/>
              <p:nvPr/>
            </p:nvSpPr>
            <p:spPr>
              <a:xfrm>
                <a:off x="5235370" y="4200849"/>
                <a:ext cx="71458" cy="69586"/>
              </a:xfrm>
              <a:custGeom>
                <a:avLst/>
                <a:gdLst/>
                <a:ahLst/>
                <a:cxnLst/>
                <a:rect l="l" t="t" r="r" b="b"/>
                <a:pathLst>
                  <a:path w="878" h="855" extrusionOk="0">
                    <a:moveTo>
                      <a:pt x="489" y="0"/>
                    </a:moveTo>
                    <a:cubicBezTo>
                      <a:pt x="451" y="0"/>
                      <a:pt x="414" y="6"/>
                      <a:pt x="376" y="19"/>
                    </a:cubicBezTo>
                    <a:lnTo>
                      <a:pt x="326" y="19"/>
                    </a:lnTo>
                    <a:cubicBezTo>
                      <a:pt x="201" y="44"/>
                      <a:pt x="75" y="194"/>
                      <a:pt x="50" y="320"/>
                    </a:cubicBezTo>
                    <a:cubicBezTo>
                      <a:pt x="0" y="470"/>
                      <a:pt x="50" y="621"/>
                      <a:pt x="151" y="721"/>
                    </a:cubicBezTo>
                    <a:cubicBezTo>
                      <a:pt x="228" y="818"/>
                      <a:pt x="351" y="855"/>
                      <a:pt x="461" y="855"/>
                    </a:cubicBezTo>
                    <a:cubicBezTo>
                      <a:pt x="493" y="855"/>
                      <a:pt x="523" y="852"/>
                      <a:pt x="552" y="846"/>
                    </a:cubicBezTo>
                    <a:cubicBezTo>
                      <a:pt x="702" y="796"/>
                      <a:pt x="827" y="696"/>
                      <a:pt x="852" y="545"/>
                    </a:cubicBezTo>
                    <a:cubicBezTo>
                      <a:pt x="852" y="520"/>
                      <a:pt x="852" y="520"/>
                      <a:pt x="877" y="495"/>
                    </a:cubicBezTo>
                    <a:cubicBezTo>
                      <a:pt x="877" y="420"/>
                      <a:pt x="877" y="370"/>
                      <a:pt x="877" y="295"/>
                    </a:cubicBezTo>
                    <a:cubicBezTo>
                      <a:pt x="852" y="220"/>
                      <a:pt x="802" y="169"/>
                      <a:pt x="777" y="119"/>
                    </a:cubicBezTo>
                    <a:cubicBezTo>
                      <a:pt x="727" y="69"/>
                      <a:pt x="652" y="44"/>
                      <a:pt x="602" y="19"/>
                    </a:cubicBezTo>
                    <a:cubicBezTo>
                      <a:pt x="564" y="6"/>
                      <a:pt x="527" y="0"/>
                      <a:pt x="489"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28" name="Google Shape;2128;p44"/>
              <p:cNvSpPr/>
              <p:nvPr/>
            </p:nvSpPr>
            <p:spPr>
              <a:xfrm>
                <a:off x="5229266" y="4347184"/>
                <a:ext cx="67389" cy="53146"/>
              </a:xfrm>
              <a:custGeom>
                <a:avLst/>
                <a:gdLst/>
                <a:ahLst/>
                <a:cxnLst/>
                <a:rect l="l" t="t" r="r" b="b"/>
                <a:pathLst>
                  <a:path w="828" h="653" extrusionOk="0">
                    <a:moveTo>
                      <a:pt x="401" y="0"/>
                    </a:moveTo>
                    <a:cubicBezTo>
                      <a:pt x="0" y="0"/>
                      <a:pt x="0" y="652"/>
                      <a:pt x="401" y="652"/>
                    </a:cubicBezTo>
                    <a:cubicBezTo>
                      <a:pt x="827" y="652"/>
                      <a:pt x="827" y="0"/>
                      <a:pt x="401" y="0"/>
                    </a:cubicBezTo>
                    <a:close/>
                  </a:path>
                </a:pathLst>
              </a:custGeom>
              <a:solidFill>
                <a:srgbClr val="FFFFFF">
                  <a:alpha val="19640"/>
                </a:srgbClr>
              </a:solidFill>
              <a:ln>
                <a:noFill/>
              </a:ln>
            </p:spPr>
            <p:txBody>
              <a:bodyPr spcFirstLastPara="1" wrap="square" lIns="91425" tIns="91425" rIns="91425" bIns="91425" anchor="ctr" anchorCtr="0">
                <a:noAutofit/>
              </a:bodyPr>
              <a:lstStyle/>
              <a:p>
                <a:endParaRPr/>
              </a:p>
            </p:txBody>
          </p:sp>
          <p:sp>
            <p:nvSpPr>
              <p:cNvPr id="2129" name="Google Shape;2129;p44"/>
              <p:cNvSpPr/>
              <p:nvPr/>
            </p:nvSpPr>
            <p:spPr>
              <a:xfrm>
                <a:off x="4986487" y="3645461"/>
                <a:ext cx="95956" cy="28648"/>
              </a:xfrm>
              <a:custGeom>
                <a:avLst/>
                <a:gdLst/>
                <a:ahLst/>
                <a:cxnLst/>
                <a:rect l="l" t="t" r="r" b="b"/>
                <a:pathLst>
                  <a:path w="1179" h="352" extrusionOk="0">
                    <a:moveTo>
                      <a:pt x="151" y="1"/>
                    </a:moveTo>
                    <a:cubicBezTo>
                      <a:pt x="76" y="1"/>
                      <a:pt x="1" y="76"/>
                      <a:pt x="1" y="176"/>
                    </a:cubicBezTo>
                    <a:cubicBezTo>
                      <a:pt x="1" y="277"/>
                      <a:pt x="76" y="352"/>
                      <a:pt x="151" y="352"/>
                    </a:cubicBezTo>
                    <a:lnTo>
                      <a:pt x="1003" y="352"/>
                    </a:lnTo>
                    <a:cubicBezTo>
                      <a:pt x="1103" y="352"/>
                      <a:pt x="1179" y="277"/>
                      <a:pt x="1179" y="176"/>
                    </a:cubicBezTo>
                    <a:cubicBezTo>
                      <a:pt x="1179" y="76"/>
                      <a:pt x="1103" y="1"/>
                      <a:pt x="1003" y="1"/>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30" name="Google Shape;2130;p44"/>
              <p:cNvSpPr/>
              <p:nvPr/>
            </p:nvSpPr>
            <p:spPr>
              <a:xfrm>
                <a:off x="4986487" y="3731162"/>
                <a:ext cx="95956" cy="26614"/>
              </a:xfrm>
              <a:custGeom>
                <a:avLst/>
                <a:gdLst/>
                <a:ahLst/>
                <a:cxnLst/>
                <a:rect l="l" t="t" r="r" b="b"/>
                <a:pathLst>
                  <a:path w="1179" h="327" extrusionOk="0">
                    <a:moveTo>
                      <a:pt x="151" y="1"/>
                    </a:moveTo>
                    <a:cubicBezTo>
                      <a:pt x="76" y="1"/>
                      <a:pt x="1" y="76"/>
                      <a:pt x="1" y="176"/>
                    </a:cubicBezTo>
                    <a:cubicBezTo>
                      <a:pt x="1" y="251"/>
                      <a:pt x="76" y="326"/>
                      <a:pt x="151" y="326"/>
                    </a:cubicBezTo>
                    <a:lnTo>
                      <a:pt x="1003" y="326"/>
                    </a:lnTo>
                    <a:cubicBezTo>
                      <a:pt x="1103" y="326"/>
                      <a:pt x="1179" y="251"/>
                      <a:pt x="1179" y="176"/>
                    </a:cubicBezTo>
                    <a:cubicBezTo>
                      <a:pt x="1179" y="76"/>
                      <a:pt x="1103" y="1"/>
                      <a:pt x="1003" y="1"/>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31" name="Google Shape;2131;p44"/>
              <p:cNvSpPr/>
              <p:nvPr/>
            </p:nvSpPr>
            <p:spPr>
              <a:xfrm>
                <a:off x="4986487" y="3945374"/>
                <a:ext cx="95956" cy="26532"/>
              </a:xfrm>
              <a:custGeom>
                <a:avLst/>
                <a:gdLst/>
                <a:ahLst/>
                <a:cxnLst/>
                <a:rect l="l" t="t" r="r" b="b"/>
                <a:pathLst>
                  <a:path w="1179" h="326" extrusionOk="0">
                    <a:moveTo>
                      <a:pt x="151" y="0"/>
                    </a:moveTo>
                    <a:cubicBezTo>
                      <a:pt x="76" y="0"/>
                      <a:pt x="1" y="75"/>
                      <a:pt x="1" y="176"/>
                    </a:cubicBezTo>
                    <a:cubicBezTo>
                      <a:pt x="1" y="251"/>
                      <a:pt x="76" y="326"/>
                      <a:pt x="151" y="326"/>
                    </a:cubicBezTo>
                    <a:lnTo>
                      <a:pt x="1003" y="326"/>
                    </a:lnTo>
                    <a:cubicBezTo>
                      <a:pt x="1103" y="326"/>
                      <a:pt x="1179" y="251"/>
                      <a:pt x="1179" y="176"/>
                    </a:cubicBezTo>
                    <a:cubicBezTo>
                      <a:pt x="1179" y="75"/>
                      <a:pt x="1103" y="0"/>
                      <a:pt x="1003" y="0"/>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32" name="Google Shape;2132;p44"/>
              <p:cNvSpPr/>
              <p:nvPr/>
            </p:nvSpPr>
            <p:spPr>
              <a:xfrm>
                <a:off x="4986487" y="3861707"/>
                <a:ext cx="95956" cy="26614"/>
              </a:xfrm>
              <a:custGeom>
                <a:avLst/>
                <a:gdLst/>
                <a:ahLst/>
                <a:cxnLst/>
                <a:rect l="l" t="t" r="r" b="b"/>
                <a:pathLst>
                  <a:path w="1179" h="327" extrusionOk="0">
                    <a:moveTo>
                      <a:pt x="151" y="1"/>
                    </a:moveTo>
                    <a:cubicBezTo>
                      <a:pt x="76" y="1"/>
                      <a:pt x="1" y="76"/>
                      <a:pt x="1" y="151"/>
                    </a:cubicBezTo>
                    <a:cubicBezTo>
                      <a:pt x="1" y="251"/>
                      <a:pt x="76" y="326"/>
                      <a:pt x="151" y="326"/>
                    </a:cubicBezTo>
                    <a:lnTo>
                      <a:pt x="1003" y="326"/>
                    </a:lnTo>
                    <a:cubicBezTo>
                      <a:pt x="1103" y="326"/>
                      <a:pt x="1179" y="251"/>
                      <a:pt x="1179" y="151"/>
                    </a:cubicBezTo>
                    <a:cubicBezTo>
                      <a:pt x="1179" y="76"/>
                      <a:pt x="1103" y="1"/>
                      <a:pt x="1003" y="1"/>
                    </a:cubicBezTo>
                    <a:close/>
                  </a:path>
                </a:pathLst>
              </a:custGeom>
              <a:solidFill>
                <a:srgbClr val="E0E0E0"/>
              </a:solidFill>
              <a:ln>
                <a:noFill/>
              </a:ln>
            </p:spPr>
            <p:txBody>
              <a:bodyPr spcFirstLastPara="1" wrap="square" lIns="91425" tIns="91425" rIns="91425" bIns="91425" anchor="ctr" anchorCtr="0">
                <a:noAutofit/>
              </a:bodyPr>
              <a:lstStyle/>
              <a:p>
                <a:endParaRPr/>
              </a:p>
            </p:txBody>
          </p:sp>
          <p:sp>
            <p:nvSpPr>
              <p:cNvPr id="2133" name="Google Shape;2133;p44"/>
              <p:cNvSpPr/>
              <p:nvPr/>
            </p:nvSpPr>
            <p:spPr>
              <a:xfrm>
                <a:off x="3597366" y="3488464"/>
                <a:ext cx="57215" cy="1246368"/>
              </a:xfrm>
              <a:custGeom>
                <a:avLst/>
                <a:gdLst/>
                <a:ahLst/>
                <a:cxnLst/>
                <a:rect l="l" t="t" r="r" b="b"/>
                <a:pathLst>
                  <a:path w="703" h="15314" extrusionOk="0">
                    <a:moveTo>
                      <a:pt x="1" y="0"/>
                    </a:moveTo>
                    <a:lnTo>
                      <a:pt x="1" y="15313"/>
                    </a:lnTo>
                    <a:lnTo>
                      <a:pt x="703" y="15313"/>
                    </a:lnTo>
                    <a:lnTo>
                      <a:pt x="703"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134" name="Google Shape;2134;p44"/>
              <p:cNvSpPr/>
              <p:nvPr/>
            </p:nvSpPr>
            <p:spPr>
              <a:xfrm>
                <a:off x="5575977" y="3488464"/>
                <a:ext cx="57215" cy="1246368"/>
              </a:xfrm>
              <a:custGeom>
                <a:avLst/>
                <a:gdLst/>
                <a:ahLst/>
                <a:cxnLst/>
                <a:rect l="l" t="t" r="r" b="b"/>
                <a:pathLst>
                  <a:path w="703" h="15314" extrusionOk="0">
                    <a:moveTo>
                      <a:pt x="1" y="0"/>
                    </a:moveTo>
                    <a:lnTo>
                      <a:pt x="1" y="15313"/>
                    </a:lnTo>
                    <a:lnTo>
                      <a:pt x="702" y="15313"/>
                    </a:lnTo>
                    <a:lnTo>
                      <a:pt x="702"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135" name="Google Shape;2135;p44"/>
              <p:cNvSpPr/>
              <p:nvPr/>
            </p:nvSpPr>
            <p:spPr>
              <a:xfrm>
                <a:off x="3597366" y="4608275"/>
                <a:ext cx="2035827" cy="126558"/>
              </a:xfrm>
              <a:custGeom>
                <a:avLst/>
                <a:gdLst/>
                <a:ahLst/>
                <a:cxnLst/>
                <a:rect l="l" t="t" r="r" b="b"/>
                <a:pathLst>
                  <a:path w="25014" h="1555" extrusionOk="0">
                    <a:moveTo>
                      <a:pt x="703" y="1"/>
                    </a:moveTo>
                    <a:lnTo>
                      <a:pt x="1" y="1554"/>
                    </a:lnTo>
                    <a:lnTo>
                      <a:pt x="25013" y="1554"/>
                    </a:lnTo>
                    <a:lnTo>
                      <a:pt x="24312"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136" name="Google Shape;2136;p44"/>
              <p:cNvSpPr/>
              <p:nvPr/>
            </p:nvSpPr>
            <p:spPr>
              <a:xfrm>
                <a:off x="3515815" y="3441504"/>
                <a:ext cx="2198927" cy="91886"/>
              </a:xfrm>
              <a:custGeom>
                <a:avLst/>
                <a:gdLst/>
                <a:ahLst/>
                <a:cxnLst/>
                <a:rect l="l" t="t" r="r" b="b"/>
                <a:pathLst>
                  <a:path w="27018" h="1129" extrusionOk="0">
                    <a:moveTo>
                      <a:pt x="577" y="1"/>
                    </a:moveTo>
                    <a:cubicBezTo>
                      <a:pt x="251" y="1"/>
                      <a:pt x="0" y="251"/>
                      <a:pt x="0" y="577"/>
                    </a:cubicBezTo>
                    <a:cubicBezTo>
                      <a:pt x="0" y="878"/>
                      <a:pt x="251" y="1128"/>
                      <a:pt x="577" y="1128"/>
                    </a:cubicBezTo>
                    <a:lnTo>
                      <a:pt x="26442" y="1128"/>
                    </a:lnTo>
                    <a:cubicBezTo>
                      <a:pt x="26767" y="1128"/>
                      <a:pt x="27018" y="878"/>
                      <a:pt x="27018" y="577"/>
                    </a:cubicBezTo>
                    <a:cubicBezTo>
                      <a:pt x="27018" y="251"/>
                      <a:pt x="26767" y="1"/>
                      <a:pt x="26442"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nvGrpSpPr>
            <p:cNvPr id="2137" name="Google Shape;2137;p44"/>
            <p:cNvGrpSpPr/>
            <p:nvPr/>
          </p:nvGrpSpPr>
          <p:grpSpPr>
            <a:xfrm>
              <a:off x="5921413" y="1548129"/>
              <a:ext cx="2765397" cy="3186600"/>
              <a:chOff x="5705115" y="1548083"/>
              <a:chExt cx="2462289" cy="2837325"/>
            </a:xfrm>
          </p:grpSpPr>
          <p:sp>
            <p:nvSpPr>
              <p:cNvPr id="2138" name="Google Shape;2138;p44"/>
              <p:cNvSpPr/>
              <p:nvPr/>
            </p:nvSpPr>
            <p:spPr>
              <a:xfrm>
                <a:off x="6855453" y="2174407"/>
                <a:ext cx="1311941" cy="1895987"/>
              </a:xfrm>
              <a:custGeom>
                <a:avLst/>
                <a:gdLst/>
                <a:ahLst/>
                <a:cxnLst/>
                <a:rect l="l" t="t" r="r" b="b"/>
                <a:pathLst>
                  <a:path w="56874" h="82193" extrusionOk="0">
                    <a:moveTo>
                      <a:pt x="0" y="1"/>
                    </a:moveTo>
                    <a:lnTo>
                      <a:pt x="0" y="5905"/>
                    </a:lnTo>
                    <a:lnTo>
                      <a:pt x="30022" y="5905"/>
                    </a:lnTo>
                    <a:cubicBezTo>
                      <a:pt x="38661" y="5905"/>
                      <a:pt x="45666" y="12910"/>
                      <a:pt x="45666" y="21550"/>
                    </a:cubicBezTo>
                    <a:lnTo>
                      <a:pt x="45666" y="30089"/>
                    </a:lnTo>
                    <a:lnTo>
                      <a:pt x="27253" y="82193"/>
                    </a:lnTo>
                    <a:lnTo>
                      <a:pt x="56874" y="82193"/>
                    </a:lnTo>
                    <a:lnTo>
                      <a:pt x="51604" y="30089"/>
                    </a:lnTo>
                    <a:lnTo>
                      <a:pt x="51604" y="21550"/>
                    </a:lnTo>
                    <a:cubicBezTo>
                      <a:pt x="51604" y="9675"/>
                      <a:pt x="41930" y="1"/>
                      <a:pt x="3002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139" name="Google Shape;2139;p44"/>
              <p:cNvSpPr/>
              <p:nvPr/>
            </p:nvSpPr>
            <p:spPr>
              <a:xfrm>
                <a:off x="6109068" y="4064540"/>
                <a:ext cx="2058336" cy="320869"/>
              </a:xfrm>
              <a:custGeom>
                <a:avLst/>
                <a:gdLst/>
                <a:ahLst/>
                <a:cxnLst/>
                <a:rect l="l" t="t" r="r" b="b"/>
                <a:pathLst>
                  <a:path w="89231" h="13910" extrusionOk="0">
                    <a:moveTo>
                      <a:pt x="2769" y="0"/>
                    </a:moveTo>
                    <a:cubicBezTo>
                      <a:pt x="1268" y="0"/>
                      <a:pt x="1" y="1201"/>
                      <a:pt x="1" y="2735"/>
                    </a:cubicBezTo>
                    <a:lnTo>
                      <a:pt x="1" y="11175"/>
                    </a:lnTo>
                    <a:cubicBezTo>
                      <a:pt x="1" y="12676"/>
                      <a:pt x="1235" y="13910"/>
                      <a:pt x="2769" y="13910"/>
                    </a:cubicBezTo>
                    <a:lnTo>
                      <a:pt x="86496" y="13910"/>
                    </a:lnTo>
                    <a:cubicBezTo>
                      <a:pt x="87997" y="13910"/>
                      <a:pt x="89231" y="12709"/>
                      <a:pt x="89231" y="11208"/>
                    </a:cubicBezTo>
                    <a:lnTo>
                      <a:pt x="89231"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140" name="Google Shape;2140;p44"/>
              <p:cNvSpPr/>
              <p:nvPr/>
            </p:nvSpPr>
            <p:spPr>
              <a:xfrm>
                <a:off x="5705115" y="3631014"/>
                <a:ext cx="1640514" cy="116975"/>
              </a:xfrm>
              <a:custGeom>
                <a:avLst/>
                <a:gdLst/>
                <a:ahLst/>
                <a:cxnLst/>
                <a:rect l="l" t="t" r="r" b="b"/>
                <a:pathLst>
                  <a:path w="71118" h="5071" extrusionOk="0">
                    <a:moveTo>
                      <a:pt x="1401" y="0"/>
                    </a:moveTo>
                    <a:cubicBezTo>
                      <a:pt x="634" y="0"/>
                      <a:pt x="0" y="634"/>
                      <a:pt x="0" y="1401"/>
                    </a:cubicBezTo>
                    <a:lnTo>
                      <a:pt x="0" y="3703"/>
                    </a:lnTo>
                    <a:cubicBezTo>
                      <a:pt x="0" y="4437"/>
                      <a:pt x="634" y="5070"/>
                      <a:pt x="1401" y="5070"/>
                    </a:cubicBezTo>
                    <a:lnTo>
                      <a:pt x="69683" y="5070"/>
                    </a:lnTo>
                    <a:cubicBezTo>
                      <a:pt x="70484" y="5070"/>
                      <a:pt x="71118" y="4437"/>
                      <a:pt x="71051" y="3703"/>
                    </a:cubicBezTo>
                    <a:lnTo>
                      <a:pt x="71051" y="1401"/>
                    </a:lnTo>
                    <a:cubicBezTo>
                      <a:pt x="71051" y="634"/>
                      <a:pt x="70450" y="0"/>
                      <a:pt x="6968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141" name="Google Shape;2141;p44"/>
              <p:cNvSpPr/>
              <p:nvPr/>
            </p:nvSpPr>
            <p:spPr>
              <a:xfrm>
                <a:off x="6292960" y="1728908"/>
                <a:ext cx="561740" cy="1026481"/>
              </a:xfrm>
              <a:custGeom>
                <a:avLst/>
                <a:gdLst/>
                <a:ahLst/>
                <a:cxnLst/>
                <a:rect l="l" t="t" r="r" b="b"/>
                <a:pathLst>
                  <a:path w="24352" h="44499" extrusionOk="0">
                    <a:moveTo>
                      <a:pt x="2036" y="0"/>
                    </a:moveTo>
                    <a:cubicBezTo>
                      <a:pt x="935" y="0"/>
                      <a:pt x="1" y="934"/>
                      <a:pt x="1" y="2035"/>
                    </a:cubicBezTo>
                    <a:lnTo>
                      <a:pt x="1" y="42464"/>
                    </a:lnTo>
                    <a:cubicBezTo>
                      <a:pt x="1" y="43565"/>
                      <a:pt x="935" y="44499"/>
                      <a:pt x="2036" y="44499"/>
                    </a:cubicBezTo>
                    <a:lnTo>
                      <a:pt x="22317" y="44499"/>
                    </a:lnTo>
                    <a:cubicBezTo>
                      <a:pt x="23451" y="44499"/>
                      <a:pt x="24352" y="43565"/>
                      <a:pt x="24352" y="42464"/>
                    </a:cubicBezTo>
                    <a:lnTo>
                      <a:pt x="24352" y="2035"/>
                    </a:lnTo>
                    <a:cubicBezTo>
                      <a:pt x="24352" y="934"/>
                      <a:pt x="23451" y="0"/>
                      <a:pt x="22317"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142" name="Google Shape;2142;p44"/>
              <p:cNvSpPr/>
              <p:nvPr/>
            </p:nvSpPr>
            <p:spPr>
              <a:xfrm>
                <a:off x="6385298" y="1548083"/>
                <a:ext cx="376300" cy="180826"/>
              </a:xfrm>
              <a:custGeom>
                <a:avLst/>
                <a:gdLst/>
                <a:ahLst/>
                <a:cxnLst/>
                <a:rect l="l" t="t" r="r" b="b"/>
                <a:pathLst>
                  <a:path w="16313" h="7839" extrusionOk="0">
                    <a:moveTo>
                      <a:pt x="2036" y="0"/>
                    </a:moveTo>
                    <a:cubicBezTo>
                      <a:pt x="935" y="0"/>
                      <a:pt x="1" y="934"/>
                      <a:pt x="1" y="2035"/>
                    </a:cubicBezTo>
                    <a:lnTo>
                      <a:pt x="1" y="7839"/>
                    </a:lnTo>
                    <a:lnTo>
                      <a:pt x="16313" y="7839"/>
                    </a:lnTo>
                    <a:lnTo>
                      <a:pt x="16313" y="2035"/>
                    </a:lnTo>
                    <a:cubicBezTo>
                      <a:pt x="16313" y="901"/>
                      <a:pt x="15379" y="0"/>
                      <a:pt x="1427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143" name="Google Shape;2143;p44"/>
              <p:cNvSpPr/>
              <p:nvPr/>
            </p:nvSpPr>
            <p:spPr>
              <a:xfrm>
                <a:off x="6373764" y="2755356"/>
                <a:ext cx="400913" cy="95430"/>
              </a:xfrm>
              <a:custGeom>
                <a:avLst/>
                <a:gdLst/>
                <a:ahLst/>
                <a:cxnLst/>
                <a:rect l="l" t="t" r="r" b="b"/>
                <a:pathLst>
                  <a:path w="17380" h="4137" extrusionOk="0">
                    <a:moveTo>
                      <a:pt x="0" y="1"/>
                    </a:moveTo>
                    <a:lnTo>
                      <a:pt x="0" y="2069"/>
                    </a:lnTo>
                    <a:cubicBezTo>
                      <a:pt x="0" y="3203"/>
                      <a:pt x="901" y="4137"/>
                      <a:pt x="2035" y="4137"/>
                    </a:cubicBezTo>
                    <a:lnTo>
                      <a:pt x="15345" y="4137"/>
                    </a:lnTo>
                    <a:cubicBezTo>
                      <a:pt x="16479" y="4137"/>
                      <a:pt x="17380" y="3203"/>
                      <a:pt x="17380" y="2069"/>
                    </a:cubicBezTo>
                    <a:lnTo>
                      <a:pt x="17380"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144" name="Google Shape;2144;p44"/>
              <p:cNvSpPr/>
              <p:nvPr/>
            </p:nvSpPr>
            <p:spPr>
              <a:xfrm>
                <a:off x="6564599" y="1977827"/>
                <a:ext cx="578648" cy="527092"/>
              </a:xfrm>
              <a:custGeom>
                <a:avLst/>
                <a:gdLst/>
                <a:ahLst/>
                <a:cxnLst/>
                <a:rect l="l" t="t" r="r" b="b"/>
                <a:pathLst>
                  <a:path w="25085" h="22850" extrusionOk="0">
                    <a:moveTo>
                      <a:pt x="12559" y="0"/>
                    </a:moveTo>
                    <a:cubicBezTo>
                      <a:pt x="9632" y="0"/>
                      <a:pt x="6705" y="1118"/>
                      <a:pt x="4470" y="3353"/>
                    </a:cubicBezTo>
                    <a:cubicBezTo>
                      <a:pt x="0" y="7822"/>
                      <a:pt x="0" y="15061"/>
                      <a:pt x="4470" y="19497"/>
                    </a:cubicBezTo>
                    <a:cubicBezTo>
                      <a:pt x="6705" y="21732"/>
                      <a:pt x="9632" y="22850"/>
                      <a:pt x="12559" y="22850"/>
                    </a:cubicBezTo>
                    <a:cubicBezTo>
                      <a:pt x="15486" y="22850"/>
                      <a:pt x="18413" y="21732"/>
                      <a:pt x="20648" y="19497"/>
                    </a:cubicBezTo>
                    <a:cubicBezTo>
                      <a:pt x="25085" y="15061"/>
                      <a:pt x="25085" y="7822"/>
                      <a:pt x="20648" y="3353"/>
                    </a:cubicBezTo>
                    <a:cubicBezTo>
                      <a:pt x="18413" y="1118"/>
                      <a:pt x="15486" y="0"/>
                      <a:pt x="1255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145" name="Google Shape;2145;p44"/>
              <p:cNvSpPr/>
              <p:nvPr/>
            </p:nvSpPr>
            <p:spPr>
              <a:xfrm>
                <a:off x="6676936" y="2080154"/>
                <a:ext cx="354732" cy="323199"/>
              </a:xfrm>
              <a:custGeom>
                <a:avLst/>
                <a:gdLst/>
                <a:ahLst/>
                <a:cxnLst/>
                <a:rect l="l" t="t" r="r" b="b"/>
                <a:pathLst>
                  <a:path w="15378" h="14011" extrusionOk="0">
                    <a:moveTo>
                      <a:pt x="7689" y="1"/>
                    </a:moveTo>
                    <a:cubicBezTo>
                      <a:pt x="5896" y="1"/>
                      <a:pt x="4103" y="684"/>
                      <a:pt x="2736" y="2052"/>
                    </a:cubicBezTo>
                    <a:cubicBezTo>
                      <a:pt x="0" y="4787"/>
                      <a:pt x="0" y="9224"/>
                      <a:pt x="2736" y="11959"/>
                    </a:cubicBezTo>
                    <a:cubicBezTo>
                      <a:pt x="4103" y="13327"/>
                      <a:pt x="5896" y="14011"/>
                      <a:pt x="7689" y="14011"/>
                    </a:cubicBezTo>
                    <a:cubicBezTo>
                      <a:pt x="9482" y="14011"/>
                      <a:pt x="11275" y="13327"/>
                      <a:pt x="12643" y="11959"/>
                    </a:cubicBezTo>
                    <a:cubicBezTo>
                      <a:pt x="15378" y="9224"/>
                      <a:pt x="15378" y="4787"/>
                      <a:pt x="12643" y="2052"/>
                    </a:cubicBezTo>
                    <a:cubicBezTo>
                      <a:pt x="11275" y="684"/>
                      <a:pt x="9482" y="1"/>
                      <a:pt x="7689"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2146" name="Google Shape;2146;p44"/>
              <p:cNvSpPr/>
              <p:nvPr/>
            </p:nvSpPr>
            <p:spPr>
              <a:xfrm>
                <a:off x="6854669" y="3747965"/>
                <a:ext cx="263177" cy="322414"/>
              </a:xfrm>
              <a:custGeom>
                <a:avLst/>
                <a:gdLst/>
                <a:ahLst/>
                <a:cxnLst/>
                <a:rect l="l" t="t" r="r" b="b"/>
                <a:pathLst>
                  <a:path w="11409" h="13977" extrusionOk="0">
                    <a:moveTo>
                      <a:pt x="1" y="0"/>
                    </a:moveTo>
                    <a:lnTo>
                      <a:pt x="1" y="13977"/>
                    </a:lnTo>
                    <a:lnTo>
                      <a:pt x="11409" y="13977"/>
                    </a:lnTo>
                    <a:lnTo>
                      <a:pt x="11409"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147" name="Google Shape;2147;p44"/>
              <p:cNvSpPr/>
              <p:nvPr/>
            </p:nvSpPr>
            <p:spPr>
              <a:xfrm>
                <a:off x="7621053" y="3367078"/>
                <a:ext cx="507093" cy="314733"/>
              </a:xfrm>
              <a:custGeom>
                <a:avLst/>
                <a:gdLst/>
                <a:ahLst/>
                <a:cxnLst/>
                <a:rect l="l" t="t" r="r" b="b"/>
                <a:pathLst>
                  <a:path w="21983" h="13644" extrusionOk="0">
                    <a:moveTo>
                      <a:pt x="4804" y="1"/>
                    </a:moveTo>
                    <a:lnTo>
                      <a:pt x="0" y="13644"/>
                    </a:lnTo>
                    <a:lnTo>
                      <a:pt x="21983" y="13644"/>
                    </a:lnTo>
                    <a:lnTo>
                      <a:pt x="20582" y="1"/>
                    </a:ln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2148" name="Google Shape;2148;p44"/>
              <p:cNvSpPr/>
              <p:nvPr/>
            </p:nvSpPr>
            <p:spPr>
              <a:xfrm>
                <a:off x="7601815" y="3681785"/>
                <a:ext cx="530945" cy="51579"/>
              </a:xfrm>
              <a:custGeom>
                <a:avLst/>
                <a:gdLst/>
                <a:ahLst/>
                <a:cxnLst/>
                <a:rect l="l" t="t" r="r" b="b"/>
                <a:pathLst>
                  <a:path w="23017" h="2236" extrusionOk="0">
                    <a:moveTo>
                      <a:pt x="834" y="1"/>
                    </a:moveTo>
                    <a:lnTo>
                      <a:pt x="1" y="2236"/>
                    </a:lnTo>
                    <a:lnTo>
                      <a:pt x="23017" y="2236"/>
                    </a:lnTo>
                    <a:lnTo>
                      <a:pt x="22817"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149" name="Google Shape;2149;p44"/>
              <p:cNvSpPr/>
              <p:nvPr/>
            </p:nvSpPr>
            <p:spPr>
              <a:xfrm>
                <a:off x="6180622" y="3532517"/>
                <a:ext cx="787963" cy="97737"/>
              </a:xfrm>
              <a:custGeom>
                <a:avLst/>
                <a:gdLst/>
                <a:ahLst/>
                <a:cxnLst/>
                <a:rect l="l" t="t" r="r" b="b"/>
                <a:pathLst>
                  <a:path w="34159" h="4237" extrusionOk="0">
                    <a:moveTo>
                      <a:pt x="2136" y="0"/>
                    </a:moveTo>
                    <a:cubicBezTo>
                      <a:pt x="968" y="0"/>
                      <a:pt x="1" y="968"/>
                      <a:pt x="1" y="2135"/>
                    </a:cubicBezTo>
                    <a:cubicBezTo>
                      <a:pt x="1" y="3303"/>
                      <a:pt x="968" y="4237"/>
                      <a:pt x="2136" y="4237"/>
                    </a:cubicBezTo>
                    <a:lnTo>
                      <a:pt x="32024" y="4237"/>
                    </a:lnTo>
                    <a:cubicBezTo>
                      <a:pt x="33158" y="4237"/>
                      <a:pt x="34092" y="3303"/>
                      <a:pt x="34159" y="2135"/>
                    </a:cubicBezTo>
                    <a:cubicBezTo>
                      <a:pt x="34159" y="968"/>
                      <a:pt x="33191" y="0"/>
                      <a:pt x="32024" y="0"/>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2150" name="Google Shape;2150;p44"/>
              <p:cNvSpPr/>
              <p:nvPr/>
            </p:nvSpPr>
            <p:spPr>
              <a:xfrm>
                <a:off x="6362992" y="3454388"/>
                <a:ext cx="426310" cy="78914"/>
              </a:xfrm>
              <a:custGeom>
                <a:avLst/>
                <a:gdLst/>
                <a:ahLst/>
                <a:cxnLst/>
                <a:rect l="l" t="t" r="r" b="b"/>
                <a:pathLst>
                  <a:path w="18481" h="3421" extrusionOk="0">
                    <a:moveTo>
                      <a:pt x="14610" y="1"/>
                    </a:moveTo>
                    <a:cubicBezTo>
                      <a:pt x="14089" y="1"/>
                      <a:pt x="13573" y="82"/>
                      <a:pt x="13110" y="252"/>
                    </a:cubicBezTo>
                    <a:cubicBezTo>
                      <a:pt x="11809" y="719"/>
                      <a:pt x="10842" y="1786"/>
                      <a:pt x="9441" y="1853"/>
                    </a:cubicBezTo>
                    <a:cubicBezTo>
                      <a:pt x="9404" y="1854"/>
                      <a:pt x="9368" y="1855"/>
                      <a:pt x="9332" y="1855"/>
                    </a:cubicBezTo>
                    <a:cubicBezTo>
                      <a:pt x="7458" y="1855"/>
                      <a:pt x="6202" y="182"/>
                      <a:pt x="4304" y="18"/>
                    </a:cubicBezTo>
                    <a:cubicBezTo>
                      <a:pt x="4206" y="10"/>
                      <a:pt x="4109" y="6"/>
                      <a:pt x="4013" y="6"/>
                    </a:cubicBezTo>
                    <a:cubicBezTo>
                      <a:pt x="2994" y="6"/>
                      <a:pt x="2075" y="476"/>
                      <a:pt x="1435" y="1086"/>
                    </a:cubicBezTo>
                    <a:cubicBezTo>
                      <a:pt x="701" y="1753"/>
                      <a:pt x="401" y="2587"/>
                      <a:pt x="0" y="3387"/>
                    </a:cubicBezTo>
                    <a:cubicBezTo>
                      <a:pt x="34" y="3387"/>
                      <a:pt x="101" y="3421"/>
                      <a:pt x="101" y="3421"/>
                    </a:cubicBezTo>
                    <a:lnTo>
                      <a:pt x="18180" y="3421"/>
                    </a:lnTo>
                    <a:cubicBezTo>
                      <a:pt x="18480" y="2553"/>
                      <a:pt x="18147" y="1553"/>
                      <a:pt x="17346" y="886"/>
                    </a:cubicBezTo>
                    <a:cubicBezTo>
                      <a:pt x="16662" y="312"/>
                      <a:pt x="15628" y="1"/>
                      <a:pt x="1461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sp>
          <p:nvSpPr>
            <p:cNvPr id="2152" name="Google Shape;2152;p44"/>
            <p:cNvSpPr txBox="1"/>
            <p:nvPr/>
          </p:nvSpPr>
          <p:spPr>
            <a:xfrm>
              <a:off x="457225" y="3344991"/>
              <a:ext cx="1869900" cy="415800"/>
            </a:xfrm>
            <a:prstGeom prst="rect">
              <a:avLst/>
            </a:prstGeom>
            <a:noFill/>
            <a:ln>
              <a:noFill/>
            </a:ln>
          </p:spPr>
          <p:txBody>
            <a:bodyPr spcFirstLastPara="1" wrap="square" lIns="91425" tIns="91425" rIns="91425" bIns="91425" anchor="ctr" anchorCtr="0">
              <a:noAutofit/>
            </a:bodyPr>
            <a:lstStyle/>
            <a:p>
              <a:pPr algn="ctr"/>
              <a:r>
                <a:rPr lang="en" sz="1600">
                  <a:solidFill>
                    <a:srgbClr val="FFFFFF"/>
                  </a:solidFill>
                  <a:latin typeface="Anton"/>
                  <a:ea typeface="Anton"/>
                  <a:cs typeface="Anton"/>
                  <a:sym typeface="Anton"/>
                </a:rPr>
                <a:t>MERCURY</a:t>
              </a:r>
              <a:endParaRPr sz="1600">
                <a:solidFill>
                  <a:srgbClr val="FFFFFF"/>
                </a:solidFill>
                <a:latin typeface="Anton"/>
                <a:ea typeface="Anton"/>
                <a:cs typeface="Anton"/>
                <a:sym typeface="Anton"/>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25" y="379877"/>
            <a:ext cx="898964" cy="823670"/>
          </a:xfrm>
          <a:prstGeom prst="rect">
            <a:avLst/>
          </a:prstGeom>
        </p:spPr>
      </p:pic>
      <p:sp>
        <p:nvSpPr>
          <p:cNvPr id="4" name="TextBox 3"/>
          <p:cNvSpPr txBox="1"/>
          <p:nvPr/>
        </p:nvSpPr>
        <p:spPr>
          <a:xfrm>
            <a:off x="1454894" y="278380"/>
            <a:ext cx="7036187" cy="1477328"/>
          </a:xfrm>
          <a:prstGeom prst="rect">
            <a:avLst/>
          </a:prstGeom>
          <a:solidFill>
            <a:schemeClr val="bg2">
              <a:lumMod val="60000"/>
              <a:lumOff val="40000"/>
            </a:schemeClr>
          </a:solidFill>
        </p:spPr>
        <p:txBody>
          <a:bodyPr wrap="square" rtlCol="0">
            <a:spAutoFit/>
          </a:bodyPr>
          <a:lstStyle/>
          <a:p>
            <a:pPr algn="just">
              <a:lnSpc>
                <a:spcPct val="150000"/>
              </a:lnSpc>
            </a:pPr>
            <a:r>
              <a:rPr lang="en-US" sz="2000" dirty="0" smtClean="0"/>
              <a:t>Cho </a:t>
            </a:r>
            <a:r>
              <a:rPr lang="en-US" sz="2000" dirty="0" err="1" smtClean="0"/>
              <a:t>các</a:t>
            </a:r>
            <a:r>
              <a:rPr lang="en-US" sz="2000" dirty="0" smtClean="0"/>
              <a:t> </a:t>
            </a:r>
            <a:r>
              <a:rPr lang="en-US" sz="2000" dirty="0" err="1" smtClean="0"/>
              <a:t>nguyên</a:t>
            </a:r>
            <a:r>
              <a:rPr lang="en-US" sz="2000" dirty="0" smtClean="0"/>
              <a:t> </a:t>
            </a:r>
            <a:r>
              <a:rPr lang="en-US" sz="2000" dirty="0" err="1" smtClean="0"/>
              <a:t>tử</a:t>
            </a:r>
            <a:r>
              <a:rPr lang="en-US" sz="2000" dirty="0" smtClean="0"/>
              <a:t> </a:t>
            </a:r>
            <a:r>
              <a:rPr lang="en-US" sz="2000" dirty="0" err="1" smtClean="0"/>
              <a:t>sau</a:t>
            </a:r>
            <a:r>
              <a:rPr lang="en-US" sz="2000" dirty="0" smtClean="0"/>
              <a:t>: L (Z = 8; A = 16), D (Z = 9; A = 19), E (Z = 8; A = 18), G (Z = 7; A = 15). </a:t>
            </a:r>
            <a:r>
              <a:rPr lang="en-US" sz="2000" dirty="0" err="1" smtClean="0"/>
              <a:t>Trong</a:t>
            </a:r>
            <a:r>
              <a:rPr lang="en-US" sz="2000" dirty="0" smtClean="0"/>
              <a:t> </a:t>
            </a:r>
            <a:r>
              <a:rPr lang="en-US" sz="2000" dirty="0" err="1" smtClean="0"/>
              <a:t>các</a:t>
            </a:r>
            <a:r>
              <a:rPr lang="en-US" sz="2000" dirty="0" smtClean="0"/>
              <a:t> </a:t>
            </a:r>
            <a:r>
              <a:rPr lang="en-US" sz="2000" dirty="0" err="1" smtClean="0"/>
              <a:t>nguyên</a:t>
            </a:r>
            <a:r>
              <a:rPr lang="en-US" sz="2000" dirty="0" smtClean="0"/>
              <a:t> </a:t>
            </a:r>
            <a:r>
              <a:rPr lang="en-US" sz="2000" dirty="0" err="1" smtClean="0"/>
              <a:t>tử</a:t>
            </a:r>
            <a:r>
              <a:rPr lang="en-US" sz="2000" dirty="0" smtClean="0"/>
              <a:t> </a:t>
            </a:r>
            <a:r>
              <a:rPr lang="en-US" sz="2000" dirty="0" err="1" smtClean="0"/>
              <a:t>trên</a:t>
            </a:r>
            <a:r>
              <a:rPr lang="en-US" sz="2000" dirty="0" smtClean="0"/>
              <a:t>, </a:t>
            </a:r>
            <a:r>
              <a:rPr lang="en-US" sz="2000" dirty="0" err="1" smtClean="0"/>
              <a:t>các</a:t>
            </a:r>
            <a:r>
              <a:rPr lang="en-US" sz="2000" dirty="0" smtClean="0"/>
              <a:t> </a:t>
            </a:r>
            <a:r>
              <a:rPr lang="en-US" sz="2000" dirty="0" err="1" smtClean="0"/>
              <a:t>nguyên</a:t>
            </a:r>
            <a:r>
              <a:rPr lang="en-US" sz="2000" dirty="0" smtClean="0"/>
              <a:t> </a:t>
            </a:r>
            <a:r>
              <a:rPr lang="en-US" sz="2000" dirty="0" err="1" smtClean="0"/>
              <a:t>tử</a:t>
            </a:r>
            <a:r>
              <a:rPr lang="en-US" sz="2000" dirty="0" smtClean="0"/>
              <a:t> </a:t>
            </a:r>
            <a:r>
              <a:rPr lang="en-US" sz="2000" dirty="0" err="1" smtClean="0"/>
              <a:t>nào</a:t>
            </a:r>
            <a:r>
              <a:rPr lang="en-US" sz="2000" dirty="0" smtClean="0"/>
              <a:t> </a:t>
            </a:r>
            <a:r>
              <a:rPr lang="en-US" sz="2000" dirty="0" err="1" smtClean="0"/>
              <a:t>thuộc</a:t>
            </a:r>
            <a:r>
              <a:rPr lang="en-US" sz="2000" dirty="0"/>
              <a:t> </a:t>
            </a:r>
            <a:r>
              <a:rPr lang="en-US" sz="2000" dirty="0" err="1" smtClean="0"/>
              <a:t>cùng</a:t>
            </a:r>
            <a:r>
              <a:rPr lang="en-US" sz="2000" dirty="0" smtClean="0"/>
              <a:t> </a:t>
            </a:r>
            <a:r>
              <a:rPr lang="en-US" sz="2000" dirty="0" err="1" smtClean="0"/>
              <a:t>một</a:t>
            </a:r>
            <a:r>
              <a:rPr lang="en-US" sz="2000" dirty="0" smtClean="0"/>
              <a:t> </a:t>
            </a:r>
            <a:r>
              <a:rPr lang="en-US" sz="2000" dirty="0" err="1" smtClean="0"/>
              <a:t>nguyên</a:t>
            </a:r>
            <a:r>
              <a:rPr lang="en-US" sz="2000" dirty="0" smtClean="0"/>
              <a:t> </a:t>
            </a:r>
            <a:r>
              <a:rPr lang="en-US" sz="2000" dirty="0" err="1" smtClean="0"/>
              <a:t>tố</a:t>
            </a:r>
            <a:r>
              <a:rPr lang="en-US" sz="2000" dirty="0" smtClean="0"/>
              <a:t> </a:t>
            </a:r>
            <a:r>
              <a:rPr lang="en-US" sz="2000" dirty="0" err="1" smtClean="0"/>
              <a:t>hóa</a:t>
            </a:r>
            <a:r>
              <a:rPr lang="en-US" sz="2000" dirty="0" smtClean="0"/>
              <a:t> </a:t>
            </a:r>
            <a:r>
              <a:rPr lang="en-US" sz="2000" dirty="0" err="1" smtClean="0"/>
              <a:t>học</a:t>
            </a:r>
            <a:r>
              <a:rPr lang="en-US" sz="2000" dirty="0" smtClean="0"/>
              <a:t>?</a:t>
            </a:r>
            <a:endParaRPr lang="en-US" sz="2000" dirty="0"/>
          </a:p>
        </p:txBody>
      </p:sp>
      <p:sp>
        <p:nvSpPr>
          <p:cNvPr id="5" name="Rectangle 4"/>
          <p:cNvSpPr/>
          <p:nvPr/>
        </p:nvSpPr>
        <p:spPr>
          <a:xfrm>
            <a:off x="645301" y="2375356"/>
            <a:ext cx="5064388" cy="1477328"/>
          </a:xfrm>
          <a:prstGeom prst="rect">
            <a:avLst/>
          </a:prstGeom>
        </p:spPr>
        <p:txBody>
          <a:bodyPr wrap="square">
            <a:spAutoFit/>
          </a:bodyPr>
          <a:lstStyle/>
          <a:p>
            <a:pPr algn="just">
              <a:lnSpc>
                <a:spcPct val="150000"/>
              </a:lnSpc>
            </a:pPr>
            <a:r>
              <a:rPr lang="vi-VN" sz="2000" dirty="0"/>
              <a:t>Những nguyên tử </a:t>
            </a:r>
            <a:r>
              <a:rPr lang="vi-VN" sz="2000" b="1" dirty="0">
                <a:solidFill>
                  <a:srgbClr val="C00000"/>
                </a:solidFill>
              </a:rPr>
              <a:t>L</a:t>
            </a:r>
            <a:r>
              <a:rPr lang="vi-VN" sz="2000" dirty="0"/>
              <a:t> và </a:t>
            </a:r>
            <a:r>
              <a:rPr lang="vi-VN" sz="2000" b="1" dirty="0">
                <a:solidFill>
                  <a:srgbClr val="C00000"/>
                </a:solidFill>
              </a:rPr>
              <a:t>E</a:t>
            </a:r>
            <a:r>
              <a:rPr lang="vi-VN" sz="2000" dirty="0"/>
              <a:t> thuộc cùng một nguyên tố hóa học do có cùng số đơn vị điện tích hạt nhân (Z = 8).</a:t>
            </a:r>
            <a:endParaRPr lang="en-US" sz="2000" dirty="0"/>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2278257" y="1637963"/>
            <a:ext cx="841321" cy="957155"/>
          </a:xfrm>
          <a:prstGeom prst="rect">
            <a:avLst/>
          </a:prstGeom>
        </p:spPr>
      </p:pic>
    </p:spTree>
    <p:extLst>
      <p:ext uri="{BB962C8B-B14F-4D97-AF65-F5344CB8AC3E}">
        <p14:creationId xmlns:p14="http://schemas.microsoft.com/office/powerpoint/2010/main" val="63162063"/>
      </p:ext>
    </p:extLst>
  </p:cSld>
  <p:clrMapOvr>
    <a:masterClrMapping/>
  </p:clrMapOvr>
  <mc:AlternateContent xmlns:mc="http://schemas.openxmlformats.org/markup-compatibility/2006">
    <mc:Choice xmlns:p14="http://schemas.microsoft.com/office/powerpoint/2010/main" Requires="p14">
      <p:transition spd="slow">
        <p14:prism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anim calcmode="lin" valueType="num">
                                      <p:cBhvr>
                                        <p:cTn id="8" dur="500" fill="hold"/>
                                        <p:tgtEl>
                                          <p:spTgt spid="3"/>
                                        </p:tgtEl>
                                        <p:attrNameLst>
                                          <p:attrName>ppt_x</p:attrName>
                                        </p:attrNameLst>
                                      </p:cBhvr>
                                      <p:tavLst>
                                        <p:tav tm="0">
                                          <p:val>
                                            <p:strVal val="#ppt_x"/>
                                          </p:val>
                                        </p:tav>
                                        <p:tav tm="100000">
                                          <p:val>
                                            <p:strVal val="#ppt_x"/>
                                          </p:val>
                                        </p:tav>
                                      </p:tavLst>
                                    </p:anim>
                                    <p:anim calcmode="lin" valueType="num">
                                      <p:cBhvr>
                                        <p:cTn id="9" dur="5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anim calcmode="lin" valueType="num">
                                      <p:cBhvr>
                                        <p:cTn id="13" dur="500" fill="hold"/>
                                        <p:tgtEl>
                                          <p:spTgt spid="4"/>
                                        </p:tgtEl>
                                        <p:attrNameLst>
                                          <p:attrName>ppt_x</p:attrName>
                                        </p:attrNameLst>
                                      </p:cBhvr>
                                      <p:tavLst>
                                        <p:tav tm="0">
                                          <p:val>
                                            <p:strVal val="#ppt_x"/>
                                          </p:val>
                                        </p:tav>
                                        <p:tav tm="100000">
                                          <p:val>
                                            <p:strVal val="#ppt_x"/>
                                          </p:val>
                                        </p:tav>
                                      </p:tavLst>
                                    </p:anim>
                                    <p:anim calcmode="lin" valueType="num">
                                      <p:cBhvr>
                                        <p:cTn id="14" dur="5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up)">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7598"/>
        <p:cNvGrpSpPr/>
        <p:nvPr/>
      </p:nvGrpSpPr>
      <p:grpSpPr>
        <a:xfrm>
          <a:off x="0" y="0"/>
          <a:ext cx="0" cy="0"/>
          <a:chOff x="0" y="0"/>
          <a:chExt cx="0" cy="0"/>
        </a:xfrm>
      </p:grpSpPr>
      <p:sp>
        <p:nvSpPr>
          <p:cNvPr id="17600" name="Google Shape;17600;p61"/>
          <p:cNvSpPr txBox="1">
            <a:spLocks noGrp="1"/>
          </p:cNvSpPr>
          <p:nvPr>
            <p:ph type="title"/>
          </p:nvPr>
        </p:nvSpPr>
        <p:spPr>
          <a:xfrm>
            <a:off x="334175" y="291775"/>
            <a:ext cx="8475600" cy="657900"/>
          </a:xfrm>
          <a:prstGeom prst="rect">
            <a:avLst/>
          </a:prstGeom>
        </p:spPr>
        <p:txBody>
          <a:bodyPr spcFirstLastPara="1" wrap="square" lIns="365750" tIns="0" rIns="365750" bIns="0" anchor="ctr" anchorCtr="0">
            <a:noAutofit/>
          </a:bodyPr>
          <a:lstStyle/>
          <a:p>
            <a:pPr marL="0" lvl="0" indent="0" algn="l" rtl="0">
              <a:spcBef>
                <a:spcPts val="0"/>
              </a:spcBef>
              <a:spcAft>
                <a:spcPts val="0"/>
              </a:spcAft>
              <a:buNone/>
            </a:pPr>
            <a:r>
              <a:rPr lang="en-US" b="1" dirty="0" smtClean="0">
                <a:solidFill>
                  <a:schemeClr val="accent2">
                    <a:lumMod val="75000"/>
                  </a:schemeClr>
                </a:solidFill>
                <a:latin typeface="+mn-lt"/>
              </a:rPr>
              <a:t>II. </a:t>
            </a:r>
            <a:r>
              <a:rPr lang="en-US" b="1" dirty="0" err="1" smtClean="0">
                <a:solidFill>
                  <a:schemeClr val="accent2">
                    <a:lumMod val="75000"/>
                  </a:schemeClr>
                </a:solidFill>
                <a:latin typeface="+mn-lt"/>
              </a:rPr>
              <a:t>Kí</a:t>
            </a:r>
            <a:r>
              <a:rPr lang="en-US" b="1" dirty="0" smtClean="0">
                <a:solidFill>
                  <a:schemeClr val="accent2">
                    <a:lumMod val="75000"/>
                  </a:schemeClr>
                </a:solidFill>
                <a:latin typeface="+mn-lt"/>
              </a:rPr>
              <a:t> </a:t>
            </a:r>
            <a:r>
              <a:rPr lang="en-US" b="1" dirty="0" err="1" smtClean="0">
                <a:solidFill>
                  <a:schemeClr val="accent2">
                    <a:lumMod val="75000"/>
                  </a:schemeClr>
                </a:solidFill>
                <a:latin typeface="+mn-lt"/>
              </a:rPr>
              <a:t>hiệu</a:t>
            </a:r>
            <a:r>
              <a:rPr lang="en-US" b="1" dirty="0" smtClean="0">
                <a:solidFill>
                  <a:schemeClr val="accent2">
                    <a:lumMod val="75000"/>
                  </a:schemeClr>
                </a:solidFill>
                <a:latin typeface="+mn-lt"/>
              </a:rPr>
              <a:t> </a:t>
            </a:r>
            <a:r>
              <a:rPr lang="en-US" b="1" dirty="0" err="1" smtClean="0">
                <a:solidFill>
                  <a:schemeClr val="accent2">
                    <a:lumMod val="75000"/>
                  </a:schemeClr>
                </a:solidFill>
                <a:latin typeface="+mn-lt"/>
              </a:rPr>
              <a:t>nguyên</a:t>
            </a:r>
            <a:r>
              <a:rPr lang="en-US" b="1" dirty="0" smtClean="0">
                <a:solidFill>
                  <a:schemeClr val="accent2">
                    <a:lumMod val="75000"/>
                  </a:schemeClr>
                </a:solidFill>
                <a:latin typeface="+mn-lt"/>
              </a:rPr>
              <a:t> </a:t>
            </a:r>
            <a:r>
              <a:rPr lang="en-US" b="1" dirty="0" err="1" smtClean="0">
                <a:solidFill>
                  <a:schemeClr val="accent2">
                    <a:lumMod val="75000"/>
                  </a:schemeClr>
                </a:solidFill>
                <a:latin typeface="+mn-lt"/>
              </a:rPr>
              <a:t>tử</a:t>
            </a:r>
            <a:endParaRPr b="1" dirty="0">
              <a:solidFill>
                <a:schemeClr val="accent2">
                  <a:lumMod val="75000"/>
                </a:schemeClr>
              </a:solidFill>
              <a:latin typeface="+mn-lt"/>
            </a:endParaRPr>
          </a:p>
        </p:txBody>
      </p:sp>
      <p:grpSp>
        <p:nvGrpSpPr>
          <p:cNvPr id="17602" name="Google Shape;17602;p61"/>
          <p:cNvGrpSpPr/>
          <p:nvPr/>
        </p:nvGrpSpPr>
        <p:grpSpPr>
          <a:xfrm>
            <a:off x="104720" y="357140"/>
            <a:ext cx="470274" cy="548630"/>
            <a:chOff x="9873" y="1240062"/>
            <a:chExt cx="545434" cy="640998"/>
          </a:xfrm>
        </p:grpSpPr>
        <p:cxnSp>
          <p:nvCxnSpPr>
            <p:cNvPr id="17603" name="Google Shape;17603;p61"/>
            <p:cNvCxnSpPr>
              <a:stCxn id="17604" idx="6"/>
              <a:endCxn id="17605"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7606" name="Google Shape;17606;p61"/>
            <p:cNvGrpSpPr/>
            <p:nvPr/>
          </p:nvGrpSpPr>
          <p:grpSpPr>
            <a:xfrm rot="10800000">
              <a:off x="9873" y="1628460"/>
              <a:ext cx="252600" cy="252600"/>
              <a:chOff x="6804422" y="-316297"/>
              <a:chExt cx="252600" cy="252600"/>
            </a:xfrm>
          </p:grpSpPr>
          <p:sp>
            <p:nvSpPr>
              <p:cNvPr id="17607" name="Google Shape;17607;p61"/>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1"/>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9" name="Google Shape;17609;p61"/>
            <p:cNvGrpSpPr/>
            <p:nvPr/>
          </p:nvGrpSpPr>
          <p:grpSpPr>
            <a:xfrm rot="10800000">
              <a:off x="39879" y="1240062"/>
              <a:ext cx="192600" cy="192600"/>
              <a:chOff x="7291941" y="112804"/>
              <a:chExt cx="192600" cy="192600"/>
            </a:xfrm>
          </p:grpSpPr>
          <p:sp>
            <p:nvSpPr>
              <p:cNvPr id="17605" name="Google Shape;17605;p61"/>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61"/>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1" name="Google Shape;17611;p61"/>
            <p:cNvGrpSpPr/>
            <p:nvPr/>
          </p:nvGrpSpPr>
          <p:grpSpPr>
            <a:xfrm rot="10800000">
              <a:off x="295808" y="1422120"/>
              <a:ext cx="259500" cy="259500"/>
              <a:chOff x="6969112" y="-17269"/>
              <a:chExt cx="259500" cy="259500"/>
            </a:xfrm>
          </p:grpSpPr>
          <p:sp>
            <p:nvSpPr>
              <p:cNvPr id="17604" name="Google Shape;17604;p61"/>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61"/>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613" name="Google Shape;17613;p61"/>
            <p:cNvCxnSpPr>
              <a:stCxn id="17607" idx="3"/>
              <a:endCxn id="17604"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
        <p:nvSpPr>
          <p:cNvPr id="3" name="TextBox 2"/>
          <p:cNvSpPr txBox="1"/>
          <p:nvPr/>
        </p:nvSpPr>
        <p:spPr>
          <a:xfrm>
            <a:off x="1041234" y="1119883"/>
            <a:ext cx="6243144" cy="400110"/>
          </a:xfrm>
          <a:prstGeom prst="rect">
            <a:avLst/>
          </a:prstGeom>
          <a:noFill/>
        </p:spPr>
        <p:txBody>
          <a:bodyPr wrap="square" rtlCol="0">
            <a:spAutoFit/>
          </a:bodyPr>
          <a:lstStyle/>
          <a:p>
            <a:r>
              <a:rPr lang="en-US" sz="2000" dirty="0" err="1" smtClean="0"/>
              <a:t>Hoạt</a:t>
            </a:r>
            <a:r>
              <a:rPr lang="en-US" sz="2000" dirty="0" smtClean="0"/>
              <a:t> </a:t>
            </a:r>
            <a:r>
              <a:rPr lang="en-US" sz="2000" dirty="0" err="1" smtClean="0"/>
              <a:t>động</a:t>
            </a:r>
            <a:r>
              <a:rPr lang="en-US" sz="2000" dirty="0" smtClean="0"/>
              <a:t> </a:t>
            </a:r>
            <a:r>
              <a:rPr lang="en-US" sz="2000" dirty="0" err="1" smtClean="0"/>
              <a:t>nhóm</a:t>
            </a:r>
            <a:r>
              <a:rPr lang="en-US" sz="2000" dirty="0" smtClean="0"/>
              <a:t> 4, </a:t>
            </a:r>
            <a:r>
              <a:rPr lang="en-US" sz="2000" dirty="0" err="1" smtClean="0"/>
              <a:t>quan</a:t>
            </a:r>
            <a:r>
              <a:rPr lang="en-US" sz="2000" dirty="0" smtClean="0"/>
              <a:t> </a:t>
            </a:r>
            <a:r>
              <a:rPr lang="en-US" sz="2000" dirty="0" err="1" smtClean="0"/>
              <a:t>sát</a:t>
            </a:r>
            <a:r>
              <a:rPr lang="en-US" sz="2000" dirty="0" smtClean="0"/>
              <a:t> </a:t>
            </a:r>
            <a:r>
              <a:rPr lang="en-US" sz="2000" dirty="0" err="1" smtClean="0"/>
              <a:t>kí</a:t>
            </a:r>
            <a:r>
              <a:rPr lang="en-US" sz="2000" dirty="0" smtClean="0"/>
              <a:t> </a:t>
            </a:r>
            <a:r>
              <a:rPr lang="en-US" sz="2000" dirty="0" err="1" smtClean="0"/>
              <a:t>hiệu</a:t>
            </a:r>
            <a:r>
              <a:rPr lang="en-US" sz="2000" dirty="0" smtClean="0"/>
              <a:t> </a:t>
            </a:r>
            <a:r>
              <a:rPr lang="en-US" sz="2000" dirty="0" err="1" smtClean="0"/>
              <a:t>nguyên</a:t>
            </a:r>
            <a:r>
              <a:rPr lang="en-US" sz="2000" dirty="0" smtClean="0"/>
              <a:t> </a:t>
            </a:r>
            <a:r>
              <a:rPr lang="en-US" sz="2000" dirty="0" err="1" smtClean="0"/>
              <a:t>tử</a:t>
            </a:r>
            <a:r>
              <a:rPr lang="en-US" sz="2000" dirty="0" smtClean="0"/>
              <a:t> </a:t>
            </a:r>
            <a:r>
              <a:rPr lang="en-US" sz="2000" dirty="0" err="1" smtClean="0"/>
              <a:t>sau</a:t>
            </a:r>
            <a:r>
              <a:rPr lang="en-US" sz="2000" dirty="0" smtClean="0"/>
              <a:t>:</a:t>
            </a:r>
            <a:endParaRPr lang="en-US" sz="2000" dirty="0"/>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0794" y="1054739"/>
            <a:ext cx="280440" cy="530398"/>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09663" y="1746881"/>
            <a:ext cx="897395" cy="912351"/>
          </a:xfrm>
          <a:prstGeom prst="rect">
            <a:avLst/>
          </a:prstGeom>
          <a:noFill/>
          <a:ln w="28575">
            <a:solidFill>
              <a:schemeClr val="tx2">
                <a:lumMod val="50000"/>
              </a:schemeClr>
            </a:solidFill>
          </a:ln>
        </p:spPr>
      </p:pic>
      <p:sp>
        <p:nvSpPr>
          <p:cNvPr id="7" name="Rectangle 6"/>
          <p:cNvSpPr/>
          <p:nvPr/>
        </p:nvSpPr>
        <p:spPr>
          <a:xfrm>
            <a:off x="1264696" y="2905750"/>
            <a:ext cx="7484724" cy="1477328"/>
          </a:xfrm>
          <a:prstGeom prst="rect">
            <a:avLst/>
          </a:prstGeom>
        </p:spPr>
        <p:txBody>
          <a:bodyPr wrap="square">
            <a:spAutoFit/>
          </a:bodyPr>
          <a:lstStyle/>
          <a:p>
            <a:pPr marL="342900" indent="-342900" algn="just">
              <a:lnSpc>
                <a:spcPct val="150000"/>
              </a:lnSpc>
              <a:buFont typeface="Wingdings" panose="05000000000000000000" pitchFamily="2" charset="2"/>
              <a:buChar char="v"/>
            </a:pPr>
            <a:r>
              <a:rPr lang="vi-VN" sz="2000" dirty="0" smtClean="0"/>
              <a:t>Nhận </a:t>
            </a:r>
            <a:r>
              <a:rPr lang="vi-VN" sz="2000" dirty="0"/>
              <a:t>xét các yếu tố trong kí hiệu đã cho là gì?</a:t>
            </a:r>
          </a:p>
          <a:p>
            <a:pPr marL="342900" indent="-342900" algn="just">
              <a:lnSpc>
                <a:spcPct val="150000"/>
              </a:lnSpc>
              <a:buFont typeface="Wingdings" panose="05000000000000000000" pitchFamily="2" charset="2"/>
              <a:buChar char="v"/>
            </a:pPr>
            <a:r>
              <a:rPr lang="vi-VN" sz="2000" dirty="0" smtClean="0"/>
              <a:t>Những </a:t>
            </a:r>
            <a:r>
              <a:rPr lang="vi-VN" sz="2000" dirty="0"/>
              <a:t>số đặc trưng cho một nguyên </a:t>
            </a:r>
            <a:r>
              <a:rPr lang="vi-VN" sz="2000" dirty="0" smtClean="0"/>
              <a:t>tử</a:t>
            </a:r>
            <a:r>
              <a:rPr lang="en-US" sz="2000" dirty="0" smtClean="0"/>
              <a:t> </a:t>
            </a:r>
            <a:r>
              <a:rPr lang="en-US" sz="2000" dirty="0" err="1" smtClean="0"/>
              <a:t>bao</a:t>
            </a:r>
            <a:r>
              <a:rPr lang="en-US" sz="2000" dirty="0" smtClean="0"/>
              <a:t> </a:t>
            </a:r>
            <a:r>
              <a:rPr lang="en-US" sz="2000" dirty="0" err="1" smtClean="0"/>
              <a:t>gồm</a:t>
            </a:r>
            <a:r>
              <a:rPr lang="en-US" sz="2000" dirty="0" smtClean="0"/>
              <a:t> </a:t>
            </a:r>
            <a:r>
              <a:rPr lang="en-US" sz="2000" dirty="0" err="1" smtClean="0"/>
              <a:t>số</a:t>
            </a:r>
            <a:r>
              <a:rPr lang="en-US" sz="2000" dirty="0" smtClean="0"/>
              <a:t> </a:t>
            </a:r>
            <a:r>
              <a:rPr lang="en-US" sz="2000" dirty="0" err="1" smtClean="0"/>
              <a:t>nào</a:t>
            </a:r>
            <a:r>
              <a:rPr lang="en-US" sz="2000" dirty="0" smtClean="0"/>
              <a:t>?</a:t>
            </a:r>
            <a:endParaRPr lang="vi-VN" sz="2000" dirty="0"/>
          </a:p>
          <a:p>
            <a:pPr marL="342900" indent="-342900" algn="just">
              <a:lnSpc>
                <a:spcPct val="150000"/>
              </a:lnSpc>
              <a:buFont typeface="Wingdings" panose="05000000000000000000" pitchFamily="2" charset="2"/>
              <a:buChar char="v"/>
            </a:pPr>
            <a:r>
              <a:rPr lang="vi-VN" sz="2000" dirty="0" smtClean="0"/>
              <a:t>Từ </a:t>
            </a:r>
            <a:r>
              <a:rPr lang="vi-VN" sz="2000" dirty="0"/>
              <a:t>đó vẽ sơ đồ chung về kí hiệu một nguyên tử gồm có gì?</a:t>
            </a:r>
          </a:p>
        </p:txBody>
      </p:sp>
      <p:pic>
        <p:nvPicPr>
          <p:cNvPr id="8" name="Picture 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51843" y="2886120"/>
            <a:ext cx="698342" cy="698342"/>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prism dir="u"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par>
                                <p:cTn id="9" presetID="12" presetClass="entr" presetSubtype="4"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p:tgtEl>
                                          <p:spTgt spid="3"/>
                                        </p:tgtEl>
                                        <p:attrNameLst>
                                          <p:attrName>ppt_y</p:attrName>
                                        </p:attrNameLst>
                                      </p:cBhvr>
                                      <p:tavLst>
                                        <p:tav tm="0">
                                          <p:val>
                                            <p:strVal val="#ppt_y+#ppt_h*1.125000"/>
                                          </p:val>
                                        </p:tav>
                                        <p:tav tm="100000">
                                          <p:val>
                                            <p:strVal val="#ppt_y"/>
                                          </p:val>
                                        </p:tav>
                                      </p:tavLst>
                                    </p:anim>
                                    <p:animEffect transition="in" filter="wipe(up)">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anim calcmode="lin" valueType="num">
                                      <p:cBhvr>
                                        <p:cTn id="25" dur="500" fill="hold"/>
                                        <p:tgtEl>
                                          <p:spTgt spid="8"/>
                                        </p:tgtEl>
                                        <p:attrNameLst>
                                          <p:attrName>ppt_x</p:attrName>
                                        </p:attrNameLst>
                                      </p:cBhvr>
                                      <p:tavLst>
                                        <p:tav tm="0">
                                          <p:val>
                                            <p:strVal val="#ppt_x"/>
                                          </p:val>
                                        </p:tav>
                                        <p:tav tm="100000">
                                          <p:val>
                                            <p:strVal val="#ppt_x"/>
                                          </p:val>
                                        </p:tav>
                                      </p:tavLst>
                                    </p:anim>
                                    <p:anim calcmode="lin" valueType="num">
                                      <p:cBhvr>
                                        <p:cTn id="26" dur="5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8" presetClass="entr" presetSubtype="6" fill="hold" nodeType="clickEffect">
                                  <p:stCondLst>
                                    <p:cond delay="0"/>
                                  </p:stCondLst>
                                  <p:childTnLst>
                                    <p:set>
                                      <p:cBhvr>
                                        <p:cTn id="30" dur="1" fill="hold">
                                          <p:stCondLst>
                                            <p:cond delay="0"/>
                                          </p:stCondLst>
                                        </p:cTn>
                                        <p:tgtEl>
                                          <p:spTgt spid="7">
                                            <p:txEl>
                                              <p:pRg st="0" end="0"/>
                                            </p:txEl>
                                          </p:spTgt>
                                        </p:tgtEl>
                                        <p:attrNameLst>
                                          <p:attrName>style.visibility</p:attrName>
                                        </p:attrNameLst>
                                      </p:cBhvr>
                                      <p:to>
                                        <p:strVal val="visible"/>
                                      </p:to>
                                    </p:set>
                                    <p:animEffect transition="in" filter="strips(downRight)">
                                      <p:cBhvr>
                                        <p:cTn id="31" dur="500"/>
                                        <p:tgtEl>
                                          <p:spTgt spid="7">
                                            <p:txEl>
                                              <p:pRg st="0" end="0"/>
                                            </p:txEl>
                                          </p:spTgt>
                                        </p:tgtEl>
                                      </p:cBhvr>
                                    </p:animEffect>
                                  </p:childTnLst>
                                </p:cTn>
                              </p:par>
                              <p:par>
                                <p:cTn id="32" presetID="18" presetClass="entr" presetSubtype="6" fill="hold" nodeType="withEffect">
                                  <p:stCondLst>
                                    <p:cond delay="0"/>
                                  </p:stCondLst>
                                  <p:childTnLst>
                                    <p:set>
                                      <p:cBhvr>
                                        <p:cTn id="33" dur="1" fill="hold">
                                          <p:stCondLst>
                                            <p:cond delay="0"/>
                                          </p:stCondLst>
                                        </p:cTn>
                                        <p:tgtEl>
                                          <p:spTgt spid="7">
                                            <p:txEl>
                                              <p:pRg st="1" end="1"/>
                                            </p:txEl>
                                          </p:spTgt>
                                        </p:tgtEl>
                                        <p:attrNameLst>
                                          <p:attrName>style.visibility</p:attrName>
                                        </p:attrNameLst>
                                      </p:cBhvr>
                                      <p:to>
                                        <p:strVal val="visible"/>
                                      </p:to>
                                    </p:set>
                                    <p:animEffect transition="in" filter="strips(downRight)">
                                      <p:cBhvr>
                                        <p:cTn id="34" dur="500"/>
                                        <p:tgtEl>
                                          <p:spTgt spid="7">
                                            <p:txEl>
                                              <p:pRg st="1" end="1"/>
                                            </p:txEl>
                                          </p:spTgt>
                                        </p:tgtEl>
                                      </p:cBhvr>
                                    </p:animEffect>
                                  </p:childTnLst>
                                </p:cTn>
                              </p:par>
                              <p:par>
                                <p:cTn id="35" presetID="18" presetClass="entr" presetSubtype="6" fill="hold" nodeType="withEffect">
                                  <p:stCondLst>
                                    <p:cond delay="0"/>
                                  </p:stCondLst>
                                  <p:childTnLst>
                                    <p:set>
                                      <p:cBhvr>
                                        <p:cTn id="36" dur="1" fill="hold">
                                          <p:stCondLst>
                                            <p:cond delay="0"/>
                                          </p:stCondLst>
                                        </p:cTn>
                                        <p:tgtEl>
                                          <p:spTgt spid="7">
                                            <p:txEl>
                                              <p:pRg st="2" end="2"/>
                                            </p:txEl>
                                          </p:spTgt>
                                        </p:tgtEl>
                                        <p:attrNameLst>
                                          <p:attrName>style.visibility</p:attrName>
                                        </p:attrNameLst>
                                      </p:cBhvr>
                                      <p:to>
                                        <p:strVal val="visible"/>
                                      </p:to>
                                    </p:set>
                                    <p:animEffect transition="in" filter="strips(downRight)">
                                      <p:cBhvr>
                                        <p:cTn id="37"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5219"/>
        <p:cNvGrpSpPr/>
        <p:nvPr/>
      </p:nvGrpSpPr>
      <p:grpSpPr>
        <a:xfrm>
          <a:off x="0" y="0"/>
          <a:ext cx="0" cy="0"/>
          <a:chOff x="0" y="0"/>
          <a:chExt cx="0" cy="0"/>
        </a:xfrm>
      </p:grpSpPr>
      <p:sp>
        <p:nvSpPr>
          <p:cNvPr id="15220" name="Google Shape;15220;p53"/>
          <p:cNvSpPr txBox="1">
            <a:spLocks noGrp="1"/>
          </p:cNvSpPr>
          <p:nvPr>
            <p:ph type="title"/>
          </p:nvPr>
        </p:nvSpPr>
        <p:spPr>
          <a:xfrm>
            <a:off x="334175" y="291775"/>
            <a:ext cx="8475600" cy="657900"/>
          </a:xfrm>
          <a:prstGeom prst="rect">
            <a:avLst/>
          </a:prstGeom>
        </p:spPr>
        <p:txBody>
          <a:bodyPr spcFirstLastPara="1" wrap="square" lIns="365750" tIns="0" rIns="365750" bIns="0" anchor="ctr" anchorCtr="0">
            <a:noAutofit/>
          </a:bodyPr>
          <a:lstStyle/>
          <a:p>
            <a:pPr marL="0" lvl="0" indent="0" algn="ctr" rtl="0">
              <a:spcBef>
                <a:spcPts val="0"/>
              </a:spcBef>
              <a:spcAft>
                <a:spcPts val="0"/>
              </a:spcAft>
              <a:buNone/>
            </a:pPr>
            <a:r>
              <a:rPr lang="en-US" sz="2000" b="1" dirty="0" err="1" smtClean="0">
                <a:solidFill>
                  <a:schemeClr val="accent4">
                    <a:lumMod val="75000"/>
                  </a:schemeClr>
                </a:solidFill>
                <a:latin typeface="+mn-lt"/>
              </a:rPr>
              <a:t>Kí</a:t>
            </a:r>
            <a:r>
              <a:rPr lang="en-US" sz="2000" b="1" dirty="0" smtClean="0">
                <a:solidFill>
                  <a:schemeClr val="accent4">
                    <a:lumMod val="75000"/>
                  </a:schemeClr>
                </a:solidFill>
                <a:latin typeface="+mn-lt"/>
              </a:rPr>
              <a:t> </a:t>
            </a:r>
            <a:r>
              <a:rPr lang="en-US" sz="2000" b="1" dirty="0" err="1" smtClean="0">
                <a:solidFill>
                  <a:schemeClr val="accent4">
                    <a:lumMod val="75000"/>
                  </a:schemeClr>
                </a:solidFill>
                <a:latin typeface="+mn-lt"/>
              </a:rPr>
              <a:t>hiệu</a:t>
            </a:r>
            <a:r>
              <a:rPr lang="en-US" sz="2000" b="1" dirty="0" smtClean="0">
                <a:solidFill>
                  <a:schemeClr val="accent4">
                    <a:lumMod val="75000"/>
                  </a:schemeClr>
                </a:solidFill>
                <a:latin typeface="+mn-lt"/>
              </a:rPr>
              <a:t> </a:t>
            </a:r>
            <a:r>
              <a:rPr lang="en-US" sz="2000" b="1" dirty="0" err="1" smtClean="0">
                <a:solidFill>
                  <a:schemeClr val="accent4">
                    <a:lumMod val="75000"/>
                  </a:schemeClr>
                </a:solidFill>
                <a:latin typeface="+mn-lt"/>
              </a:rPr>
              <a:t>nguyên</a:t>
            </a:r>
            <a:r>
              <a:rPr lang="en-US" sz="2000" b="1" dirty="0" smtClean="0">
                <a:solidFill>
                  <a:schemeClr val="accent4">
                    <a:lumMod val="75000"/>
                  </a:schemeClr>
                </a:solidFill>
                <a:latin typeface="+mn-lt"/>
              </a:rPr>
              <a:t> </a:t>
            </a:r>
            <a:r>
              <a:rPr lang="en-US" sz="2000" b="1" dirty="0" err="1" smtClean="0">
                <a:solidFill>
                  <a:schemeClr val="accent4">
                    <a:lumMod val="75000"/>
                  </a:schemeClr>
                </a:solidFill>
                <a:latin typeface="+mn-lt"/>
              </a:rPr>
              <a:t>tử</a:t>
            </a:r>
            <a:endParaRPr sz="2000" b="1" dirty="0">
              <a:solidFill>
                <a:schemeClr val="accent4">
                  <a:lumMod val="75000"/>
                </a:schemeClr>
              </a:solidFill>
              <a:latin typeface="+mn-lt"/>
            </a:endParaRPr>
          </a:p>
        </p:txBody>
      </p:sp>
      <p:grpSp>
        <p:nvGrpSpPr>
          <p:cNvPr id="15222" name="Google Shape;15222;p53"/>
          <p:cNvGrpSpPr/>
          <p:nvPr/>
        </p:nvGrpSpPr>
        <p:grpSpPr>
          <a:xfrm>
            <a:off x="104720" y="357140"/>
            <a:ext cx="470274" cy="548630"/>
            <a:chOff x="9873" y="1240062"/>
            <a:chExt cx="545434" cy="640998"/>
          </a:xfrm>
        </p:grpSpPr>
        <p:cxnSp>
          <p:nvCxnSpPr>
            <p:cNvPr id="15223" name="Google Shape;15223;p53"/>
            <p:cNvCxnSpPr>
              <a:stCxn id="15224" idx="6"/>
              <a:endCxn id="15225"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5226" name="Google Shape;15226;p53"/>
            <p:cNvGrpSpPr/>
            <p:nvPr/>
          </p:nvGrpSpPr>
          <p:grpSpPr>
            <a:xfrm rot="10800000">
              <a:off x="9873" y="1628460"/>
              <a:ext cx="252600" cy="252600"/>
              <a:chOff x="6804422" y="-316297"/>
              <a:chExt cx="252600" cy="252600"/>
            </a:xfrm>
          </p:grpSpPr>
          <p:sp>
            <p:nvSpPr>
              <p:cNvPr id="15227" name="Google Shape;15227;p53"/>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53"/>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9" name="Google Shape;15229;p53"/>
            <p:cNvGrpSpPr/>
            <p:nvPr/>
          </p:nvGrpSpPr>
          <p:grpSpPr>
            <a:xfrm rot="10800000">
              <a:off x="39879" y="1240062"/>
              <a:ext cx="192600" cy="192600"/>
              <a:chOff x="7291941" y="112804"/>
              <a:chExt cx="192600" cy="192600"/>
            </a:xfrm>
          </p:grpSpPr>
          <p:sp>
            <p:nvSpPr>
              <p:cNvPr id="15225" name="Google Shape;15225;p53"/>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53"/>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1" name="Google Shape;15231;p53"/>
            <p:cNvGrpSpPr/>
            <p:nvPr/>
          </p:nvGrpSpPr>
          <p:grpSpPr>
            <a:xfrm rot="10800000">
              <a:off x="295808" y="1422120"/>
              <a:ext cx="259500" cy="259500"/>
              <a:chOff x="6969112" y="-17269"/>
              <a:chExt cx="259500" cy="259500"/>
            </a:xfrm>
          </p:grpSpPr>
          <p:sp>
            <p:nvSpPr>
              <p:cNvPr id="15224" name="Google Shape;15224;p53"/>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53"/>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233" name="Google Shape;15233;p53"/>
            <p:cNvCxnSpPr>
              <a:stCxn id="15227" idx="3"/>
              <a:endCxn id="15224"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
        <p:nvSpPr>
          <p:cNvPr id="3" name="TextBox 2"/>
          <p:cNvSpPr txBox="1"/>
          <p:nvPr/>
        </p:nvSpPr>
        <p:spPr>
          <a:xfrm>
            <a:off x="5928188" y="2147299"/>
            <a:ext cx="1089061" cy="707886"/>
          </a:xfrm>
          <a:prstGeom prst="rect">
            <a:avLst/>
          </a:prstGeom>
          <a:noFill/>
        </p:spPr>
        <p:txBody>
          <a:bodyPr wrap="square" rtlCol="0">
            <a:spAutoFit/>
          </a:bodyPr>
          <a:lstStyle/>
          <a:p>
            <a:pPr algn="ctr"/>
            <a:r>
              <a:rPr lang="en-US" sz="4000" b="1" dirty="0" smtClean="0">
                <a:solidFill>
                  <a:srgbClr val="C00000"/>
                </a:solidFill>
              </a:rPr>
              <a:t>X</a:t>
            </a:r>
            <a:endParaRPr lang="en-US" sz="4000" b="1" dirty="0">
              <a:solidFill>
                <a:srgbClr val="C00000"/>
              </a:solidFill>
            </a:endParaRPr>
          </a:p>
        </p:txBody>
      </p:sp>
      <p:sp>
        <p:nvSpPr>
          <p:cNvPr id="19" name="TextBox 18"/>
          <p:cNvSpPr txBox="1"/>
          <p:nvPr/>
        </p:nvSpPr>
        <p:spPr>
          <a:xfrm>
            <a:off x="5630238" y="1978022"/>
            <a:ext cx="770561" cy="523220"/>
          </a:xfrm>
          <a:prstGeom prst="rect">
            <a:avLst/>
          </a:prstGeom>
          <a:noFill/>
        </p:spPr>
        <p:txBody>
          <a:bodyPr wrap="square" rtlCol="0">
            <a:spAutoFit/>
          </a:bodyPr>
          <a:lstStyle/>
          <a:p>
            <a:pPr algn="ctr"/>
            <a:r>
              <a:rPr lang="en-US" sz="2800" b="1" dirty="0">
                <a:solidFill>
                  <a:srgbClr val="C00000"/>
                </a:solidFill>
              </a:rPr>
              <a:t>A</a:t>
            </a:r>
            <a:endParaRPr lang="en-US" sz="2800" b="1" dirty="0">
              <a:solidFill>
                <a:srgbClr val="C00000"/>
              </a:solidFill>
            </a:endParaRPr>
          </a:p>
        </p:txBody>
      </p:sp>
      <p:sp>
        <p:nvSpPr>
          <p:cNvPr id="20" name="TextBox 19"/>
          <p:cNvSpPr txBox="1"/>
          <p:nvPr/>
        </p:nvSpPr>
        <p:spPr>
          <a:xfrm>
            <a:off x="5635374" y="2593575"/>
            <a:ext cx="770561" cy="523220"/>
          </a:xfrm>
          <a:prstGeom prst="rect">
            <a:avLst/>
          </a:prstGeom>
          <a:noFill/>
        </p:spPr>
        <p:txBody>
          <a:bodyPr wrap="square" rtlCol="0">
            <a:spAutoFit/>
          </a:bodyPr>
          <a:lstStyle/>
          <a:p>
            <a:pPr algn="ctr"/>
            <a:r>
              <a:rPr lang="en-US" sz="2800" b="1" dirty="0" smtClean="0">
                <a:solidFill>
                  <a:srgbClr val="C00000"/>
                </a:solidFill>
              </a:rPr>
              <a:t>Z</a:t>
            </a:r>
            <a:endParaRPr lang="en-US" sz="2800" b="1" dirty="0">
              <a:solidFill>
                <a:srgbClr val="C00000"/>
              </a:solidFill>
            </a:endParaRPr>
          </a:p>
        </p:txBody>
      </p:sp>
      <p:cxnSp>
        <p:nvCxnSpPr>
          <p:cNvPr id="5" name="Straight Arrow Connector 4"/>
          <p:cNvCxnSpPr/>
          <p:nvPr/>
        </p:nvCxnSpPr>
        <p:spPr>
          <a:xfrm>
            <a:off x="6606283" y="2501242"/>
            <a:ext cx="523982" cy="0"/>
          </a:xfrm>
          <a:prstGeom prst="straightConnector1">
            <a:avLst/>
          </a:prstGeom>
          <a:ln w="28575">
            <a:solidFill>
              <a:schemeClr val="tx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7222733" y="2158135"/>
            <a:ext cx="1448657" cy="958660"/>
          </a:xfrm>
          <a:prstGeom prst="rect">
            <a:avLst/>
          </a:prstGeom>
          <a:noFill/>
        </p:spPr>
        <p:txBody>
          <a:bodyPr wrap="square" rtlCol="0">
            <a:spAutoFit/>
          </a:bodyPr>
          <a:lstStyle/>
          <a:p>
            <a:pPr>
              <a:lnSpc>
                <a:spcPct val="150000"/>
              </a:lnSpc>
            </a:pPr>
            <a:r>
              <a:rPr lang="en-US" sz="2000" dirty="0" err="1" smtClean="0"/>
              <a:t>Kí</a:t>
            </a:r>
            <a:r>
              <a:rPr lang="en-US" sz="2000" dirty="0" smtClean="0"/>
              <a:t> </a:t>
            </a:r>
            <a:r>
              <a:rPr lang="en-US" sz="2000" dirty="0" err="1" smtClean="0"/>
              <a:t>hiệu</a:t>
            </a:r>
            <a:r>
              <a:rPr lang="en-US" sz="2000" dirty="0" smtClean="0"/>
              <a:t> </a:t>
            </a:r>
            <a:r>
              <a:rPr lang="en-US" sz="2000" dirty="0" err="1" smtClean="0"/>
              <a:t>nguyên</a:t>
            </a:r>
            <a:r>
              <a:rPr lang="en-US" sz="2000" dirty="0" smtClean="0"/>
              <a:t> </a:t>
            </a:r>
            <a:r>
              <a:rPr lang="en-US" sz="2000" dirty="0" err="1" smtClean="0"/>
              <a:t>tố</a:t>
            </a:r>
            <a:endParaRPr lang="en-US" sz="2000" dirty="0"/>
          </a:p>
        </p:txBody>
      </p:sp>
      <p:cxnSp>
        <p:nvCxnSpPr>
          <p:cNvPr id="9" name="Straight Arrow Connector 8"/>
          <p:cNvCxnSpPr/>
          <p:nvPr/>
        </p:nvCxnSpPr>
        <p:spPr>
          <a:xfrm flipH="1" flipV="1">
            <a:off x="5424755" y="1879609"/>
            <a:ext cx="410966" cy="267690"/>
          </a:xfrm>
          <a:prstGeom prst="straightConnector1">
            <a:avLst/>
          </a:prstGeom>
          <a:ln w="28575">
            <a:solidFill>
              <a:schemeClr val="tx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4299735" y="1479499"/>
            <a:ext cx="1212350" cy="400110"/>
          </a:xfrm>
          <a:prstGeom prst="rect">
            <a:avLst/>
          </a:prstGeom>
          <a:noFill/>
        </p:spPr>
        <p:txBody>
          <a:bodyPr wrap="square" rtlCol="0">
            <a:spAutoFit/>
          </a:bodyPr>
          <a:lstStyle/>
          <a:p>
            <a:r>
              <a:rPr lang="en-US" sz="2000" dirty="0" err="1" smtClean="0"/>
              <a:t>Số</a:t>
            </a:r>
            <a:r>
              <a:rPr lang="en-US" sz="2000" dirty="0" smtClean="0"/>
              <a:t> </a:t>
            </a:r>
            <a:r>
              <a:rPr lang="en-US" sz="2000" dirty="0" err="1" smtClean="0"/>
              <a:t>khối</a:t>
            </a:r>
            <a:endParaRPr lang="en-US" sz="2000" dirty="0"/>
          </a:p>
        </p:txBody>
      </p:sp>
      <p:cxnSp>
        <p:nvCxnSpPr>
          <p:cNvPr id="12" name="Straight Arrow Connector 11"/>
          <p:cNvCxnSpPr/>
          <p:nvPr/>
        </p:nvCxnSpPr>
        <p:spPr>
          <a:xfrm flipH="1">
            <a:off x="5445304" y="3080824"/>
            <a:ext cx="390417" cy="304499"/>
          </a:xfrm>
          <a:prstGeom prst="straightConnector1">
            <a:avLst/>
          </a:prstGeom>
          <a:ln w="28575">
            <a:solidFill>
              <a:schemeClr val="tx2">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3904180" y="3233073"/>
            <a:ext cx="1520575" cy="958660"/>
          </a:xfrm>
          <a:prstGeom prst="rect">
            <a:avLst/>
          </a:prstGeom>
          <a:noFill/>
        </p:spPr>
        <p:txBody>
          <a:bodyPr wrap="square" rtlCol="0">
            <a:spAutoFit/>
          </a:bodyPr>
          <a:lstStyle/>
          <a:p>
            <a:pPr algn="r">
              <a:lnSpc>
                <a:spcPct val="150000"/>
              </a:lnSpc>
            </a:pPr>
            <a:r>
              <a:rPr lang="en-US" sz="2000" dirty="0" err="1" smtClean="0"/>
              <a:t>Số</a:t>
            </a:r>
            <a:r>
              <a:rPr lang="en-US" sz="2000" dirty="0" smtClean="0"/>
              <a:t> </a:t>
            </a:r>
            <a:r>
              <a:rPr lang="en-US" sz="2000" dirty="0" err="1" smtClean="0"/>
              <a:t>hiệu</a:t>
            </a:r>
            <a:r>
              <a:rPr lang="en-US" sz="2000" dirty="0" smtClean="0"/>
              <a:t> </a:t>
            </a:r>
            <a:r>
              <a:rPr lang="en-US" sz="2000" dirty="0" err="1" smtClean="0"/>
              <a:t>nguyên</a:t>
            </a:r>
            <a:r>
              <a:rPr lang="en-US" sz="2000" dirty="0" smtClean="0"/>
              <a:t> </a:t>
            </a:r>
            <a:r>
              <a:rPr lang="en-US" sz="2000" dirty="0" err="1" smtClean="0"/>
              <a:t>tử</a:t>
            </a:r>
            <a:endParaRPr lang="en-US" sz="2000" dirty="0"/>
          </a:p>
        </p:txBody>
      </p:sp>
      <p:sp>
        <p:nvSpPr>
          <p:cNvPr id="13" name="Rectangle 12"/>
          <p:cNvSpPr/>
          <p:nvPr/>
        </p:nvSpPr>
        <p:spPr>
          <a:xfrm>
            <a:off x="545809" y="1329411"/>
            <a:ext cx="2949972" cy="2862322"/>
          </a:xfrm>
          <a:prstGeom prst="rect">
            <a:avLst/>
          </a:prstGeom>
        </p:spPr>
        <p:txBody>
          <a:bodyPr wrap="square">
            <a:spAutoFit/>
          </a:bodyPr>
          <a:lstStyle/>
          <a:p>
            <a:pPr algn="just">
              <a:lnSpc>
                <a:spcPct val="150000"/>
              </a:lnSpc>
            </a:pPr>
            <a:r>
              <a:rPr lang="vi-VN" sz="2000" dirty="0"/>
              <a:t>Số đơn vị điện tích hạt nhân nguyên tử của một nguyên tố hóa học (Z) và số khối (A) là những đặc trưng cơ bản của một nguyên tử.</a:t>
            </a:r>
            <a:endParaRPr lang="en-US" sz="2000" dirty="0"/>
          </a:p>
        </p:txBody>
      </p:sp>
    </p:spTree>
  </p:cSld>
  <p:clrMapOvr>
    <a:masterClrMapping/>
  </p:clrMapOvr>
  <mc:AlternateContent xmlns:mc="http://schemas.openxmlformats.org/markup-compatibility/2006">
    <mc:Choice xmlns:p14="http://schemas.microsoft.com/office/powerpoint/2010/main" Requires="p14">
      <p:transition spd="slow">
        <p14:ripple dir="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Horizont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down)">
                                      <p:cBhvr>
                                        <p:cTn id="29" dur="500"/>
                                        <p:tgtEl>
                                          <p:spTgt spid="9"/>
                                        </p:tgtEl>
                                      </p:cBhvr>
                                    </p:animEffect>
                                  </p:childTnLst>
                                </p:cTn>
                              </p:par>
                            </p:childTnLst>
                          </p:cTn>
                        </p:par>
                      </p:childTnLst>
                    </p:cTn>
                  </p:par>
                  <p:par>
                    <p:cTn id="30" fill="hold">
                      <p:stCondLst>
                        <p:cond delay="indefinite"/>
                      </p:stCondLst>
                      <p:childTnLst>
                        <p:par>
                          <p:cTn id="31" fill="hold">
                            <p:stCondLst>
                              <p:cond delay="0"/>
                            </p:stCondLst>
                            <p:childTnLst>
                              <p:par>
                                <p:cTn id="32" presetID="17" presetClass="entr" presetSubtype="10" fill="hold" grpId="0" nodeType="click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p:cTn id="34" dur="500" fill="hold"/>
                                        <p:tgtEl>
                                          <p:spTgt spid="10"/>
                                        </p:tgtEl>
                                        <p:attrNameLst>
                                          <p:attrName>ppt_w</p:attrName>
                                        </p:attrNameLst>
                                      </p:cBhvr>
                                      <p:tavLst>
                                        <p:tav tm="0">
                                          <p:val>
                                            <p:fltVal val="0"/>
                                          </p:val>
                                        </p:tav>
                                        <p:tav tm="100000">
                                          <p:val>
                                            <p:strVal val="#ppt_w"/>
                                          </p:val>
                                        </p:tav>
                                      </p:tavLst>
                                    </p:anim>
                                    <p:anim calcmode="lin" valueType="num">
                                      <p:cBhvr>
                                        <p:cTn id="35" dur="5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wipe(up)">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8" presetClass="entr" presetSubtype="12" fill="hold" grpId="0" nodeType="click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strips(downLeft)">
                                      <p:cBhvr>
                                        <p:cTn id="45" dur="500"/>
                                        <p:tgtEl>
                                          <p:spTgt spid="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wipe(left)">
                                      <p:cBhvr>
                                        <p:cTn id="50" dur="500"/>
                                        <p:tgtEl>
                                          <p:spTgt spid="5"/>
                                        </p:tgtEl>
                                      </p:cBhvr>
                                    </p:animEffect>
                                  </p:childTnLst>
                                </p:cTn>
                              </p:par>
                            </p:childTnLst>
                          </p:cTn>
                        </p:par>
                      </p:childTnLst>
                    </p:cTn>
                  </p:par>
                  <p:par>
                    <p:cTn id="51" fill="hold">
                      <p:stCondLst>
                        <p:cond delay="indefinite"/>
                      </p:stCondLst>
                      <p:childTnLst>
                        <p:par>
                          <p:cTn id="52" fill="hold">
                            <p:stCondLst>
                              <p:cond delay="0"/>
                            </p:stCondLst>
                            <p:childTnLst>
                              <p:par>
                                <p:cTn id="53" presetID="17" presetClass="entr" presetSubtype="8" fill="hold" grpId="0" nodeType="click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p:cTn id="55" dur="500" fill="hold"/>
                                        <p:tgtEl>
                                          <p:spTgt spid="7"/>
                                        </p:tgtEl>
                                        <p:attrNameLst>
                                          <p:attrName>ppt_x</p:attrName>
                                        </p:attrNameLst>
                                      </p:cBhvr>
                                      <p:tavLst>
                                        <p:tav tm="0">
                                          <p:val>
                                            <p:strVal val="#ppt_x-#ppt_w/2"/>
                                          </p:val>
                                        </p:tav>
                                        <p:tav tm="100000">
                                          <p:val>
                                            <p:strVal val="#ppt_x"/>
                                          </p:val>
                                        </p:tav>
                                      </p:tavLst>
                                    </p:anim>
                                    <p:anim calcmode="lin" valueType="num">
                                      <p:cBhvr>
                                        <p:cTn id="56" dur="500" fill="hold"/>
                                        <p:tgtEl>
                                          <p:spTgt spid="7"/>
                                        </p:tgtEl>
                                        <p:attrNameLst>
                                          <p:attrName>ppt_y</p:attrName>
                                        </p:attrNameLst>
                                      </p:cBhvr>
                                      <p:tavLst>
                                        <p:tav tm="0">
                                          <p:val>
                                            <p:strVal val="#ppt_y"/>
                                          </p:val>
                                        </p:tav>
                                        <p:tav tm="100000">
                                          <p:val>
                                            <p:strVal val="#ppt_y"/>
                                          </p:val>
                                        </p:tav>
                                      </p:tavLst>
                                    </p:anim>
                                    <p:anim calcmode="lin" valueType="num">
                                      <p:cBhvr>
                                        <p:cTn id="57" dur="500" fill="hold"/>
                                        <p:tgtEl>
                                          <p:spTgt spid="7"/>
                                        </p:tgtEl>
                                        <p:attrNameLst>
                                          <p:attrName>ppt_w</p:attrName>
                                        </p:attrNameLst>
                                      </p:cBhvr>
                                      <p:tavLst>
                                        <p:tav tm="0">
                                          <p:val>
                                            <p:fltVal val="0"/>
                                          </p:val>
                                        </p:tav>
                                        <p:tav tm="100000">
                                          <p:val>
                                            <p:strVal val="#ppt_w"/>
                                          </p:val>
                                        </p:tav>
                                      </p:tavLst>
                                    </p:anim>
                                    <p:anim calcmode="lin" valueType="num">
                                      <p:cBhvr>
                                        <p:cTn id="58" dur="500" fill="hold"/>
                                        <p:tgtEl>
                                          <p:spTgt spid="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9" grpId="0"/>
      <p:bldP spid="20" grpId="0"/>
      <p:bldP spid="7" grpId="0"/>
      <p:bldP spid="10" grpId="0"/>
      <p:bldP spid="30"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5019"/>
        <p:cNvGrpSpPr/>
        <p:nvPr/>
      </p:nvGrpSpPr>
      <p:grpSpPr>
        <a:xfrm>
          <a:off x="0" y="0"/>
          <a:ext cx="0" cy="0"/>
          <a:chOff x="0" y="0"/>
          <a:chExt cx="0" cy="0"/>
        </a:xfrm>
      </p:grpSpPr>
      <p:cxnSp>
        <p:nvCxnSpPr>
          <p:cNvPr id="15020" name="Google Shape;15020;p50"/>
          <p:cNvCxnSpPr>
            <a:stCxn id="15021" idx="1"/>
            <a:endCxn id="15022" idx="2"/>
          </p:cNvCxnSpPr>
          <p:nvPr/>
        </p:nvCxnSpPr>
        <p:spPr>
          <a:xfrm flipH="1">
            <a:off x="6076913" y="2955369"/>
            <a:ext cx="1425560" cy="12329"/>
          </a:xfrm>
          <a:prstGeom prst="straightConnector1">
            <a:avLst/>
          </a:prstGeom>
          <a:noFill/>
          <a:ln w="19050" cap="flat" cmpd="sng">
            <a:solidFill>
              <a:schemeClr val="dk1"/>
            </a:solidFill>
            <a:prstDash val="solid"/>
            <a:round/>
            <a:headEnd type="none" w="med" len="med"/>
            <a:tailEnd type="none" w="med" len="med"/>
          </a:ln>
        </p:spPr>
      </p:cxnSp>
      <p:sp>
        <p:nvSpPr>
          <p:cNvPr id="15023" name="Google Shape;15023;p50"/>
          <p:cNvSpPr txBox="1">
            <a:spLocks noGrp="1"/>
          </p:cNvSpPr>
          <p:nvPr>
            <p:ph type="title" idx="6"/>
          </p:nvPr>
        </p:nvSpPr>
        <p:spPr>
          <a:xfrm>
            <a:off x="334175" y="291775"/>
            <a:ext cx="8475600" cy="657900"/>
          </a:xfrm>
          <a:prstGeom prst="rect">
            <a:avLst/>
          </a:prstGeom>
        </p:spPr>
        <p:txBody>
          <a:bodyPr spcFirstLastPara="1" wrap="square" lIns="365750" tIns="0" rIns="365750" bIns="0" anchor="ctr" anchorCtr="0">
            <a:noAutofit/>
          </a:bodyPr>
          <a:lstStyle/>
          <a:p>
            <a:pPr marL="0" lvl="0" indent="0" algn="l" rtl="0">
              <a:spcBef>
                <a:spcPts val="0"/>
              </a:spcBef>
              <a:spcAft>
                <a:spcPts val="0"/>
              </a:spcAft>
              <a:buNone/>
            </a:pPr>
            <a:r>
              <a:rPr lang="en-US" sz="2000" b="1" dirty="0" smtClean="0">
                <a:solidFill>
                  <a:srgbClr val="C00000"/>
                </a:solidFill>
                <a:latin typeface="+mn-lt"/>
              </a:rPr>
              <a:t>?2: </a:t>
            </a:r>
            <a:r>
              <a:rPr lang="en-US" sz="2000" dirty="0" err="1" smtClean="0">
                <a:solidFill>
                  <a:srgbClr val="002060"/>
                </a:solidFill>
                <a:latin typeface="+mn-lt"/>
              </a:rPr>
              <a:t>Kí</a:t>
            </a:r>
            <a:r>
              <a:rPr lang="en-US" sz="2000" dirty="0" smtClean="0">
                <a:solidFill>
                  <a:srgbClr val="002060"/>
                </a:solidFill>
                <a:latin typeface="+mn-lt"/>
              </a:rPr>
              <a:t> </a:t>
            </a:r>
            <a:r>
              <a:rPr lang="en-US" sz="2000" dirty="0" err="1" smtClean="0">
                <a:solidFill>
                  <a:srgbClr val="002060"/>
                </a:solidFill>
                <a:latin typeface="+mn-lt"/>
              </a:rPr>
              <a:t>hiệu</a:t>
            </a:r>
            <a:r>
              <a:rPr lang="en-US" sz="2000" dirty="0" smtClean="0">
                <a:solidFill>
                  <a:srgbClr val="002060"/>
                </a:solidFill>
                <a:latin typeface="+mn-lt"/>
              </a:rPr>
              <a:t> </a:t>
            </a:r>
            <a:r>
              <a:rPr lang="en-US" sz="2000" dirty="0" err="1" smtClean="0">
                <a:solidFill>
                  <a:srgbClr val="002060"/>
                </a:solidFill>
                <a:latin typeface="+mn-lt"/>
              </a:rPr>
              <a:t>của</a:t>
            </a:r>
            <a:r>
              <a:rPr lang="en-US" sz="2000" dirty="0" smtClean="0">
                <a:solidFill>
                  <a:srgbClr val="002060"/>
                </a:solidFill>
                <a:latin typeface="+mn-lt"/>
              </a:rPr>
              <a:t> </a:t>
            </a:r>
            <a:r>
              <a:rPr lang="en-US" sz="2000" dirty="0" err="1" smtClean="0">
                <a:solidFill>
                  <a:srgbClr val="002060"/>
                </a:solidFill>
                <a:latin typeface="+mn-lt"/>
              </a:rPr>
              <a:t>một</a:t>
            </a:r>
            <a:r>
              <a:rPr lang="en-US" sz="2000" dirty="0" smtClean="0">
                <a:solidFill>
                  <a:srgbClr val="002060"/>
                </a:solidFill>
                <a:latin typeface="+mn-lt"/>
              </a:rPr>
              <a:t> </a:t>
            </a:r>
            <a:r>
              <a:rPr lang="en-US" sz="2000" dirty="0" err="1" smtClean="0">
                <a:solidFill>
                  <a:srgbClr val="002060"/>
                </a:solidFill>
                <a:latin typeface="+mn-lt"/>
              </a:rPr>
              <a:t>nguyên</a:t>
            </a:r>
            <a:r>
              <a:rPr lang="en-US" sz="2000" dirty="0" smtClean="0">
                <a:solidFill>
                  <a:srgbClr val="002060"/>
                </a:solidFill>
                <a:latin typeface="+mn-lt"/>
              </a:rPr>
              <a:t> </a:t>
            </a:r>
            <a:r>
              <a:rPr lang="en-US" sz="2000" dirty="0" err="1" smtClean="0">
                <a:solidFill>
                  <a:srgbClr val="002060"/>
                </a:solidFill>
                <a:latin typeface="+mn-lt"/>
              </a:rPr>
              <a:t>tử</a:t>
            </a:r>
            <a:r>
              <a:rPr lang="en-US" sz="2000" dirty="0" smtClean="0">
                <a:solidFill>
                  <a:srgbClr val="002060"/>
                </a:solidFill>
                <a:latin typeface="+mn-lt"/>
              </a:rPr>
              <a:t> </a:t>
            </a:r>
            <a:r>
              <a:rPr lang="en-US" sz="2000" dirty="0" err="1" smtClean="0">
                <a:solidFill>
                  <a:srgbClr val="002060"/>
                </a:solidFill>
                <a:latin typeface="+mn-lt"/>
              </a:rPr>
              <a:t>cho</a:t>
            </a:r>
            <a:r>
              <a:rPr lang="en-US" sz="2000" dirty="0" smtClean="0">
                <a:solidFill>
                  <a:srgbClr val="002060"/>
                </a:solidFill>
                <a:latin typeface="+mn-lt"/>
              </a:rPr>
              <a:t> </a:t>
            </a:r>
            <a:r>
              <a:rPr lang="en-US" sz="2000" dirty="0" err="1" smtClean="0">
                <a:solidFill>
                  <a:srgbClr val="002060"/>
                </a:solidFill>
                <a:latin typeface="+mn-lt"/>
              </a:rPr>
              <a:t>biết</a:t>
            </a:r>
            <a:r>
              <a:rPr lang="en-US" sz="2000" dirty="0" smtClean="0">
                <a:solidFill>
                  <a:srgbClr val="002060"/>
                </a:solidFill>
                <a:latin typeface="+mn-lt"/>
              </a:rPr>
              <a:t> </a:t>
            </a:r>
            <a:r>
              <a:rPr lang="en-US" sz="2000" dirty="0" err="1" smtClean="0">
                <a:solidFill>
                  <a:srgbClr val="002060"/>
                </a:solidFill>
                <a:latin typeface="+mn-lt"/>
              </a:rPr>
              <a:t>thông</a:t>
            </a:r>
            <a:r>
              <a:rPr lang="en-US" sz="2000" dirty="0" smtClean="0">
                <a:solidFill>
                  <a:srgbClr val="002060"/>
                </a:solidFill>
                <a:latin typeface="+mn-lt"/>
              </a:rPr>
              <a:t> tin </a:t>
            </a:r>
            <a:r>
              <a:rPr lang="en-US" sz="2000" dirty="0" err="1" smtClean="0">
                <a:solidFill>
                  <a:srgbClr val="002060"/>
                </a:solidFill>
                <a:latin typeface="+mn-lt"/>
              </a:rPr>
              <a:t>gì</a:t>
            </a:r>
            <a:r>
              <a:rPr lang="en-US" sz="2000" dirty="0" smtClean="0">
                <a:solidFill>
                  <a:srgbClr val="002060"/>
                </a:solidFill>
                <a:latin typeface="+mn-lt"/>
              </a:rPr>
              <a:t>? Cho </a:t>
            </a:r>
            <a:r>
              <a:rPr lang="en-US" sz="2000" dirty="0" err="1" smtClean="0">
                <a:solidFill>
                  <a:srgbClr val="002060"/>
                </a:solidFill>
                <a:latin typeface="+mn-lt"/>
              </a:rPr>
              <a:t>ví</a:t>
            </a:r>
            <a:r>
              <a:rPr lang="en-US" sz="2000" dirty="0" smtClean="0">
                <a:solidFill>
                  <a:srgbClr val="002060"/>
                </a:solidFill>
                <a:latin typeface="+mn-lt"/>
              </a:rPr>
              <a:t> </a:t>
            </a:r>
            <a:r>
              <a:rPr lang="en-US" sz="2000" dirty="0" err="1" smtClean="0">
                <a:solidFill>
                  <a:srgbClr val="002060"/>
                </a:solidFill>
                <a:latin typeface="+mn-lt"/>
              </a:rPr>
              <a:t>dụ</a:t>
            </a:r>
            <a:r>
              <a:rPr lang="en-US" sz="2000" dirty="0" smtClean="0">
                <a:solidFill>
                  <a:srgbClr val="002060"/>
                </a:solidFill>
                <a:latin typeface="+mn-lt"/>
              </a:rPr>
              <a:t>.</a:t>
            </a:r>
            <a:endParaRPr sz="2000" dirty="0">
              <a:solidFill>
                <a:srgbClr val="002060"/>
              </a:solidFill>
              <a:latin typeface="+mn-lt"/>
            </a:endParaRPr>
          </a:p>
        </p:txBody>
      </p:sp>
      <p:sp>
        <p:nvSpPr>
          <p:cNvPr id="15030" name="Google Shape;15030;p50"/>
          <p:cNvSpPr/>
          <p:nvPr/>
        </p:nvSpPr>
        <p:spPr>
          <a:xfrm>
            <a:off x="4300520" y="1645043"/>
            <a:ext cx="2743200" cy="27432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31" name="Google Shape;15031;p50"/>
          <p:cNvGrpSpPr/>
          <p:nvPr/>
        </p:nvGrpSpPr>
        <p:grpSpPr>
          <a:xfrm>
            <a:off x="3293240" y="1437458"/>
            <a:ext cx="271470" cy="271470"/>
            <a:chOff x="1752450" y="3096208"/>
            <a:chExt cx="271470" cy="271470"/>
          </a:xfrm>
        </p:grpSpPr>
        <p:grpSp>
          <p:nvGrpSpPr>
            <p:cNvPr id="15032" name="Google Shape;15032;p50"/>
            <p:cNvGrpSpPr/>
            <p:nvPr/>
          </p:nvGrpSpPr>
          <p:grpSpPr>
            <a:xfrm rot="10800000">
              <a:off x="1752450" y="3096208"/>
              <a:ext cx="271470" cy="271470"/>
              <a:chOff x="7002578" y="16230"/>
              <a:chExt cx="192600" cy="192600"/>
            </a:xfrm>
          </p:grpSpPr>
          <p:sp>
            <p:nvSpPr>
              <p:cNvPr id="15033" name="Google Shape;15033;p50"/>
              <p:cNvSpPr/>
              <p:nvPr/>
            </p:nvSpPr>
            <p:spPr>
              <a:xfrm>
                <a:off x="7002578" y="16230"/>
                <a:ext cx="192600" cy="192600"/>
              </a:xfrm>
              <a:prstGeom prst="ellipse">
                <a:avLst/>
              </a:prstGeom>
              <a:solidFill>
                <a:schemeClr val="accent5"/>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35" name="Google Shape;15035;p50"/>
            <p:cNvCxnSpPr/>
            <p:nvPr/>
          </p:nvCxnSpPr>
          <p:spPr>
            <a:xfrm>
              <a:off x="1829713"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036" name="Google Shape;15036;p50"/>
          <p:cNvGrpSpPr/>
          <p:nvPr/>
        </p:nvGrpSpPr>
        <p:grpSpPr>
          <a:xfrm rot="10800000">
            <a:off x="3293240" y="4054858"/>
            <a:ext cx="271470" cy="271470"/>
            <a:chOff x="7002578" y="16230"/>
            <a:chExt cx="192600" cy="192600"/>
          </a:xfrm>
        </p:grpSpPr>
        <p:sp>
          <p:nvSpPr>
            <p:cNvPr id="15037" name="Google Shape;15037;p50"/>
            <p:cNvSpPr/>
            <p:nvPr/>
          </p:nvSpPr>
          <p:spPr>
            <a:xfrm>
              <a:off x="7002578" y="16230"/>
              <a:ext cx="192600" cy="192600"/>
            </a:xfrm>
            <a:prstGeom prst="ellipse">
              <a:avLst/>
            </a:prstGeom>
            <a:solidFill>
              <a:schemeClr val="accent6"/>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9" name="Google Shape;15039;p50"/>
          <p:cNvGrpSpPr/>
          <p:nvPr/>
        </p:nvGrpSpPr>
        <p:grpSpPr>
          <a:xfrm>
            <a:off x="3293240" y="2767690"/>
            <a:ext cx="271470" cy="271470"/>
            <a:chOff x="4436238" y="3096208"/>
            <a:chExt cx="271470" cy="271470"/>
          </a:xfrm>
        </p:grpSpPr>
        <p:grpSp>
          <p:nvGrpSpPr>
            <p:cNvPr id="15040" name="Google Shape;15040;p50"/>
            <p:cNvGrpSpPr/>
            <p:nvPr/>
          </p:nvGrpSpPr>
          <p:grpSpPr>
            <a:xfrm rot="10800000">
              <a:off x="4436238" y="3096208"/>
              <a:ext cx="271470" cy="271470"/>
              <a:chOff x="7002578" y="16230"/>
              <a:chExt cx="192600" cy="192600"/>
            </a:xfrm>
          </p:grpSpPr>
          <p:sp>
            <p:nvSpPr>
              <p:cNvPr id="15041" name="Google Shape;15041;p50"/>
              <p:cNvSpPr/>
              <p:nvPr/>
            </p:nvSpPr>
            <p:spPr>
              <a:xfrm>
                <a:off x="7002578" y="16230"/>
                <a:ext cx="192600" cy="192600"/>
              </a:xfrm>
              <a:prstGeom prst="ellipse">
                <a:avLst/>
              </a:prstGeom>
              <a:solidFill>
                <a:schemeClr val="lt2"/>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43" name="Google Shape;15043;p50"/>
            <p:cNvCxnSpPr/>
            <p:nvPr/>
          </p:nvCxnSpPr>
          <p:spPr>
            <a:xfrm>
              <a:off x="4513500" y="3232013"/>
              <a:ext cx="117000" cy="0"/>
            </a:xfrm>
            <a:prstGeom prst="straightConnector1">
              <a:avLst/>
            </a:prstGeom>
            <a:noFill/>
            <a:ln w="19050" cap="flat" cmpd="sng">
              <a:solidFill>
                <a:schemeClr val="dk1"/>
              </a:solidFill>
              <a:prstDash val="solid"/>
              <a:round/>
              <a:headEnd type="none" w="med" len="med"/>
              <a:tailEnd type="none" w="med" len="med"/>
            </a:ln>
          </p:spPr>
        </p:cxnSp>
        <p:cxnSp>
          <p:nvCxnSpPr>
            <p:cNvPr id="15044" name="Google Shape;15044;p50"/>
            <p:cNvCxnSpPr/>
            <p:nvPr/>
          </p:nvCxnSpPr>
          <p:spPr>
            <a:xfrm rot="5400000">
              <a:off x="4513500" y="3232013"/>
              <a:ext cx="117000" cy="0"/>
            </a:xfrm>
            <a:prstGeom prst="straightConnector1">
              <a:avLst/>
            </a:prstGeom>
            <a:noFill/>
            <a:ln w="19050" cap="flat" cmpd="sng">
              <a:solidFill>
                <a:schemeClr val="dk1"/>
              </a:solidFill>
              <a:prstDash val="solid"/>
              <a:round/>
              <a:headEnd type="none" w="med" len="med"/>
              <a:tailEnd type="none" w="med" len="med"/>
            </a:ln>
          </p:spPr>
        </p:cxnSp>
      </p:grpSp>
      <p:sp>
        <p:nvSpPr>
          <p:cNvPr id="15045" name="Google Shape;15045;p50"/>
          <p:cNvSpPr/>
          <p:nvPr/>
        </p:nvSpPr>
        <p:spPr>
          <a:xfrm>
            <a:off x="4666220" y="2010743"/>
            <a:ext cx="2011800" cy="2011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46" name="Google Shape;15046;p50"/>
          <p:cNvGrpSpPr/>
          <p:nvPr/>
        </p:nvGrpSpPr>
        <p:grpSpPr>
          <a:xfrm>
            <a:off x="5293080" y="2608438"/>
            <a:ext cx="783833" cy="808838"/>
            <a:chOff x="3957865" y="2767690"/>
            <a:chExt cx="783833" cy="808838"/>
          </a:xfrm>
        </p:grpSpPr>
        <p:grpSp>
          <p:nvGrpSpPr>
            <p:cNvPr id="15047" name="Google Shape;15047;p50"/>
            <p:cNvGrpSpPr/>
            <p:nvPr/>
          </p:nvGrpSpPr>
          <p:grpSpPr>
            <a:xfrm rot="10800000">
              <a:off x="3957865" y="3081533"/>
              <a:ext cx="271470" cy="271470"/>
              <a:chOff x="7002578" y="16230"/>
              <a:chExt cx="192600" cy="192600"/>
            </a:xfrm>
          </p:grpSpPr>
          <p:sp>
            <p:nvSpPr>
              <p:cNvPr id="15048" name="Google Shape;15048;p50"/>
              <p:cNvSpPr/>
              <p:nvPr/>
            </p:nvSpPr>
            <p:spPr>
              <a:xfrm>
                <a:off x="7002578" y="16230"/>
                <a:ext cx="192600" cy="192600"/>
              </a:xfrm>
              <a:prstGeom prst="ellipse">
                <a:avLst/>
              </a:prstGeom>
              <a:solidFill>
                <a:schemeClr val="accent6"/>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0" name="Google Shape;15050;p50"/>
            <p:cNvGrpSpPr/>
            <p:nvPr/>
          </p:nvGrpSpPr>
          <p:grpSpPr>
            <a:xfrm>
              <a:off x="4049278" y="2967540"/>
              <a:ext cx="271470" cy="271470"/>
              <a:chOff x="4436238" y="3096208"/>
              <a:chExt cx="271470" cy="271470"/>
            </a:xfrm>
          </p:grpSpPr>
          <p:grpSp>
            <p:nvGrpSpPr>
              <p:cNvPr id="15051" name="Google Shape;15051;p50"/>
              <p:cNvGrpSpPr/>
              <p:nvPr/>
            </p:nvGrpSpPr>
            <p:grpSpPr>
              <a:xfrm rot="10800000">
                <a:off x="4436238" y="3096208"/>
                <a:ext cx="271470" cy="271470"/>
                <a:chOff x="7002578" y="16230"/>
                <a:chExt cx="192600" cy="192600"/>
              </a:xfrm>
            </p:grpSpPr>
            <p:sp>
              <p:nvSpPr>
                <p:cNvPr id="15052" name="Google Shape;15052;p50"/>
                <p:cNvSpPr/>
                <p:nvPr/>
              </p:nvSpPr>
              <p:spPr>
                <a:xfrm>
                  <a:off x="7002578" y="16230"/>
                  <a:ext cx="192600" cy="192600"/>
                </a:xfrm>
                <a:prstGeom prst="ellipse">
                  <a:avLst/>
                </a:prstGeom>
                <a:solidFill>
                  <a:schemeClr val="lt2"/>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54" name="Google Shape;15054;p50"/>
              <p:cNvCxnSpPr/>
              <p:nvPr/>
            </p:nvCxnSpPr>
            <p:spPr>
              <a:xfrm>
                <a:off x="4513500" y="3232013"/>
                <a:ext cx="117000" cy="0"/>
              </a:xfrm>
              <a:prstGeom prst="straightConnector1">
                <a:avLst/>
              </a:prstGeom>
              <a:noFill/>
              <a:ln w="19050" cap="flat" cmpd="sng">
                <a:solidFill>
                  <a:schemeClr val="dk1"/>
                </a:solidFill>
                <a:prstDash val="solid"/>
                <a:round/>
                <a:headEnd type="none" w="med" len="med"/>
                <a:tailEnd type="none" w="med" len="med"/>
              </a:ln>
            </p:spPr>
          </p:cxnSp>
          <p:cxnSp>
            <p:nvCxnSpPr>
              <p:cNvPr id="15055" name="Google Shape;15055;p50"/>
              <p:cNvCxnSpPr/>
              <p:nvPr/>
            </p:nvCxnSpPr>
            <p:spPr>
              <a:xfrm rot="5400000">
                <a:off x="4513500"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056" name="Google Shape;15056;p50"/>
            <p:cNvGrpSpPr/>
            <p:nvPr/>
          </p:nvGrpSpPr>
          <p:grpSpPr>
            <a:xfrm rot="10800000">
              <a:off x="4168340" y="3059795"/>
              <a:ext cx="271470" cy="271470"/>
              <a:chOff x="7002578" y="16230"/>
              <a:chExt cx="192600" cy="192600"/>
            </a:xfrm>
          </p:grpSpPr>
          <p:sp>
            <p:nvSpPr>
              <p:cNvPr id="15057" name="Google Shape;15057;p50"/>
              <p:cNvSpPr/>
              <p:nvPr/>
            </p:nvSpPr>
            <p:spPr>
              <a:xfrm>
                <a:off x="7002578" y="16230"/>
                <a:ext cx="192600" cy="192600"/>
              </a:xfrm>
              <a:prstGeom prst="ellipse">
                <a:avLst/>
              </a:prstGeom>
              <a:solidFill>
                <a:schemeClr val="accent6"/>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50"/>
            <p:cNvGrpSpPr/>
            <p:nvPr/>
          </p:nvGrpSpPr>
          <p:grpSpPr>
            <a:xfrm>
              <a:off x="4049278" y="3191065"/>
              <a:ext cx="271470" cy="271470"/>
              <a:chOff x="4436238" y="3096208"/>
              <a:chExt cx="271470" cy="271470"/>
            </a:xfrm>
          </p:grpSpPr>
          <p:grpSp>
            <p:nvGrpSpPr>
              <p:cNvPr id="15060" name="Google Shape;15060;p50"/>
              <p:cNvGrpSpPr/>
              <p:nvPr/>
            </p:nvGrpSpPr>
            <p:grpSpPr>
              <a:xfrm rot="10800000">
                <a:off x="4436238" y="3096208"/>
                <a:ext cx="271470" cy="271470"/>
                <a:chOff x="7002578" y="16230"/>
                <a:chExt cx="192600" cy="192600"/>
              </a:xfrm>
            </p:grpSpPr>
            <p:sp>
              <p:nvSpPr>
                <p:cNvPr id="15061" name="Google Shape;15061;p50"/>
                <p:cNvSpPr/>
                <p:nvPr/>
              </p:nvSpPr>
              <p:spPr>
                <a:xfrm>
                  <a:off x="7002578" y="16230"/>
                  <a:ext cx="192600" cy="192600"/>
                </a:xfrm>
                <a:prstGeom prst="ellipse">
                  <a:avLst/>
                </a:prstGeom>
                <a:solidFill>
                  <a:schemeClr val="lt2"/>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63" name="Google Shape;15063;p50"/>
              <p:cNvCxnSpPr/>
              <p:nvPr/>
            </p:nvCxnSpPr>
            <p:spPr>
              <a:xfrm>
                <a:off x="4513500" y="3232013"/>
                <a:ext cx="117000" cy="0"/>
              </a:xfrm>
              <a:prstGeom prst="straightConnector1">
                <a:avLst/>
              </a:prstGeom>
              <a:noFill/>
              <a:ln w="19050" cap="flat" cmpd="sng">
                <a:solidFill>
                  <a:schemeClr val="dk1"/>
                </a:solidFill>
                <a:prstDash val="solid"/>
                <a:round/>
                <a:headEnd type="none" w="med" len="med"/>
                <a:tailEnd type="none" w="med" len="med"/>
              </a:ln>
            </p:spPr>
          </p:cxnSp>
          <p:cxnSp>
            <p:nvCxnSpPr>
              <p:cNvPr id="15064" name="Google Shape;15064;p50"/>
              <p:cNvCxnSpPr/>
              <p:nvPr/>
            </p:nvCxnSpPr>
            <p:spPr>
              <a:xfrm rot="5400000">
                <a:off x="4513500"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065" name="Google Shape;15065;p50"/>
            <p:cNvGrpSpPr/>
            <p:nvPr/>
          </p:nvGrpSpPr>
          <p:grpSpPr>
            <a:xfrm rot="10800000">
              <a:off x="4168340" y="3305058"/>
              <a:ext cx="271470" cy="271470"/>
              <a:chOff x="7002578" y="16230"/>
              <a:chExt cx="192600" cy="192600"/>
            </a:xfrm>
          </p:grpSpPr>
          <p:sp>
            <p:nvSpPr>
              <p:cNvPr id="15066" name="Google Shape;15066;p50"/>
              <p:cNvSpPr/>
              <p:nvPr/>
            </p:nvSpPr>
            <p:spPr>
              <a:xfrm>
                <a:off x="7002578" y="16230"/>
                <a:ext cx="192600" cy="192600"/>
              </a:xfrm>
              <a:prstGeom prst="ellipse">
                <a:avLst/>
              </a:prstGeom>
              <a:solidFill>
                <a:schemeClr val="accent6"/>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8" name="Google Shape;15068;p50"/>
            <p:cNvGrpSpPr/>
            <p:nvPr/>
          </p:nvGrpSpPr>
          <p:grpSpPr>
            <a:xfrm>
              <a:off x="4259753" y="3191065"/>
              <a:ext cx="271470" cy="271470"/>
              <a:chOff x="4436238" y="3096208"/>
              <a:chExt cx="271470" cy="271470"/>
            </a:xfrm>
          </p:grpSpPr>
          <p:grpSp>
            <p:nvGrpSpPr>
              <p:cNvPr id="15069" name="Google Shape;15069;p50"/>
              <p:cNvGrpSpPr/>
              <p:nvPr/>
            </p:nvGrpSpPr>
            <p:grpSpPr>
              <a:xfrm rot="10800000">
                <a:off x="4436238" y="3096208"/>
                <a:ext cx="271470" cy="271470"/>
                <a:chOff x="7002578" y="16230"/>
                <a:chExt cx="192600" cy="192600"/>
              </a:xfrm>
            </p:grpSpPr>
            <p:sp>
              <p:nvSpPr>
                <p:cNvPr id="15070" name="Google Shape;15070;p50"/>
                <p:cNvSpPr/>
                <p:nvPr/>
              </p:nvSpPr>
              <p:spPr>
                <a:xfrm>
                  <a:off x="7002578" y="16230"/>
                  <a:ext cx="192600" cy="192600"/>
                </a:xfrm>
                <a:prstGeom prst="ellipse">
                  <a:avLst/>
                </a:prstGeom>
                <a:solidFill>
                  <a:schemeClr val="lt2"/>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72" name="Google Shape;15072;p50"/>
              <p:cNvCxnSpPr/>
              <p:nvPr/>
            </p:nvCxnSpPr>
            <p:spPr>
              <a:xfrm>
                <a:off x="4513500" y="3232013"/>
                <a:ext cx="117000" cy="0"/>
              </a:xfrm>
              <a:prstGeom prst="straightConnector1">
                <a:avLst/>
              </a:prstGeom>
              <a:noFill/>
              <a:ln w="19050" cap="flat" cmpd="sng">
                <a:solidFill>
                  <a:schemeClr val="dk1"/>
                </a:solidFill>
                <a:prstDash val="solid"/>
                <a:round/>
                <a:headEnd type="none" w="med" len="med"/>
                <a:tailEnd type="none" w="med" len="med"/>
              </a:ln>
            </p:spPr>
          </p:cxnSp>
          <p:cxnSp>
            <p:nvCxnSpPr>
              <p:cNvPr id="15073" name="Google Shape;15073;p50"/>
              <p:cNvCxnSpPr/>
              <p:nvPr/>
            </p:nvCxnSpPr>
            <p:spPr>
              <a:xfrm rot="5400000">
                <a:off x="4513500"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074" name="Google Shape;15074;p50"/>
            <p:cNvGrpSpPr/>
            <p:nvPr/>
          </p:nvGrpSpPr>
          <p:grpSpPr>
            <a:xfrm rot="10800000">
              <a:off x="4168340" y="2881683"/>
              <a:ext cx="271470" cy="271470"/>
              <a:chOff x="7002578" y="16230"/>
              <a:chExt cx="192600" cy="192600"/>
            </a:xfrm>
          </p:grpSpPr>
          <p:sp>
            <p:nvSpPr>
              <p:cNvPr id="15075" name="Google Shape;15075;p50"/>
              <p:cNvSpPr/>
              <p:nvPr/>
            </p:nvSpPr>
            <p:spPr>
              <a:xfrm>
                <a:off x="7002578" y="16230"/>
                <a:ext cx="192600" cy="192600"/>
              </a:xfrm>
              <a:prstGeom prst="ellipse">
                <a:avLst/>
              </a:prstGeom>
              <a:solidFill>
                <a:schemeClr val="accent6"/>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7" name="Google Shape;15077;p50"/>
            <p:cNvGrpSpPr/>
            <p:nvPr/>
          </p:nvGrpSpPr>
          <p:grpSpPr>
            <a:xfrm>
              <a:off x="4259753" y="2767690"/>
              <a:ext cx="271470" cy="271470"/>
              <a:chOff x="4436238" y="3096208"/>
              <a:chExt cx="271470" cy="271470"/>
            </a:xfrm>
          </p:grpSpPr>
          <p:grpSp>
            <p:nvGrpSpPr>
              <p:cNvPr id="15078" name="Google Shape;15078;p50"/>
              <p:cNvGrpSpPr/>
              <p:nvPr/>
            </p:nvGrpSpPr>
            <p:grpSpPr>
              <a:xfrm rot="10800000">
                <a:off x="4436238" y="3096208"/>
                <a:ext cx="271470" cy="271470"/>
                <a:chOff x="7002578" y="16230"/>
                <a:chExt cx="192600" cy="192600"/>
              </a:xfrm>
            </p:grpSpPr>
            <p:sp>
              <p:nvSpPr>
                <p:cNvPr id="15079" name="Google Shape;15079;p50"/>
                <p:cNvSpPr/>
                <p:nvPr/>
              </p:nvSpPr>
              <p:spPr>
                <a:xfrm>
                  <a:off x="7002578" y="16230"/>
                  <a:ext cx="192600" cy="192600"/>
                </a:xfrm>
                <a:prstGeom prst="ellipse">
                  <a:avLst/>
                </a:prstGeom>
                <a:solidFill>
                  <a:schemeClr val="lt2"/>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81" name="Google Shape;15081;p50"/>
              <p:cNvCxnSpPr/>
              <p:nvPr/>
            </p:nvCxnSpPr>
            <p:spPr>
              <a:xfrm>
                <a:off x="4513500" y="3232013"/>
                <a:ext cx="117000" cy="0"/>
              </a:xfrm>
              <a:prstGeom prst="straightConnector1">
                <a:avLst/>
              </a:prstGeom>
              <a:noFill/>
              <a:ln w="19050" cap="flat" cmpd="sng">
                <a:solidFill>
                  <a:schemeClr val="dk1"/>
                </a:solidFill>
                <a:prstDash val="solid"/>
                <a:round/>
                <a:headEnd type="none" w="med" len="med"/>
                <a:tailEnd type="none" w="med" len="med"/>
              </a:ln>
            </p:spPr>
          </p:cxnSp>
          <p:cxnSp>
            <p:nvCxnSpPr>
              <p:cNvPr id="15082" name="Google Shape;15082;p50"/>
              <p:cNvCxnSpPr/>
              <p:nvPr/>
            </p:nvCxnSpPr>
            <p:spPr>
              <a:xfrm rot="5400000">
                <a:off x="4513500"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083" name="Google Shape;15083;p50"/>
            <p:cNvGrpSpPr/>
            <p:nvPr/>
          </p:nvGrpSpPr>
          <p:grpSpPr>
            <a:xfrm rot="10800000">
              <a:off x="4378815" y="2859945"/>
              <a:ext cx="271470" cy="271470"/>
              <a:chOff x="7002578" y="16230"/>
              <a:chExt cx="192600" cy="192600"/>
            </a:xfrm>
          </p:grpSpPr>
          <p:sp>
            <p:nvSpPr>
              <p:cNvPr id="15084" name="Google Shape;15084;p50"/>
              <p:cNvSpPr/>
              <p:nvPr/>
            </p:nvSpPr>
            <p:spPr>
              <a:xfrm>
                <a:off x="7002578" y="16230"/>
                <a:ext cx="192600" cy="192600"/>
              </a:xfrm>
              <a:prstGeom prst="ellipse">
                <a:avLst/>
              </a:prstGeom>
              <a:solidFill>
                <a:schemeClr val="accent6"/>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50"/>
            <p:cNvGrpSpPr/>
            <p:nvPr/>
          </p:nvGrpSpPr>
          <p:grpSpPr>
            <a:xfrm>
              <a:off x="4259753" y="2991215"/>
              <a:ext cx="271470" cy="271470"/>
              <a:chOff x="4436238" y="3096208"/>
              <a:chExt cx="271470" cy="271470"/>
            </a:xfrm>
          </p:grpSpPr>
          <p:grpSp>
            <p:nvGrpSpPr>
              <p:cNvPr id="15087" name="Google Shape;15087;p50"/>
              <p:cNvGrpSpPr/>
              <p:nvPr/>
            </p:nvGrpSpPr>
            <p:grpSpPr>
              <a:xfrm rot="10800000">
                <a:off x="4436238" y="3096208"/>
                <a:ext cx="271470" cy="271470"/>
                <a:chOff x="7002578" y="16230"/>
                <a:chExt cx="192600" cy="192600"/>
              </a:xfrm>
            </p:grpSpPr>
            <p:sp>
              <p:nvSpPr>
                <p:cNvPr id="15088" name="Google Shape;15088;p50"/>
                <p:cNvSpPr/>
                <p:nvPr/>
              </p:nvSpPr>
              <p:spPr>
                <a:xfrm>
                  <a:off x="7002578" y="16230"/>
                  <a:ext cx="192600" cy="192600"/>
                </a:xfrm>
                <a:prstGeom prst="ellipse">
                  <a:avLst/>
                </a:prstGeom>
                <a:solidFill>
                  <a:schemeClr val="lt2"/>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90" name="Google Shape;15090;p50"/>
              <p:cNvCxnSpPr/>
              <p:nvPr/>
            </p:nvCxnSpPr>
            <p:spPr>
              <a:xfrm>
                <a:off x="4513500" y="3232013"/>
                <a:ext cx="117000" cy="0"/>
              </a:xfrm>
              <a:prstGeom prst="straightConnector1">
                <a:avLst/>
              </a:prstGeom>
              <a:noFill/>
              <a:ln w="19050" cap="flat" cmpd="sng">
                <a:solidFill>
                  <a:schemeClr val="dk1"/>
                </a:solidFill>
                <a:prstDash val="solid"/>
                <a:round/>
                <a:headEnd type="none" w="med" len="med"/>
                <a:tailEnd type="none" w="med" len="med"/>
              </a:ln>
            </p:spPr>
          </p:cxnSp>
          <p:cxnSp>
            <p:nvCxnSpPr>
              <p:cNvPr id="15091" name="Google Shape;15091;p50"/>
              <p:cNvCxnSpPr/>
              <p:nvPr/>
            </p:nvCxnSpPr>
            <p:spPr>
              <a:xfrm rot="5400000">
                <a:off x="4513500"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092" name="Google Shape;15092;p50"/>
            <p:cNvGrpSpPr/>
            <p:nvPr/>
          </p:nvGrpSpPr>
          <p:grpSpPr>
            <a:xfrm rot="10800000">
              <a:off x="4378810" y="3105208"/>
              <a:ext cx="271470" cy="271470"/>
              <a:chOff x="7002581" y="16230"/>
              <a:chExt cx="192600" cy="192600"/>
            </a:xfrm>
          </p:grpSpPr>
          <p:sp>
            <p:nvSpPr>
              <p:cNvPr id="15093" name="Google Shape;15093;p50"/>
              <p:cNvSpPr/>
              <p:nvPr/>
            </p:nvSpPr>
            <p:spPr>
              <a:xfrm>
                <a:off x="7002581" y="16230"/>
                <a:ext cx="192600" cy="192600"/>
              </a:xfrm>
              <a:prstGeom prst="ellipse">
                <a:avLst/>
              </a:prstGeom>
              <a:solidFill>
                <a:schemeClr val="accent6"/>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5" name="Google Shape;15095;p50"/>
            <p:cNvGrpSpPr/>
            <p:nvPr/>
          </p:nvGrpSpPr>
          <p:grpSpPr>
            <a:xfrm>
              <a:off x="4470228" y="2991215"/>
              <a:ext cx="271470" cy="271470"/>
              <a:chOff x="4436238" y="3096208"/>
              <a:chExt cx="271470" cy="271470"/>
            </a:xfrm>
          </p:grpSpPr>
          <p:grpSp>
            <p:nvGrpSpPr>
              <p:cNvPr id="15096" name="Google Shape;15096;p50"/>
              <p:cNvGrpSpPr/>
              <p:nvPr/>
            </p:nvGrpSpPr>
            <p:grpSpPr>
              <a:xfrm rot="10800000">
                <a:off x="4436238" y="3096208"/>
                <a:ext cx="271470" cy="271470"/>
                <a:chOff x="7002578" y="16230"/>
                <a:chExt cx="192600" cy="192600"/>
              </a:xfrm>
            </p:grpSpPr>
            <p:sp>
              <p:nvSpPr>
                <p:cNvPr id="15022" name="Google Shape;15022;p50"/>
                <p:cNvSpPr/>
                <p:nvPr/>
              </p:nvSpPr>
              <p:spPr>
                <a:xfrm>
                  <a:off x="7002578" y="16230"/>
                  <a:ext cx="192600" cy="192600"/>
                </a:xfrm>
                <a:prstGeom prst="ellipse">
                  <a:avLst/>
                </a:prstGeom>
                <a:solidFill>
                  <a:schemeClr val="lt2"/>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098" name="Google Shape;15098;p50"/>
              <p:cNvCxnSpPr/>
              <p:nvPr/>
            </p:nvCxnSpPr>
            <p:spPr>
              <a:xfrm>
                <a:off x="4513500" y="3232013"/>
                <a:ext cx="117000" cy="0"/>
              </a:xfrm>
              <a:prstGeom prst="straightConnector1">
                <a:avLst/>
              </a:prstGeom>
              <a:noFill/>
              <a:ln w="19050" cap="flat" cmpd="sng">
                <a:solidFill>
                  <a:schemeClr val="dk1"/>
                </a:solidFill>
                <a:prstDash val="solid"/>
                <a:round/>
                <a:headEnd type="none" w="med" len="med"/>
                <a:tailEnd type="none" w="med" len="med"/>
              </a:ln>
            </p:spPr>
          </p:cxnSp>
          <p:cxnSp>
            <p:nvCxnSpPr>
              <p:cNvPr id="15099" name="Google Shape;15099;p50"/>
              <p:cNvCxnSpPr/>
              <p:nvPr/>
            </p:nvCxnSpPr>
            <p:spPr>
              <a:xfrm rot="5400000">
                <a:off x="4513500" y="3232013"/>
                <a:ext cx="117000" cy="0"/>
              </a:xfrm>
              <a:prstGeom prst="straightConnector1">
                <a:avLst/>
              </a:prstGeom>
              <a:noFill/>
              <a:ln w="19050" cap="flat" cmpd="sng">
                <a:solidFill>
                  <a:schemeClr val="dk1"/>
                </a:solidFill>
                <a:prstDash val="solid"/>
                <a:round/>
                <a:headEnd type="none" w="med" len="med"/>
                <a:tailEnd type="none" w="med" len="med"/>
              </a:ln>
            </p:spPr>
          </p:cxnSp>
        </p:grpSp>
      </p:grpSp>
      <p:grpSp>
        <p:nvGrpSpPr>
          <p:cNvPr id="15100" name="Google Shape;15100;p50"/>
          <p:cNvGrpSpPr/>
          <p:nvPr/>
        </p:nvGrpSpPr>
        <p:grpSpPr>
          <a:xfrm>
            <a:off x="5169910" y="1550676"/>
            <a:ext cx="271470" cy="271470"/>
            <a:chOff x="1752450" y="3096208"/>
            <a:chExt cx="271470" cy="271470"/>
          </a:xfrm>
        </p:grpSpPr>
        <p:grpSp>
          <p:nvGrpSpPr>
            <p:cNvPr id="15101" name="Google Shape;15101;p50"/>
            <p:cNvGrpSpPr/>
            <p:nvPr/>
          </p:nvGrpSpPr>
          <p:grpSpPr>
            <a:xfrm rot="10800000">
              <a:off x="1752450" y="3096208"/>
              <a:ext cx="271470" cy="271470"/>
              <a:chOff x="7002578" y="16230"/>
              <a:chExt cx="192600" cy="192600"/>
            </a:xfrm>
          </p:grpSpPr>
          <p:sp>
            <p:nvSpPr>
              <p:cNvPr id="15102" name="Google Shape;15102;p50"/>
              <p:cNvSpPr/>
              <p:nvPr/>
            </p:nvSpPr>
            <p:spPr>
              <a:xfrm>
                <a:off x="7002578" y="16230"/>
                <a:ext cx="192600" cy="192600"/>
              </a:xfrm>
              <a:prstGeom prst="ellipse">
                <a:avLst/>
              </a:prstGeom>
              <a:solidFill>
                <a:schemeClr val="accent5"/>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04" name="Google Shape;15104;p50"/>
            <p:cNvCxnSpPr/>
            <p:nvPr/>
          </p:nvCxnSpPr>
          <p:spPr>
            <a:xfrm>
              <a:off x="1829713"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105" name="Google Shape;15105;p50"/>
          <p:cNvGrpSpPr/>
          <p:nvPr/>
        </p:nvGrpSpPr>
        <p:grpSpPr>
          <a:xfrm>
            <a:off x="4686810" y="2301276"/>
            <a:ext cx="271470" cy="271470"/>
            <a:chOff x="1752450" y="3096208"/>
            <a:chExt cx="271470" cy="271470"/>
          </a:xfrm>
        </p:grpSpPr>
        <p:grpSp>
          <p:nvGrpSpPr>
            <p:cNvPr id="15106" name="Google Shape;15106;p50"/>
            <p:cNvGrpSpPr/>
            <p:nvPr/>
          </p:nvGrpSpPr>
          <p:grpSpPr>
            <a:xfrm rot="10800000">
              <a:off x="1752450" y="3096208"/>
              <a:ext cx="271470" cy="271470"/>
              <a:chOff x="7002578" y="16230"/>
              <a:chExt cx="192600" cy="192600"/>
            </a:xfrm>
          </p:grpSpPr>
          <p:sp>
            <p:nvSpPr>
              <p:cNvPr id="15107" name="Google Shape;15107;p50"/>
              <p:cNvSpPr/>
              <p:nvPr/>
            </p:nvSpPr>
            <p:spPr>
              <a:xfrm>
                <a:off x="7002578" y="16230"/>
                <a:ext cx="192600" cy="192600"/>
              </a:xfrm>
              <a:prstGeom prst="ellipse">
                <a:avLst/>
              </a:prstGeom>
              <a:solidFill>
                <a:schemeClr val="accent5"/>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09" name="Google Shape;15109;p50"/>
            <p:cNvCxnSpPr/>
            <p:nvPr/>
          </p:nvCxnSpPr>
          <p:spPr>
            <a:xfrm>
              <a:off x="1829713"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110" name="Google Shape;15110;p50"/>
          <p:cNvGrpSpPr/>
          <p:nvPr/>
        </p:nvGrpSpPr>
        <p:grpSpPr>
          <a:xfrm>
            <a:off x="4300510" y="3421076"/>
            <a:ext cx="271470" cy="271470"/>
            <a:chOff x="1752450" y="3096208"/>
            <a:chExt cx="271470" cy="271470"/>
          </a:xfrm>
        </p:grpSpPr>
        <p:grpSp>
          <p:nvGrpSpPr>
            <p:cNvPr id="15111" name="Google Shape;15111;p50"/>
            <p:cNvGrpSpPr/>
            <p:nvPr/>
          </p:nvGrpSpPr>
          <p:grpSpPr>
            <a:xfrm rot="10800000">
              <a:off x="1752450" y="3096208"/>
              <a:ext cx="271470" cy="271470"/>
              <a:chOff x="7002578" y="16230"/>
              <a:chExt cx="192600" cy="192600"/>
            </a:xfrm>
          </p:grpSpPr>
          <p:sp>
            <p:nvSpPr>
              <p:cNvPr id="15112" name="Google Shape;15112;p50"/>
              <p:cNvSpPr/>
              <p:nvPr/>
            </p:nvSpPr>
            <p:spPr>
              <a:xfrm>
                <a:off x="7002578" y="16230"/>
                <a:ext cx="192600" cy="192600"/>
              </a:xfrm>
              <a:prstGeom prst="ellipse">
                <a:avLst/>
              </a:prstGeom>
              <a:solidFill>
                <a:schemeClr val="accent5"/>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14" name="Google Shape;15114;p50"/>
            <p:cNvCxnSpPr/>
            <p:nvPr/>
          </p:nvCxnSpPr>
          <p:spPr>
            <a:xfrm>
              <a:off x="1829713"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115" name="Google Shape;15115;p50"/>
          <p:cNvGrpSpPr/>
          <p:nvPr/>
        </p:nvGrpSpPr>
        <p:grpSpPr>
          <a:xfrm>
            <a:off x="5992310" y="4168076"/>
            <a:ext cx="271470" cy="271470"/>
            <a:chOff x="1752450" y="3096208"/>
            <a:chExt cx="271470" cy="271470"/>
          </a:xfrm>
        </p:grpSpPr>
        <p:grpSp>
          <p:nvGrpSpPr>
            <p:cNvPr id="15116" name="Google Shape;15116;p50"/>
            <p:cNvGrpSpPr/>
            <p:nvPr/>
          </p:nvGrpSpPr>
          <p:grpSpPr>
            <a:xfrm rot="10800000">
              <a:off x="1752450" y="3096208"/>
              <a:ext cx="271470" cy="271470"/>
              <a:chOff x="7002578" y="16230"/>
              <a:chExt cx="192600" cy="192600"/>
            </a:xfrm>
          </p:grpSpPr>
          <p:sp>
            <p:nvSpPr>
              <p:cNvPr id="15117" name="Google Shape;15117;p50"/>
              <p:cNvSpPr/>
              <p:nvPr/>
            </p:nvSpPr>
            <p:spPr>
              <a:xfrm>
                <a:off x="7002578" y="16230"/>
                <a:ext cx="192600" cy="192600"/>
              </a:xfrm>
              <a:prstGeom prst="ellipse">
                <a:avLst/>
              </a:prstGeom>
              <a:solidFill>
                <a:schemeClr val="accent5"/>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19" name="Google Shape;15119;p50"/>
            <p:cNvCxnSpPr/>
            <p:nvPr/>
          </p:nvCxnSpPr>
          <p:spPr>
            <a:xfrm>
              <a:off x="1829713"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120" name="Google Shape;15120;p50"/>
          <p:cNvGrpSpPr/>
          <p:nvPr/>
        </p:nvGrpSpPr>
        <p:grpSpPr>
          <a:xfrm>
            <a:off x="6357648" y="3441476"/>
            <a:ext cx="271470" cy="271470"/>
            <a:chOff x="1752450" y="3096208"/>
            <a:chExt cx="271470" cy="271470"/>
          </a:xfrm>
        </p:grpSpPr>
        <p:grpSp>
          <p:nvGrpSpPr>
            <p:cNvPr id="15121" name="Google Shape;15121;p50"/>
            <p:cNvGrpSpPr/>
            <p:nvPr/>
          </p:nvGrpSpPr>
          <p:grpSpPr>
            <a:xfrm rot="10800000">
              <a:off x="1752450" y="3096208"/>
              <a:ext cx="271470" cy="271470"/>
              <a:chOff x="7002578" y="16230"/>
              <a:chExt cx="192600" cy="192600"/>
            </a:xfrm>
          </p:grpSpPr>
          <p:sp>
            <p:nvSpPr>
              <p:cNvPr id="15122" name="Google Shape;15122;p50"/>
              <p:cNvSpPr/>
              <p:nvPr/>
            </p:nvSpPr>
            <p:spPr>
              <a:xfrm>
                <a:off x="7002578" y="16230"/>
                <a:ext cx="192600" cy="192600"/>
              </a:xfrm>
              <a:prstGeom prst="ellipse">
                <a:avLst/>
              </a:prstGeom>
              <a:solidFill>
                <a:schemeClr val="accent5"/>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24" name="Google Shape;15124;p50"/>
            <p:cNvCxnSpPr/>
            <p:nvPr/>
          </p:nvCxnSpPr>
          <p:spPr>
            <a:xfrm>
              <a:off x="1829713"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125" name="Google Shape;15125;p50"/>
          <p:cNvGrpSpPr/>
          <p:nvPr/>
        </p:nvGrpSpPr>
        <p:grpSpPr>
          <a:xfrm>
            <a:off x="6629110" y="2029801"/>
            <a:ext cx="271470" cy="271470"/>
            <a:chOff x="1752450" y="3096208"/>
            <a:chExt cx="271470" cy="271470"/>
          </a:xfrm>
        </p:grpSpPr>
        <p:grpSp>
          <p:nvGrpSpPr>
            <p:cNvPr id="15126" name="Google Shape;15126;p50"/>
            <p:cNvGrpSpPr/>
            <p:nvPr/>
          </p:nvGrpSpPr>
          <p:grpSpPr>
            <a:xfrm rot="10800000">
              <a:off x="1752450" y="3096208"/>
              <a:ext cx="271470" cy="271470"/>
              <a:chOff x="7002578" y="16230"/>
              <a:chExt cx="192600" cy="192600"/>
            </a:xfrm>
          </p:grpSpPr>
          <p:sp>
            <p:nvSpPr>
              <p:cNvPr id="15127" name="Google Shape;15127;p50"/>
              <p:cNvSpPr/>
              <p:nvPr/>
            </p:nvSpPr>
            <p:spPr>
              <a:xfrm>
                <a:off x="7002578" y="16230"/>
                <a:ext cx="192600" cy="192600"/>
              </a:xfrm>
              <a:prstGeom prst="ellipse">
                <a:avLst/>
              </a:prstGeom>
              <a:solidFill>
                <a:schemeClr val="accent5"/>
              </a:solidFill>
              <a:ln w="19050" cap="flat"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29" name="Google Shape;15129;p50"/>
            <p:cNvCxnSpPr/>
            <p:nvPr/>
          </p:nvCxnSpPr>
          <p:spPr>
            <a:xfrm>
              <a:off x="1829713" y="3232013"/>
              <a:ext cx="117000" cy="0"/>
            </a:xfrm>
            <a:prstGeom prst="straightConnector1">
              <a:avLst/>
            </a:prstGeom>
            <a:noFill/>
            <a:ln w="19050" cap="flat" cmpd="sng">
              <a:solidFill>
                <a:schemeClr val="dk1"/>
              </a:solidFill>
              <a:prstDash val="solid"/>
              <a:round/>
              <a:headEnd type="none" w="med" len="med"/>
              <a:tailEnd type="none" w="med" len="med"/>
            </a:ln>
          </p:spPr>
        </p:cxnSp>
      </p:grpSp>
      <p:grpSp>
        <p:nvGrpSpPr>
          <p:cNvPr id="15130" name="Google Shape;15130;p50"/>
          <p:cNvGrpSpPr/>
          <p:nvPr/>
        </p:nvGrpSpPr>
        <p:grpSpPr>
          <a:xfrm>
            <a:off x="104720" y="357140"/>
            <a:ext cx="470274" cy="548630"/>
            <a:chOff x="9873" y="1240062"/>
            <a:chExt cx="545434" cy="640998"/>
          </a:xfrm>
        </p:grpSpPr>
        <p:cxnSp>
          <p:nvCxnSpPr>
            <p:cNvPr id="15131" name="Google Shape;15131;p50"/>
            <p:cNvCxnSpPr>
              <a:stCxn id="15132" idx="6"/>
              <a:endCxn id="15133" idx="1"/>
            </p:cNvCxnSpPr>
            <p:nvPr/>
          </p:nvCxnSpPr>
          <p:spPr>
            <a:xfrm rot="10800000">
              <a:off x="204158" y="1404420"/>
              <a:ext cx="135900" cy="103200"/>
            </a:xfrm>
            <a:prstGeom prst="straightConnector1">
              <a:avLst/>
            </a:prstGeom>
            <a:noFill/>
            <a:ln w="19050" cap="flat" cmpd="sng">
              <a:solidFill>
                <a:schemeClr val="dk1"/>
              </a:solidFill>
              <a:prstDash val="solid"/>
              <a:round/>
              <a:headEnd type="none" w="med" len="med"/>
              <a:tailEnd type="none" w="med" len="med"/>
            </a:ln>
          </p:spPr>
        </p:cxnSp>
        <p:grpSp>
          <p:nvGrpSpPr>
            <p:cNvPr id="15134" name="Google Shape;15134;p50"/>
            <p:cNvGrpSpPr/>
            <p:nvPr/>
          </p:nvGrpSpPr>
          <p:grpSpPr>
            <a:xfrm rot="10800000">
              <a:off x="9873" y="1628460"/>
              <a:ext cx="252600" cy="252600"/>
              <a:chOff x="6804422" y="-316297"/>
              <a:chExt cx="252600" cy="252600"/>
            </a:xfrm>
          </p:grpSpPr>
          <p:sp>
            <p:nvSpPr>
              <p:cNvPr id="15135" name="Google Shape;15135;p50"/>
              <p:cNvSpPr/>
              <p:nvPr/>
            </p:nvSpPr>
            <p:spPr>
              <a:xfrm rot="1373652">
                <a:off x="6834328" y="-286390"/>
                <a:ext cx="192787" cy="192787"/>
              </a:xfrm>
              <a:prstGeom prst="ellipse">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50"/>
              <p:cNvSpPr/>
              <p:nvPr/>
            </p:nvSpPr>
            <p:spPr>
              <a:xfrm rot="2758097" flipH="1">
                <a:off x="6891981" y="-273424"/>
                <a:ext cx="48653" cy="71704"/>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7" name="Google Shape;15137;p50"/>
            <p:cNvGrpSpPr/>
            <p:nvPr/>
          </p:nvGrpSpPr>
          <p:grpSpPr>
            <a:xfrm rot="10800000">
              <a:off x="39879" y="1240062"/>
              <a:ext cx="192600" cy="192600"/>
              <a:chOff x="7291941" y="112804"/>
              <a:chExt cx="192600" cy="192600"/>
            </a:xfrm>
          </p:grpSpPr>
          <p:sp>
            <p:nvSpPr>
              <p:cNvPr id="15133" name="Google Shape;15133;p50"/>
              <p:cNvSpPr/>
              <p:nvPr/>
            </p:nvSpPr>
            <p:spPr>
              <a:xfrm>
                <a:off x="7291941" y="112804"/>
                <a:ext cx="192600" cy="1926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50"/>
              <p:cNvSpPr/>
              <p:nvPr/>
            </p:nvSpPr>
            <p:spPr>
              <a:xfrm rot="-10113112" flipH="1">
                <a:off x="7402007" y="19790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9" name="Google Shape;15139;p50"/>
            <p:cNvGrpSpPr/>
            <p:nvPr/>
          </p:nvGrpSpPr>
          <p:grpSpPr>
            <a:xfrm rot="10800000">
              <a:off x="295808" y="1422120"/>
              <a:ext cx="259500" cy="259500"/>
              <a:chOff x="6969112" y="-17269"/>
              <a:chExt cx="259500" cy="259500"/>
            </a:xfrm>
          </p:grpSpPr>
          <p:sp>
            <p:nvSpPr>
              <p:cNvPr id="15132" name="Google Shape;15132;p50"/>
              <p:cNvSpPr/>
              <p:nvPr/>
            </p:nvSpPr>
            <p:spPr>
              <a:xfrm rot="1641813">
                <a:off x="7002590" y="16208"/>
                <a:ext cx="192544" cy="192544"/>
              </a:xfrm>
              <a:prstGeom prst="ellipse">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50"/>
              <p:cNvSpPr/>
              <p:nvPr/>
            </p:nvSpPr>
            <p:spPr>
              <a:xfrm rot="-10113112" flipH="1">
                <a:off x="7106007" y="104550"/>
                <a:ext cx="48655" cy="71707"/>
              </a:xfrm>
              <a:custGeom>
                <a:avLst/>
                <a:gdLst/>
                <a:ahLst/>
                <a:cxnLst/>
                <a:rect l="l" t="t" r="r" b="b"/>
                <a:pathLst>
                  <a:path w="1946" h="2868" fill="none" extrusionOk="0">
                    <a:moveTo>
                      <a:pt x="1547" y="2868"/>
                    </a:moveTo>
                    <a:cubicBezTo>
                      <a:pt x="1946" y="1597"/>
                      <a:pt x="1345" y="424"/>
                      <a:pt x="1" y="0"/>
                    </a:cubicBezTo>
                  </a:path>
                </a:pathLst>
              </a:custGeom>
              <a:noFill/>
              <a:ln w="182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141" name="Google Shape;15141;p50"/>
            <p:cNvCxnSpPr>
              <a:stCxn id="15135" idx="3"/>
              <a:endCxn id="15132" idx="7"/>
            </p:cNvCxnSpPr>
            <p:nvPr/>
          </p:nvCxnSpPr>
          <p:spPr>
            <a:xfrm rot="10800000" flipH="1">
              <a:off x="225481" y="1581086"/>
              <a:ext cx="108300" cy="137400"/>
            </a:xfrm>
            <a:prstGeom prst="straightConnector1">
              <a:avLst/>
            </a:prstGeom>
            <a:noFill/>
            <a:ln w="19050" cap="flat" cmpd="sng">
              <a:solidFill>
                <a:schemeClr val="dk1"/>
              </a:solidFill>
              <a:prstDash val="solid"/>
              <a:round/>
              <a:headEnd type="none" w="med" len="med"/>
              <a:tailEnd type="none" w="med" len="med"/>
            </a:ln>
          </p:spPr>
        </p:cxnSp>
      </p:grpSp>
      <p:sp>
        <p:nvSpPr>
          <p:cNvPr id="15021" name="Google Shape;15021;p50"/>
          <p:cNvSpPr txBox="1">
            <a:spLocks noGrp="1"/>
          </p:cNvSpPr>
          <p:nvPr>
            <p:ph type="subTitle" idx="7"/>
          </p:nvPr>
        </p:nvSpPr>
        <p:spPr>
          <a:xfrm>
            <a:off x="7502473" y="2543919"/>
            <a:ext cx="914400" cy="822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smtClean="0">
                <a:solidFill>
                  <a:srgbClr val="FFFFFF"/>
                </a:solidFill>
              </a:rPr>
              <a:t>.</a:t>
            </a:r>
            <a:endParaRPr dirty="0">
              <a:solidFill>
                <a:srgbClr val="FFFFFF"/>
              </a:solidFill>
            </a:endParaRPr>
          </a:p>
        </p:txBody>
      </p:sp>
      <p:sp>
        <p:nvSpPr>
          <p:cNvPr id="8" name="Rectangle 7"/>
          <p:cNvSpPr/>
          <p:nvPr/>
        </p:nvSpPr>
        <p:spPr>
          <a:xfrm>
            <a:off x="3845455" y="1042357"/>
            <a:ext cx="3743332" cy="400110"/>
          </a:xfrm>
          <a:prstGeom prst="rect">
            <a:avLst/>
          </a:prstGeom>
        </p:spPr>
        <p:txBody>
          <a:bodyPr wrap="none">
            <a:spAutoFit/>
          </a:bodyPr>
          <a:lstStyle/>
          <a:p>
            <a:r>
              <a:rPr lang="en-US" sz="2000" dirty="0" err="1"/>
              <a:t>Kí</a:t>
            </a:r>
            <a:r>
              <a:rPr lang="en-US" sz="2000" dirty="0"/>
              <a:t> </a:t>
            </a:r>
            <a:r>
              <a:rPr lang="en-US" sz="2000" dirty="0" err="1"/>
              <a:t>hiệu</a:t>
            </a:r>
            <a:r>
              <a:rPr lang="en-US" sz="2000" dirty="0"/>
              <a:t> </a:t>
            </a:r>
            <a:r>
              <a:rPr lang="en-US" sz="2000" dirty="0" err="1"/>
              <a:t>một</a:t>
            </a:r>
            <a:r>
              <a:rPr lang="en-US" sz="2000" dirty="0"/>
              <a:t> </a:t>
            </a:r>
            <a:r>
              <a:rPr lang="en-US" sz="2000" dirty="0" err="1"/>
              <a:t>nguyên</a:t>
            </a:r>
            <a:r>
              <a:rPr lang="en-US" sz="2000" dirty="0"/>
              <a:t> </a:t>
            </a:r>
            <a:r>
              <a:rPr lang="en-US" sz="2000" dirty="0" err="1"/>
              <a:t>tử</a:t>
            </a:r>
            <a:r>
              <a:rPr lang="en-US" sz="2000" dirty="0"/>
              <a:t> </a:t>
            </a:r>
            <a:r>
              <a:rPr lang="en-US" sz="2000" dirty="0" err="1"/>
              <a:t>cho</a:t>
            </a:r>
            <a:r>
              <a:rPr lang="en-US" sz="2000" dirty="0"/>
              <a:t> </a:t>
            </a:r>
            <a:r>
              <a:rPr lang="en-US" sz="2000" dirty="0" err="1"/>
              <a:t>biết</a:t>
            </a:r>
            <a:r>
              <a:rPr lang="en-US" sz="2000" dirty="0"/>
              <a:t>:</a:t>
            </a:r>
          </a:p>
        </p:txBody>
      </p:sp>
      <p:sp>
        <p:nvSpPr>
          <p:cNvPr id="9" name="Rectangle 8"/>
          <p:cNvSpPr/>
          <p:nvPr/>
        </p:nvSpPr>
        <p:spPr>
          <a:xfrm>
            <a:off x="602931" y="1331770"/>
            <a:ext cx="2478564" cy="400110"/>
          </a:xfrm>
          <a:prstGeom prst="rect">
            <a:avLst/>
          </a:prstGeom>
        </p:spPr>
        <p:txBody>
          <a:bodyPr wrap="none">
            <a:spAutoFit/>
          </a:bodyPr>
          <a:lstStyle/>
          <a:p>
            <a:r>
              <a:rPr lang="en-US" sz="2000" dirty="0" err="1"/>
              <a:t>Đó</a:t>
            </a:r>
            <a:r>
              <a:rPr lang="en-US" sz="2000" dirty="0"/>
              <a:t> </a:t>
            </a:r>
            <a:r>
              <a:rPr lang="en-US" sz="2000" dirty="0" err="1"/>
              <a:t>là</a:t>
            </a:r>
            <a:r>
              <a:rPr lang="en-US" sz="2000" dirty="0"/>
              <a:t> </a:t>
            </a:r>
            <a:r>
              <a:rPr lang="en-US" sz="2000" dirty="0" err="1"/>
              <a:t>nguyên</a:t>
            </a:r>
            <a:r>
              <a:rPr lang="en-US" sz="2000" dirty="0"/>
              <a:t> </a:t>
            </a:r>
            <a:r>
              <a:rPr lang="en-US" sz="2000" dirty="0" err="1"/>
              <a:t>tố</a:t>
            </a:r>
            <a:r>
              <a:rPr lang="en-US" sz="2000" dirty="0"/>
              <a:t> </a:t>
            </a:r>
            <a:r>
              <a:rPr lang="en-US" sz="2000" dirty="0" err="1"/>
              <a:t>nào</a:t>
            </a:r>
            <a:endParaRPr lang="en-US" sz="2000" dirty="0"/>
          </a:p>
        </p:txBody>
      </p:sp>
      <p:sp>
        <p:nvSpPr>
          <p:cNvPr id="10" name="Rectangle 9"/>
          <p:cNvSpPr/>
          <p:nvPr/>
        </p:nvSpPr>
        <p:spPr>
          <a:xfrm>
            <a:off x="310703" y="2306416"/>
            <a:ext cx="3051449" cy="1135183"/>
          </a:xfrm>
          <a:prstGeom prst="rect">
            <a:avLst/>
          </a:prstGeom>
        </p:spPr>
        <p:txBody>
          <a:bodyPr wrap="square">
            <a:spAutoFit/>
          </a:bodyPr>
          <a:lstStyle/>
          <a:p>
            <a:pPr algn="just">
              <a:lnSpc>
                <a:spcPct val="130000"/>
              </a:lnSpc>
            </a:pPr>
            <a:r>
              <a:rPr lang="vi-VN" sz="1800" dirty="0"/>
              <a:t>Số đơn vị điện tích hạt nhân nguyên tử, số proton và số electron của nguyên tử đó.</a:t>
            </a:r>
            <a:endParaRPr lang="en-US" sz="1800" dirty="0"/>
          </a:p>
        </p:txBody>
      </p:sp>
      <p:sp>
        <p:nvSpPr>
          <p:cNvPr id="11" name="Rectangle 10"/>
          <p:cNvSpPr/>
          <p:nvPr/>
        </p:nvSpPr>
        <p:spPr>
          <a:xfrm>
            <a:off x="404830" y="3504064"/>
            <a:ext cx="2876939" cy="1338828"/>
          </a:xfrm>
          <a:prstGeom prst="rect">
            <a:avLst/>
          </a:prstGeom>
        </p:spPr>
        <p:txBody>
          <a:bodyPr wrap="square">
            <a:spAutoFit/>
          </a:bodyPr>
          <a:lstStyle/>
          <a:p>
            <a:pPr algn="just">
              <a:lnSpc>
                <a:spcPct val="150000"/>
              </a:lnSpc>
            </a:pPr>
            <a:r>
              <a:rPr lang="en-US" sz="1800" dirty="0" err="1"/>
              <a:t>Số</a:t>
            </a:r>
            <a:r>
              <a:rPr lang="en-US" sz="1800" dirty="0"/>
              <a:t> </a:t>
            </a:r>
            <a:r>
              <a:rPr lang="en-US" sz="1800" dirty="0" err="1"/>
              <a:t>khối</a:t>
            </a:r>
            <a:r>
              <a:rPr lang="en-US" sz="1800" dirty="0"/>
              <a:t> </a:t>
            </a:r>
            <a:r>
              <a:rPr lang="en-US" sz="1800" dirty="0" err="1"/>
              <a:t>của</a:t>
            </a:r>
            <a:r>
              <a:rPr lang="en-US" sz="1800" dirty="0"/>
              <a:t> </a:t>
            </a:r>
            <a:r>
              <a:rPr lang="en-US" sz="1800" dirty="0" err="1"/>
              <a:t>nguyên</a:t>
            </a:r>
            <a:r>
              <a:rPr lang="en-US" sz="1800" dirty="0"/>
              <a:t> </a:t>
            </a:r>
            <a:r>
              <a:rPr lang="en-US" sz="1800" dirty="0" err="1"/>
              <a:t>tử</a:t>
            </a:r>
            <a:r>
              <a:rPr lang="en-US" sz="1800" dirty="0"/>
              <a:t> </a:t>
            </a:r>
            <a:r>
              <a:rPr lang="en-US" sz="1800" dirty="0" err="1"/>
              <a:t>đó</a:t>
            </a:r>
            <a:r>
              <a:rPr lang="en-US" sz="1800" dirty="0"/>
              <a:t>, </a:t>
            </a:r>
            <a:r>
              <a:rPr lang="en-US" sz="1800" dirty="0" smtClean="0"/>
              <a:t>→ </a:t>
            </a:r>
            <a:r>
              <a:rPr lang="en-US" sz="1800" dirty="0" err="1" smtClean="0"/>
              <a:t>số</a:t>
            </a:r>
            <a:r>
              <a:rPr lang="en-US" sz="1800" dirty="0" smtClean="0"/>
              <a:t> </a:t>
            </a:r>
            <a:r>
              <a:rPr lang="en-US" sz="1800" dirty="0"/>
              <a:t>neutron = </a:t>
            </a:r>
            <a:r>
              <a:rPr lang="en-US" sz="1800" dirty="0" err="1"/>
              <a:t>số</a:t>
            </a:r>
            <a:r>
              <a:rPr lang="en-US" sz="1800" dirty="0"/>
              <a:t> </a:t>
            </a:r>
            <a:r>
              <a:rPr lang="en-US" sz="1800" dirty="0" err="1"/>
              <a:t>khối</a:t>
            </a:r>
            <a:r>
              <a:rPr lang="en-US" sz="1800" dirty="0"/>
              <a:t> – </a:t>
            </a:r>
            <a:r>
              <a:rPr lang="en-US" sz="1800" dirty="0" err="1"/>
              <a:t>số</a:t>
            </a:r>
            <a:r>
              <a:rPr lang="en-US" sz="1800" dirty="0"/>
              <a:t> proton.</a:t>
            </a:r>
          </a:p>
        </p:txBody>
      </p:sp>
      <p:sp>
        <p:nvSpPr>
          <p:cNvPr id="13" name="TextBox 12"/>
          <p:cNvSpPr txBox="1"/>
          <p:nvPr/>
        </p:nvSpPr>
        <p:spPr>
          <a:xfrm>
            <a:off x="7868173" y="2717893"/>
            <a:ext cx="441788" cy="461665"/>
          </a:xfrm>
          <a:prstGeom prst="rect">
            <a:avLst/>
          </a:prstGeom>
          <a:noFill/>
        </p:spPr>
        <p:txBody>
          <a:bodyPr wrap="square" rtlCol="0">
            <a:spAutoFit/>
          </a:bodyPr>
          <a:lstStyle/>
          <a:p>
            <a:r>
              <a:rPr lang="en-US" sz="2400" b="1" dirty="0" smtClean="0"/>
              <a:t>C</a:t>
            </a:r>
            <a:endParaRPr lang="en-US" sz="2400" b="1" dirty="0"/>
          </a:p>
        </p:txBody>
      </p:sp>
      <p:sp>
        <p:nvSpPr>
          <p:cNvPr id="14" name="TextBox 13"/>
          <p:cNvSpPr txBox="1"/>
          <p:nvPr/>
        </p:nvSpPr>
        <p:spPr>
          <a:xfrm>
            <a:off x="7588787" y="2570853"/>
            <a:ext cx="457200" cy="369332"/>
          </a:xfrm>
          <a:prstGeom prst="rect">
            <a:avLst/>
          </a:prstGeom>
          <a:noFill/>
        </p:spPr>
        <p:txBody>
          <a:bodyPr wrap="square" rtlCol="0">
            <a:spAutoFit/>
          </a:bodyPr>
          <a:lstStyle/>
          <a:p>
            <a:r>
              <a:rPr lang="en-US" sz="1800" dirty="0" smtClean="0"/>
              <a:t>12</a:t>
            </a:r>
            <a:endParaRPr lang="en-US" sz="1800" dirty="0"/>
          </a:p>
        </p:txBody>
      </p:sp>
      <p:sp>
        <p:nvSpPr>
          <p:cNvPr id="137" name="TextBox 136"/>
          <p:cNvSpPr txBox="1"/>
          <p:nvPr/>
        </p:nvSpPr>
        <p:spPr>
          <a:xfrm>
            <a:off x="7588787" y="2961994"/>
            <a:ext cx="457200" cy="369332"/>
          </a:xfrm>
          <a:prstGeom prst="rect">
            <a:avLst/>
          </a:prstGeom>
          <a:noFill/>
        </p:spPr>
        <p:txBody>
          <a:bodyPr wrap="square" rtlCol="0">
            <a:spAutoFit/>
          </a:bodyPr>
          <a:lstStyle/>
          <a:p>
            <a:pPr algn="r"/>
            <a:r>
              <a:rPr lang="en-US" sz="1800" dirty="0"/>
              <a:t>6</a:t>
            </a:r>
          </a:p>
        </p:txBody>
      </p:sp>
      <p:sp>
        <p:nvSpPr>
          <p:cNvPr id="15" name="TextBox 14"/>
          <p:cNvSpPr txBox="1"/>
          <p:nvPr/>
        </p:nvSpPr>
        <p:spPr>
          <a:xfrm>
            <a:off x="7502473" y="1980490"/>
            <a:ext cx="914400" cy="400110"/>
          </a:xfrm>
          <a:prstGeom prst="rect">
            <a:avLst/>
          </a:prstGeom>
          <a:solidFill>
            <a:schemeClr val="bg2">
              <a:lumMod val="60000"/>
              <a:lumOff val="40000"/>
            </a:schemeClr>
          </a:solidFill>
        </p:spPr>
        <p:txBody>
          <a:bodyPr wrap="square" rtlCol="0">
            <a:spAutoFit/>
          </a:bodyPr>
          <a:lstStyle/>
          <a:p>
            <a:pPr algn="ctr"/>
            <a:r>
              <a:rPr lang="en-US" sz="2000" dirty="0" err="1" smtClean="0"/>
              <a:t>Ví</a:t>
            </a:r>
            <a:r>
              <a:rPr lang="en-US" sz="2000" dirty="0" smtClean="0"/>
              <a:t> </a:t>
            </a:r>
            <a:r>
              <a:rPr lang="en-US" sz="2000" dirty="0" err="1" smtClean="0"/>
              <a:t>dụ</a:t>
            </a:r>
            <a:endParaRPr lang="en-US" sz="2000" dirty="0"/>
          </a:p>
        </p:txBody>
      </p:sp>
    </p:spTree>
  </p:cSld>
  <p:clrMapOvr>
    <a:masterClrMapping/>
  </p:clrMapOvr>
  <p:transition spd="slow">
    <p:plus/>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5023"/>
                                        </p:tgtEl>
                                        <p:attrNameLst>
                                          <p:attrName>style.visibility</p:attrName>
                                        </p:attrNameLst>
                                      </p:cBhvr>
                                      <p:to>
                                        <p:strVal val="visible"/>
                                      </p:to>
                                    </p:set>
                                    <p:anim calcmode="lin" valueType="num">
                                      <p:cBhvr additive="base">
                                        <p:cTn id="7" dur="500" fill="hold"/>
                                        <p:tgtEl>
                                          <p:spTgt spid="15023"/>
                                        </p:tgtEl>
                                        <p:attrNameLst>
                                          <p:attrName>ppt_x</p:attrName>
                                        </p:attrNameLst>
                                      </p:cBhvr>
                                      <p:tavLst>
                                        <p:tav tm="0">
                                          <p:val>
                                            <p:strVal val="#ppt_x"/>
                                          </p:val>
                                        </p:tav>
                                        <p:tav tm="100000">
                                          <p:val>
                                            <p:strVal val="#ppt_x"/>
                                          </p:val>
                                        </p:tav>
                                      </p:tavLst>
                                    </p:anim>
                                    <p:anim calcmode="lin" valueType="num">
                                      <p:cBhvr additive="base">
                                        <p:cTn id="8" dur="500" fill="hold"/>
                                        <p:tgtEl>
                                          <p:spTgt spid="1502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37"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outVertical)">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5031"/>
                                        </p:tgtEl>
                                        <p:attrNameLst>
                                          <p:attrName>style.visibility</p:attrName>
                                        </p:attrNameLst>
                                      </p:cBhvr>
                                      <p:to>
                                        <p:strVal val="visible"/>
                                      </p:to>
                                    </p:set>
                                    <p:animEffect transition="in" filter="fade">
                                      <p:cBhvr>
                                        <p:cTn id="18" dur="500"/>
                                        <p:tgtEl>
                                          <p:spTgt spid="1503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wipe(right)">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5039"/>
                                        </p:tgtEl>
                                        <p:attrNameLst>
                                          <p:attrName>style.visibility</p:attrName>
                                        </p:attrNameLst>
                                      </p:cBhvr>
                                      <p:to>
                                        <p:strVal val="visible"/>
                                      </p:to>
                                    </p:set>
                                    <p:animEffect transition="in" filter="fade">
                                      <p:cBhvr>
                                        <p:cTn id="28" dur="500"/>
                                        <p:tgtEl>
                                          <p:spTgt spid="15039"/>
                                        </p:tgtEl>
                                      </p:cBhvr>
                                    </p:animEffect>
                                  </p:childTnLst>
                                </p:cTn>
                              </p:par>
                            </p:childTnLst>
                          </p:cTn>
                        </p:par>
                      </p:childTnLst>
                    </p:cTn>
                  </p:par>
                  <p:par>
                    <p:cTn id="29" fill="hold">
                      <p:stCondLst>
                        <p:cond delay="indefinite"/>
                      </p:stCondLst>
                      <p:childTnLst>
                        <p:par>
                          <p:cTn id="30" fill="hold">
                            <p:stCondLst>
                              <p:cond delay="0"/>
                            </p:stCondLst>
                            <p:childTnLst>
                              <p:par>
                                <p:cTn id="31" presetID="50" presetClass="entr" presetSubtype="0" decel="10000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strVal val="#ppt_w+.3"/>
                                          </p:val>
                                        </p:tav>
                                        <p:tav tm="100000">
                                          <p:val>
                                            <p:strVal val="#ppt_w"/>
                                          </p:val>
                                        </p:tav>
                                      </p:tavLst>
                                    </p:anim>
                                    <p:anim calcmode="lin" valueType="num">
                                      <p:cBhvr>
                                        <p:cTn id="34" dur="500" fill="hold"/>
                                        <p:tgtEl>
                                          <p:spTgt spid="10"/>
                                        </p:tgtEl>
                                        <p:attrNameLst>
                                          <p:attrName>ppt_h</p:attrName>
                                        </p:attrNameLst>
                                      </p:cBhvr>
                                      <p:tavLst>
                                        <p:tav tm="0">
                                          <p:val>
                                            <p:strVal val="#ppt_h"/>
                                          </p:val>
                                        </p:tav>
                                        <p:tav tm="100000">
                                          <p:val>
                                            <p:strVal val="#ppt_h"/>
                                          </p:val>
                                        </p:tav>
                                      </p:tavLst>
                                    </p:anim>
                                    <p:animEffect transition="in" filter="fade">
                                      <p:cBhvr>
                                        <p:cTn id="35" dur="500"/>
                                        <p:tgtEl>
                                          <p:spTgt spid="1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5036"/>
                                        </p:tgtEl>
                                        <p:attrNameLst>
                                          <p:attrName>style.visibility</p:attrName>
                                        </p:attrNameLst>
                                      </p:cBhvr>
                                      <p:to>
                                        <p:strVal val="visible"/>
                                      </p:to>
                                    </p:set>
                                    <p:animEffect transition="in" filter="fade">
                                      <p:cBhvr>
                                        <p:cTn id="40" dur="500"/>
                                        <p:tgtEl>
                                          <p:spTgt spid="15036"/>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11"/>
                                        </p:tgtEl>
                                        <p:attrNameLst>
                                          <p:attrName>style.visibility</p:attrName>
                                        </p:attrNameLst>
                                      </p:cBhvr>
                                      <p:to>
                                        <p:strVal val="visible"/>
                                      </p:to>
                                    </p:set>
                                    <p:animEffect transition="in" filter="barn(inVertical)">
                                      <p:cBhvr>
                                        <p:cTn id="45" dur="5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12" presetClass="entr" presetSubtype="2" fill="hold" grpId="0" nodeType="clickEffect">
                                  <p:stCondLst>
                                    <p:cond delay="0"/>
                                  </p:stCondLst>
                                  <p:childTnLst>
                                    <p:set>
                                      <p:cBhvr>
                                        <p:cTn id="49" dur="1" fill="hold">
                                          <p:stCondLst>
                                            <p:cond delay="0"/>
                                          </p:stCondLst>
                                        </p:cTn>
                                        <p:tgtEl>
                                          <p:spTgt spid="15"/>
                                        </p:tgtEl>
                                        <p:attrNameLst>
                                          <p:attrName>style.visibility</p:attrName>
                                        </p:attrNameLst>
                                      </p:cBhvr>
                                      <p:to>
                                        <p:strVal val="visible"/>
                                      </p:to>
                                    </p:set>
                                    <p:anim calcmode="lin" valueType="num">
                                      <p:cBhvr additive="base">
                                        <p:cTn id="50" dur="500"/>
                                        <p:tgtEl>
                                          <p:spTgt spid="15"/>
                                        </p:tgtEl>
                                        <p:attrNameLst>
                                          <p:attrName>ppt_x</p:attrName>
                                        </p:attrNameLst>
                                      </p:cBhvr>
                                      <p:tavLst>
                                        <p:tav tm="0">
                                          <p:val>
                                            <p:strVal val="#ppt_x+#ppt_w*1.125000"/>
                                          </p:val>
                                        </p:tav>
                                        <p:tav tm="100000">
                                          <p:val>
                                            <p:strVal val="#ppt_x"/>
                                          </p:val>
                                        </p:tav>
                                      </p:tavLst>
                                    </p:anim>
                                    <p:animEffect transition="in" filter="wipe(left)">
                                      <p:cBhvr>
                                        <p:cTn id="51" dur="500"/>
                                        <p:tgtEl>
                                          <p:spTgt spid="15"/>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grpId="0" nodeType="clickEffect">
                                  <p:stCondLst>
                                    <p:cond delay="0"/>
                                  </p:stCondLst>
                                  <p:childTnLst>
                                    <p:set>
                                      <p:cBhvr>
                                        <p:cTn id="55" dur="1" fill="hold">
                                          <p:stCondLst>
                                            <p:cond delay="0"/>
                                          </p:stCondLst>
                                        </p:cTn>
                                        <p:tgtEl>
                                          <p:spTgt spid="15030"/>
                                        </p:tgtEl>
                                        <p:attrNameLst>
                                          <p:attrName>style.visibility</p:attrName>
                                        </p:attrNameLst>
                                      </p:cBhvr>
                                      <p:to>
                                        <p:strVal val="visible"/>
                                      </p:to>
                                    </p:set>
                                    <p:animEffect transition="in" filter="dissolve">
                                      <p:cBhvr>
                                        <p:cTn id="56" dur="500"/>
                                        <p:tgtEl>
                                          <p:spTgt spid="15030"/>
                                        </p:tgtEl>
                                      </p:cBhvr>
                                    </p:animEffect>
                                  </p:childTnLst>
                                </p:cTn>
                              </p:par>
                              <p:par>
                                <p:cTn id="57" presetID="9" presetClass="entr" presetSubtype="0" fill="hold" nodeType="withEffect">
                                  <p:stCondLst>
                                    <p:cond delay="0"/>
                                  </p:stCondLst>
                                  <p:childTnLst>
                                    <p:set>
                                      <p:cBhvr>
                                        <p:cTn id="58" dur="1" fill="hold">
                                          <p:stCondLst>
                                            <p:cond delay="0"/>
                                          </p:stCondLst>
                                        </p:cTn>
                                        <p:tgtEl>
                                          <p:spTgt spid="15105"/>
                                        </p:tgtEl>
                                        <p:attrNameLst>
                                          <p:attrName>style.visibility</p:attrName>
                                        </p:attrNameLst>
                                      </p:cBhvr>
                                      <p:to>
                                        <p:strVal val="visible"/>
                                      </p:to>
                                    </p:set>
                                    <p:animEffect transition="in" filter="dissolve">
                                      <p:cBhvr>
                                        <p:cTn id="59" dur="500"/>
                                        <p:tgtEl>
                                          <p:spTgt spid="15105"/>
                                        </p:tgtEl>
                                      </p:cBhvr>
                                    </p:animEffect>
                                  </p:childTnLst>
                                </p:cTn>
                              </p:par>
                              <p:par>
                                <p:cTn id="60" presetID="9" presetClass="entr" presetSubtype="0" fill="hold" nodeType="withEffect">
                                  <p:stCondLst>
                                    <p:cond delay="0"/>
                                  </p:stCondLst>
                                  <p:childTnLst>
                                    <p:set>
                                      <p:cBhvr>
                                        <p:cTn id="61" dur="1" fill="hold">
                                          <p:stCondLst>
                                            <p:cond delay="0"/>
                                          </p:stCondLst>
                                        </p:cTn>
                                        <p:tgtEl>
                                          <p:spTgt spid="15100"/>
                                        </p:tgtEl>
                                        <p:attrNameLst>
                                          <p:attrName>style.visibility</p:attrName>
                                        </p:attrNameLst>
                                      </p:cBhvr>
                                      <p:to>
                                        <p:strVal val="visible"/>
                                      </p:to>
                                    </p:set>
                                    <p:animEffect transition="in" filter="dissolve">
                                      <p:cBhvr>
                                        <p:cTn id="62" dur="500"/>
                                        <p:tgtEl>
                                          <p:spTgt spid="15100"/>
                                        </p:tgtEl>
                                      </p:cBhvr>
                                    </p:animEffect>
                                  </p:childTnLst>
                                </p:cTn>
                              </p:par>
                              <p:par>
                                <p:cTn id="63" presetID="9" presetClass="entr" presetSubtype="0" fill="hold" nodeType="withEffect">
                                  <p:stCondLst>
                                    <p:cond delay="0"/>
                                  </p:stCondLst>
                                  <p:childTnLst>
                                    <p:set>
                                      <p:cBhvr>
                                        <p:cTn id="64" dur="1" fill="hold">
                                          <p:stCondLst>
                                            <p:cond delay="0"/>
                                          </p:stCondLst>
                                        </p:cTn>
                                        <p:tgtEl>
                                          <p:spTgt spid="15125"/>
                                        </p:tgtEl>
                                        <p:attrNameLst>
                                          <p:attrName>style.visibility</p:attrName>
                                        </p:attrNameLst>
                                      </p:cBhvr>
                                      <p:to>
                                        <p:strVal val="visible"/>
                                      </p:to>
                                    </p:set>
                                    <p:animEffect transition="in" filter="dissolve">
                                      <p:cBhvr>
                                        <p:cTn id="65" dur="500"/>
                                        <p:tgtEl>
                                          <p:spTgt spid="15125"/>
                                        </p:tgtEl>
                                      </p:cBhvr>
                                    </p:animEffect>
                                  </p:childTnLst>
                                </p:cTn>
                              </p:par>
                              <p:par>
                                <p:cTn id="66" presetID="9" presetClass="entr" presetSubtype="0" fill="hold" nodeType="withEffect">
                                  <p:stCondLst>
                                    <p:cond delay="0"/>
                                  </p:stCondLst>
                                  <p:childTnLst>
                                    <p:set>
                                      <p:cBhvr>
                                        <p:cTn id="67" dur="1" fill="hold">
                                          <p:stCondLst>
                                            <p:cond delay="0"/>
                                          </p:stCondLst>
                                        </p:cTn>
                                        <p:tgtEl>
                                          <p:spTgt spid="15110"/>
                                        </p:tgtEl>
                                        <p:attrNameLst>
                                          <p:attrName>style.visibility</p:attrName>
                                        </p:attrNameLst>
                                      </p:cBhvr>
                                      <p:to>
                                        <p:strVal val="visible"/>
                                      </p:to>
                                    </p:set>
                                    <p:animEffect transition="in" filter="dissolve">
                                      <p:cBhvr>
                                        <p:cTn id="68" dur="500"/>
                                        <p:tgtEl>
                                          <p:spTgt spid="15110"/>
                                        </p:tgtEl>
                                      </p:cBhvr>
                                    </p:animEffect>
                                  </p:childTnLst>
                                </p:cTn>
                              </p:par>
                              <p:par>
                                <p:cTn id="69" presetID="9" presetClass="entr" presetSubtype="0" fill="hold" nodeType="withEffect">
                                  <p:stCondLst>
                                    <p:cond delay="0"/>
                                  </p:stCondLst>
                                  <p:childTnLst>
                                    <p:set>
                                      <p:cBhvr>
                                        <p:cTn id="70" dur="1" fill="hold">
                                          <p:stCondLst>
                                            <p:cond delay="0"/>
                                          </p:stCondLst>
                                        </p:cTn>
                                        <p:tgtEl>
                                          <p:spTgt spid="15120"/>
                                        </p:tgtEl>
                                        <p:attrNameLst>
                                          <p:attrName>style.visibility</p:attrName>
                                        </p:attrNameLst>
                                      </p:cBhvr>
                                      <p:to>
                                        <p:strVal val="visible"/>
                                      </p:to>
                                    </p:set>
                                    <p:animEffect transition="in" filter="dissolve">
                                      <p:cBhvr>
                                        <p:cTn id="71" dur="500"/>
                                        <p:tgtEl>
                                          <p:spTgt spid="15120"/>
                                        </p:tgtEl>
                                      </p:cBhvr>
                                    </p:animEffect>
                                  </p:childTnLst>
                                </p:cTn>
                              </p:par>
                              <p:par>
                                <p:cTn id="72" presetID="9" presetClass="entr" presetSubtype="0" fill="hold" nodeType="withEffect">
                                  <p:stCondLst>
                                    <p:cond delay="0"/>
                                  </p:stCondLst>
                                  <p:childTnLst>
                                    <p:set>
                                      <p:cBhvr>
                                        <p:cTn id="73" dur="1" fill="hold">
                                          <p:stCondLst>
                                            <p:cond delay="0"/>
                                          </p:stCondLst>
                                        </p:cTn>
                                        <p:tgtEl>
                                          <p:spTgt spid="15115"/>
                                        </p:tgtEl>
                                        <p:attrNameLst>
                                          <p:attrName>style.visibility</p:attrName>
                                        </p:attrNameLst>
                                      </p:cBhvr>
                                      <p:to>
                                        <p:strVal val="visible"/>
                                      </p:to>
                                    </p:set>
                                    <p:animEffect transition="in" filter="dissolve">
                                      <p:cBhvr>
                                        <p:cTn id="74" dur="500"/>
                                        <p:tgtEl>
                                          <p:spTgt spid="15115"/>
                                        </p:tgtEl>
                                      </p:cBhvr>
                                    </p:animEffect>
                                  </p:childTnLst>
                                </p:cTn>
                              </p:par>
                              <p:par>
                                <p:cTn id="75" presetID="9" presetClass="entr" presetSubtype="0" fill="hold" nodeType="withEffect">
                                  <p:stCondLst>
                                    <p:cond delay="0"/>
                                  </p:stCondLst>
                                  <p:childTnLst>
                                    <p:set>
                                      <p:cBhvr>
                                        <p:cTn id="76" dur="1" fill="hold">
                                          <p:stCondLst>
                                            <p:cond delay="0"/>
                                          </p:stCondLst>
                                        </p:cTn>
                                        <p:tgtEl>
                                          <p:spTgt spid="15046"/>
                                        </p:tgtEl>
                                        <p:attrNameLst>
                                          <p:attrName>style.visibility</p:attrName>
                                        </p:attrNameLst>
                                      </p:cBhvr>
                                      <p:to>
                                        <p:strVal val="visible"/>
                                      </p:to>
                                    </p:set>
                                    <p:animEffect transition="in" filter="dissolve">
                                      <p:cBhvr>
                                        <p:cTn id="77" dur="500"/>
                                        <p:tgtEl>
                                          <p:spTgt spid="15046"/>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15045"/>
                                        </p:tgtEl>
                                        <p:attrNameLst>
                                          <p:attrName>style.visibility</p:attrName>
                                        </p:attrNameLst>
                                      </p:cBhvr>
                                      <p:to>
                                        <p:strVal val="visible"/>
                                      </p:to>
                                    </p:set>
                                    <p:animEffect transition="in" filter="dissolve">
                                      <p:cBhvr>
                                        <p:cTn id="80" dur="500"/>
                                        <p:tgtEl>
                                          <p:spTgt spid="15045"/>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15020"/>
                                        </p:tgtEl>
                                        <p:attrNameLst>
                                          <p:attrName>style.visibility</p:attrName>
                                        </p:attrNameLst>
                                      </p:cBhvr>
                                      <p:to>
                                        <p:strVal val="visible"/>
                                      </p:to>
                                    </p:set>
                                    <p:animEffect transition="in" filter="wipe(left)">
                                      <p:cBhvr>
                                        <p:cTn id="85" dur="500"/>
                                        <p:tgtEl>
                                          <p:spTgt spid="15020"/>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15021">
                                            <p:bg/>
                                          </p:spTgt>
                                        </p:tgtEl>
                                        <p:attrNameLst>
                                          <p:attrName>style.visibility</p:attrName>
                                        </p:attrNameLst>
                                      </p:cBhvr>
                                      <p:to>
                                        <p:strVal val="visible"/>
                                      </p:to>
                                    </p:set>
                                    <p:anim calcmode="lin" valueType="num">
                                      <p:cBhvr>
                                        <p:cTn id="90" dur="500" fill="hold"/>
                                        <p:tgtEl>
                                          <p:spTgt spid="15021">
                                            <p:bg/>
                                          </p:spTgt>
                                        </p:tgtEl>
                                        <p:attrNameLst>
                                          <p:attrName>ppt_w</p:attrName>
                                        </p:attrNameLst>
                                      </p:cBhvr>
                                      <p:tavLst>
                                        <p:tav tm="0">
                                          <p:val>
                                            <p:fltVal val="0"/>
                                          </p:val>
                                        </p:tav>
                                        <p:tav tm="100000">
                                          <p:val>
                                            <p:strVal val="#ppt_w"/>
                                          </p:val>
                                        </p:tav>
                                      </p:tavLst>
                                    </p:anim>
                                    <p:anim calcmode="lin" valueType="num">
                                      <p:cBhvr>
                                        <p:cTn id="91" dur="500" fill="hold"/>
                                        <p:tgtEl>
                                          <p:spTgt spid="15021">
                                            <p:bg/>
                                          </p:spTgt>
                                        </p:tgtEl>
                                        <p:attrNameLst>
                                          <p:attrName>ppt_h</p:attrName>
                                        </p:attrNameLst>
                                      </p:cBhvr>
                                      <p:tavLst>
                                        <p:tav tm="0">
                                          <p:val>
                                            <p:fltVal val="0"/>
                                          </p:val>
                                        </p:tav>
                                        <p:tav tm="100000">
                                          <p:val>
                                            <p:strVal val="#ppt_h"/>
                                          </p:val>
                                        </p:tav>
                                      </p:tavLst>
                                    </p:anim>
                                    <p:animEffect transition="in" filter="fade">
                                      <p:cBhvr>
                                        <p:cTn id="92" dur="500"/>
                                        <p:tgtEl>
                                          <p:spTgt spid="15021">
                                            <p:bg/>
                                          </p:spTgt>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15021">
                                            <p:txEl>
                                              <p:pRg st="0" end="0"/>
                                            </p:txEl>
                                          </p:spTgt>
                                        </p:tgtEl>
                                        <p:attrNameLst>
                                          <p:attrName>style.visibility</p:attrName>
                                        </p:attrNameLst>
                                      </p:cBhvr>
                                      <p:to>
                                        <p:strVal val="visible"/>
                                      </p:to>
                                    </p:set>
                                    <p:anim calcmode="lin" valueType="num">
                                      <p:cBhvr>
                                        <p:cTn id="95" dur="500" fill="hold"/>
                                        <p:tgtEl>
                                          <p:spTgt spid="15021">
                                            <p:txEl>
                                              <p:pRg st="0" end="0"/>
                                            </p:txEl>
                                          </p:spTgt>
                                        </p:tgtEl>
                                        <p:attrNameLst>
                                          <p:attrName>ppt_w</p:attrName>
                                        </p:attrNameLst>
                                      </p:cBhvr>
                                      <p:tavLst>
                                        <p:tav tm="0">
                                          <p:val>
                                            <p:fltVal val="0"/>
                                          </p:val>
                                        </p:tav>
                                        <p:tav tm="100000">
                                          <p:val>
                                            <p:strVal val="#ppt_w"/>
                                          </p:val>
                                        </p:tav>
                                      </p:tavLst>
                                    </p:anim>
                                    <p:anim calcmode="lin" valueType="num">
                                      <p:cBhvr>
                                        <p:cTn id="96" dur="500" fill="hold"/>
                                        <p:tgtEl>
                                          <p:spTgt spid="15021">
                                            <p:txEl>
                                              <p:pRg st="0" end="0"/>
                                            </p:txEl>
                                          </p:spTgt>
                                        </p:tgtEl>
                                        <p:attrNameLst>
                                          <p:attrName>ppt_h</p:attrName>
                                        </p:attrNameLst>
                                      </p:cBhvr>
                                      <p:tavLst>
                                        <p:tav tm="0">
                                          <p:val>
                                            <p:fltVal val="0"/>
                                          </p:val>
                                        </p:tav>
                                        <p:tav tm="100000">
                                          <p:val>
                                            <p:strVal val="#ppt_h"/>
                                          </p:val>
                                        </p:tav>
                                      </p:tavLst>
                                    </p:anim>
                                    <p:animEffect transition="in" filter="fade">
                                      <p:cBhvr>
                                        <p:cTn id="97" dur="500"/>
                                        <p:tgtEl>
                                          <p:spTgt spid="15021">
                                            <p:txEl>
                                              <p:pRg st="0" end="0"/>
                                            </p:txEl>
                                          </p:spTgt>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4"/>
                                        </p:tgtEl>
                                        <p:attrNameLst>
                                          <p:attrName>style.visibility</p:attrName>
                                        </p:attrNameLst>
                                      </p:cBhvr>
                                      <p:to>
                                        <p:strVal val="visible"/>
                                      </p:to>
                                    </p:set>
                                    <p:anim calcmode="lin" valueType="num">
                                      <p:cBhvr>
                                        <p:cTn id="100" dur="500" fill="hold"/>
                                        <p:tgtEl>
                                          <p:spTgt spid="14"/>
                                        </p:tgtEl>
                                        <p:attrNameLst>
                                          <p:attrName>ppt_w</p:attrName>
                                        </p:attrNameLst>
                                      </p:cBhvr>
                                      <p:tavLst>
                                        <p:tav tm="0">
                                          <p:val>
                                            <p:fltVal val="0"/>
                                          </p:val>
                                        </p:tav>
                                        <p:tav tm="100000">
                                          <p:val>
                                            <p:strVal val="#ppt_w"/>
                                          </p:val>
                                        </p:tav>
                                      </p:tavLst>
                                    </p:anim>
                                    <p:anim calcmode="lin" valueType="num">
                                      <p:cBhvr>
                                        <p:cTn id="101" dur="500" fill="hold"/>
                                        <p:tgtEl>
                                          <p:spTgt spid="14"/>
                                        </p:tgtEl>
                                        <p:attrNameLst>
                                          <p:attrName>ppt_h</p:attrName>
                                        </p:attrNameLst>
                                      </p:cBhvr>
                                      <p:tavLst>
                                        <p:tav tm="0">
                                          <p:val>
                                            <p:fltVal val="0"/>
                                          </p:val>
                                        </p:tav>
                                        <p:tav tm="100000">
                                          <p:val>
                                            <p:strVal val="#ppt_h"/>
                                          </p:val>
                                        </p:tav>
                                      </p:tavLst>
                                    </p:anim>
                                    <p:animEffect transition="in" filter="fade">
                                      <p:cBhvr>
                                        <p:cTn id="102" dur="500"/>
                                        <p:tgtEl>
                                          <p:spTgt spid="14"/>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13"/>
                                        </p:tgtEl>
                                        <p:attrNameLst>
                                          <p:attrName>style.visibility</p:attrName>
                                        </p:attrNameLst>
                                      </p:cBhvr>
                                      <p:to>
                                        <p:strVal val="visible"/>
                                      </p:to>
                                    </p:set>
                                    <p:anim calcmode="lin" valueType="num">
                                      <p:cBhvr>
                                        <p:cTn id="105" dur="500" fill="hold"/>
                                        <p:tgtEl>
                                          <p:spTgt spid="13"/>
                                        </p:tgtEl>
                                        <p:attrNameLst>
                                          <p:attrName>ppt_w</p:attrName>
                                        </p:attrNameLst>
                                      </p:cBhvr>
                                      <p:tavLst>
                                        <p:tav tm="0">
                                          <p:val>
                                            <p:fltVal val="0"/>
                                          </p:val>
                                        </p:tav>
                                        <p:tav tm="100000">
                                          <p:val>
                                            <p:strVal val="#ppt_w"/>
                                          </p:val>
                                        </p:tav>
                                      </p:tavLst>
                                    </p:anim>
                                    <p:anim calcmode="lin" valueType="num">
                                      <p:cBhvr>
                                        <p:cTn id="106" dur="500" fill="hold"/>
                                        <p:tgtEl>
                                          <p:spTgt spid="13"/>
                                        </p:tgtEl>
                                        <p:attrNameLst>
                                          <p:attrName>ppt_h</p:attrName>
                                        </p:attrNameLst>
                                      </p:cBhvr>
                                      <p:tavLst>
                                        <p:tav tm="0">
                                          <p:val>
                                            <p:fltVal val="0"/>
                                          </p:val>
                                        </p:tav>
                                        <p:tav tm="100000">
                                          <p:val>
                                            <p:strVal val="#ppt_h"/>
                                          </p:val>
                                        </p:tav>
                                      </p:tavLst>
                                    </p:anim>
                                    <p:animEffect transition="in" filter="fade">
                                      <p:cBhvr>
                                        <p:cTn id="107" dur="500"/>
                                        <p:tgtEl>
                                          <p:spTgt spid="13"/>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37"/>
                                        </p:tgtEl>
                                        <p:attrNameLst>
                                          <p:attrName>style.visibility</p:attrName>
                                        </p:attrNameLst>
                                      </p:cBhvr>
                                      <p:to>
                                        <p:strVal val="visible"/>
                                      </p:to>
                                    </p:set>
                                    <p:anim calcmode="lin" valueType="num">
                                      <p:cBhvr>
                                        <p:cTn id="110" dur="500" fill="hold"/>
                                        <p:tgtEl>
                                          <p:spTgt spid="137"/>
                                        </p:tgtEl>
                                        <p:attrNameLst>
                                          <p:attrName>ppt_w</p:attrName>
                                        </p:attrNameLst>
                                      </p:cBhvr>
                                      <p:tavLst>
                                        <p:tav tm="0">
                                          <p:val>
                                            <p:fltVal val="0"/>
                                          </p:val>
                                        </p:tav>
                                        <p:tav tm="100000">
                                          <p:val>
                                            <p:strVal val="#ppt_w"/>
                                          </p:val>
                                        </p:tav>
                                      </p:tavLst>
                                    </p:anim>
                                    <p:anim calcmode="lin" valueType="num">
                                      <p:cBhvr>
                                        <p:cTn id="111" dur="500" fill="hold"/>
                                        <p:tgtEl>
                                          <p:spTgt spid="137"/>
                                        </p:tgtEl>
                                        <p:attrNameLst>
                                          <p:attrName>ppt_h</p:attrName>
                                        </p:attrNameLst>
                                      </p:cBhvr>
                                      <p:tavLst>
                                        <p:tav tm="0">
                                          <p:val>
                                            <p:fltVal val="0"/>
                                          </p:val>
                                        </p:tav>
                                        <p:tav tm="100000">
                                          <p:val>
                                            <p:strVal val="#ppt_h"/>
                                          </p:val>
                                        </p:tav>
                                      </p:tavLst>
                                    </p:anim>
                                    <p:animEffect transition="in" filter="fade">
                                      <p:cBhvr>
                                        <p:cTn id="112"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023" grpId="0" animBg="1"/>
      <p:bldP spid="15030" grpId="0" animBg="1"/>
      <p:bldP spid="15045" grpId="0" animBg="1"/>
      <p:bldP spid="15021" grpId="0" uiExpand="1" build="p" animBg="1"/>
      <p:bldP spid="8" grpId="0"/>
      <p:bldP spid="9" grpId="0"/>
      <p:bldP spid="10" grpId="0"/>
      <p:bldP spid="11" grpId="0"/>
      <p:bldP spid="13" grpId="0"/>
      <p:bldP spid="14" grpId="0"/>
      <p:bldP spid="137" grpId="0"/>
      <p:bldP spid="15" grpId="0" animBg="1"/>
    </p:bldLst>
  </p:timing>
</p:sld>
</file>

<file path=ppt/theme/theme1.xml><?xml version="1.0" encoding="utf-8"?>
<a:theme xmlns:a="http://schemas.openxmlformats.org/drawingml/2006/main" name="Science Subject for High School - 10th Grade: Atoms and the Periodic Table by Slidesgo">
  <a:themeElements>
    <a:clrScheme name="Simple Light">
      <a:dk1>
        <a:srgbClr val="000000"/>
      </a:dk1>
      <a:lt1>
        <a:srgbClr val="CBDDEF"/>
      </a:lt1>
      <a:dk2>
        <a:srgbClr val="FFB000"/>
      </a:dk2>
      <a:lt2>
        <a:srgbClr val="47B8EA"/>
      </a:lt2>
      <a:accent1>
        <a:srgbClr val="3394BE"/>
      </a:accent1>
      <a:accent2>
        <a:srgbClr val="00965F"/>
      </a:accent2>
      <a:accent3>
        <a:srgbClr val="FDDF78"/>
      </a:accent3>
      <a:accent4>
        <a:srgbClr val="BE33BA"/>
      </a:accent4>
      <a:accent5>
        <a:srgbClr val="7DDBAE"/>
      </a:accent5>
      <a:accent6>
        <a:srgbClr val="FF657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hemistry Thesis Infographics by Slidesgo">
  <a:themeElements>
    <a:clrScheme name="Simple Light">
      <a:dk1>
        <a:srgbClr val="2D406A"/>
      </a:dk1>
      <a:lt1>
        <a:srgbClr val="FFFFFF"/>
      </a:lt1>
      <a:dk2>
        <a:srgbClr val="FCBF4A"/>
      </a:dk2>
      <a:lt2>
        <a:srgbClr val="30A0A0"/>
      </a:lt2>
      <a:accent1>
        <a:srgbClr val="2D406A"/>
      </a:accent1>
      <a:accent2>
        <a:srgbClr val="30A0A0"/>
      </a:accent2>
      <a:accent3>
        <a:srgbClr val="FCBF4A"/>
      </a:accent3>
      <a:accent4>
        <a:srgbClr val="F3F3F3"/>
      </a:accent4>
      <a:accent5>
        <a:srgbClr val="DBD75A"/>
      </a:accent5>
      <a:accent6>
        <a:srgbClr val="56CDD3"/>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1148</TotalTime>
  <Words>1112</Words>
  <Application>Microsoft Office PowerPoint</Application>
  <PresentationFormat>On-screen Show (16:9)</PresentationFormat>
  <Paragraphs>167</Paragraphs>
  <Slides>24</Slides>
  <Notes>24</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24</vt:i4>
      </vt:variant>
    </vt:vector>
  </HeadingPairs>
  <TitlesOfParts>
    <vt:vector size="40" baseType="lpstr">
      <vt:lpstr>Open Sans</vt:lpstr>
      <vt:lpstr>Anton</vt:lpstr>
      <vt:lpstr>Arial</vt:lpstr>
      <vt:lpstr>Cambria Math</vt:lpstr>
      <vt:lpstr>Calibri</vt:lpstr>
      <vt:lpstr>Roboto Condensed Light</vt:lpstr>
      <vt:lpstr>Times New Roman</vt:lpstr>
      <vt:lpstr>Anaheim</vt:lpstr>
      <vt:lpstr>Wingdings</vt:lpstr>
      <vt:lpstr>Hammersmith One</vt:lpstr>
      <vt:lpstr>Advent Pro</vt:lpstr>
      <vt:lpstr>Fira Sans Extra Condensed</vt:lpstr>
      <vt:lpstr>Abel</vt:lpstr>
      <vt:lpstr>Bebas Neue</vt:lpstr>
      <vt:lpstr>Science Subject for High School - 10th Grade: Atoms and the Periodic Table by Slidesgo</vt:lpstr>
      <vt:lpstr>Chemistry Thesis Infographics by Slidesgo</vt:lpstr>
      <vt:lpstr>CHÀO MỪNG CÁC EM  ĐẾN VỚI BÀI HỌC HÔM NAY!</vt:lpstr>
      <vt:lpstr>KHỞI ĐỘNG</vt:lpstr>
      <vt:lpstr>BÀI 2: NGUYÊN TỐ HÓA HỌC</vt:lpstr>
      <vt:lpstr>01</vt:lpstr>
      <vt:lpstr>I. Nguyên tố hóa học</vt:lpstr>
      <vt:lpstr>PowerPoint Presentation</vt:lpstr>
      <vt:lpstr>II. Kí hiệu nguyên tử</vt:lpstr>
      <vt:lpstr>Kí hiệu nguyên tử</vt:lpstr>
      <vt:lpstr>?2: Kí hiệu của một nguyên tử cho biết thông tin gì? Cho ví dụ.</vt:lpstr>
      <vt:lpstr>.</vt:lpstr>
      <vt:lpstr>PowerPoint Presentation</vt:lpstr>
      <vt:lpstr>.</vt:lpstr>
      <vt:lpstr>?4: Xác định thành phần nguyên tử (số proton, neutron, electron) của mỗi đồng vị sau: </vt:lpstr>
      <vt:lpstr>IV. Nguyên tử khối</vt:lpstr>
      <vt:lpstr>KẾT LUẬN</vt:lpstr>
      <vt:lpstr>.</vt:lpstr>
      <vt:lpstr>?6 (SGK - tr20)</vt:lpstr>
      <vt:lpstr>LUYỆN TẬP</vt:lpstr>
      <vt:lpstr>?5 (SGK - tr20)</vt:lpstr>
      <vt:lpstr>?7 (SGK - tr20)</vt:lpstr>
      <vt:lpstr>VẬN DỤNG</vt:lpstr>
      <vt:lpstr>PowerPoint Presentation</vt:lpstr>
      <vt:lpstr>.</vt:lpstr>
      <vt:lpstr>CẢM ƠN CÁC EM  ĐÃ LẮNG NGHE BÀI GIẢNG!</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SCIENCE SUBJECT FOR HIGH SCHOOL: ATOMS AND THE PERIODIC TABLE</dc:title>
  <dc:creator>User</dc:creator>
  <cp:lastModifiedBy>Microsoft account</cp:lastModifiedBy>
  <cp:revision>32</cp:revision>
  <dcterms:modified xsi:type="dcterms:W3CDTF">2022-05-25T03:20:12Z</dcterms:modified>
</cp:coreProperties>
</file>