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34"/>
  </p:notesMasterIdLst>
  <p:sldIdLst>
    <p:sldId id="256" r:id="rId2"/>
    <p:sldId id="257" r:id="rId3"/>
    <p:sldId id="259" r:id="rId4"/>
    <p:sldId id="453" r:id="rId5"/>
    <p:sldId id="455" r:id="rId6"/>
    <p:sldId id="454" r:id="rId7"/>
    <p:sldId id="456" r:id="rId8"/>
    <p:sldId id="309" r:id="rId9"/>
    <p:sldId id="459" r:id="rId10"/>
    <p:sldId id="8772" r:id="rId11"/>
    <p:sldId id="460" r:id="rId12"/>
    <p:sldId id="8771" r:id="rId13"/>
    <p:sldId id="468" r:id="rId14"/>
    <p:sldId id="469" r:id="rId15"/>
    <p:sldId id="8773" r:id="rId16"/>
    <p:sldId id="8774" r:id="rId17"/>
    <p:sldId id="287" r:id="rId18"/>
    <p:sldId id="451" r:id="rId19"/>
    <p:sldId id="471" r:id="rId20"/>
    <p:sldId id="8761" r:id="rId21"/>
    <p:sldId id="450" r:id="rId22"/>
    <p:sldId id="452" r:id="rId23"/>
    <p:sldId id="8762" r:id="rId24"/>
    <p:sldId id="266" r:id="rId25"/>
    <p:sldId id="8775" r:id="rId26"/>
    <p:sldId id="442" r:id="rId27"/>
    <p:sldId id="8765" r:id="rId28"/>
    <p:sldId id="284" r:id="rId29"/>
    <p:sldId id="297" r:id="rId30"/>
    <p:sldId id="8766" r:id="rId31"/>
    <p:sldId id="8768" r:id="rId32"/>
    <p:sldId id="8769" r:id="rId33"/>
  </p:sldIdLst>
  <p:sldSz cx="9144000" cy="5143500" type="screen16x9"/>
  <p:notesSz cx="6858000" cy="9144000"/>
  <p:embeddedFontLst>
    <p:embeddedFont>
      <p:font typeface="Albert Sans" panose="020B0604020202020204" charset="0"/>
      <p:regular r:id="rId35"/>
      <p:bold r:id="rId36"/>
      <p:italic r:id="rId37"/>
      <p:boldItalic r:id="rId38"/>
    </p:embeddedFont>
    <p:embeddedFont>
      <p:font typeface="Palanquin Dark" panose="020B0604020202020204" charset="0"/>
      <p:regular r:id="rId39"/>
      <p:bold r:id="rId40"/>
    </p:embeddedFont>
    <p:embeddedFont>
      <p:font typeface="Wendy One"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4DB"/>
    <a:srgbClr val="0033CC"/>
    <a:srgbClr val="CAE7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CE6377-3683-439C-A9AE-C400D4EF9C59}">
  <a:tblStyle styleId="{20CE6377-3683-439C-A9AE-C400D4EF9C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39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a1f79d108c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a1f79d108c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fa905f6157_3_19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fa905f6157_3_19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a1f79d108c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2a1f79d108c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a1f79d108c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2a1f79d108c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22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a1f79d108c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2a1f79d108c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9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b68a1d95b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b68a1d95b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b68a1d95b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b68a1d95b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43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fa905f6157_3_18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5" name="Google Shape;3765;gfa905f6157_3_18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g152a7caf94b_1_2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9" name="Google Shape;2929;g152a7caf94b_1_2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83">
            <a:off x="1755000" y="1130251"/>
            <a:ext cx="5634000" cy="2173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0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755000" y="3562925"/>
            <a:ext cx="5634000" cy="457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91695" y="-111499"/>
            <a:ext cx="9302058" cy="5339661"/>
            <a:chOff x="-91695" y="-111499"/>
            <a:chExt cx="9302058" cy="5339661"/>
          </a:xfrm>
        </p:grpSpPr>
        <p:sp>
          <p:nvSpPr>
            <p:cNvPr id="12" name="Google Shape;12;p2"/>
            <p:cNvSpPr/>
            <p:nvPr/>
          </p:nvSpPr>
          <p:spPr>
            <a:xfrm>
              <a:off x="4992880" y="1151106"/>
              <a:ext cx="4197204" cy="4071709"/>
            </a:xfrm>
            <a:custGeom>
              <a:avLst/>
              <a:gdLst/>
              <a:ahLst/>
              <a:cxnLst/>
              <a:rect l="l" t="t" r="r" b="b"/>
              <a:pathLst>
                <a:path w="10970" h="10642" extrusionOk="0">
                  <a:moveTo>
                    <a:pt x="10970" y="74"/>
                  </a:moveTo>
                  <a:cubicBezTo>
                    <a:pt x="10587" y="12"/>
                    <a:pt x="10187" y="-50"/>
                    <a:pt x="9816" y="64"/>
                  </a:cubicBezTo>
                  <a:cubicBezTo>
                    <a:pt x="9445" y="177"/>
                    <a:pt x="9113" y="523"/>
                    <a:pt x="9151" y="909"/>
                  </a:cubicBezTo>
                  <a:cubicBezTo>
                    <a:pt x="9180" y="1210"/>
                    <a:pt x="9419" y="1517"/>
                    <a:pt x="9279" y="1786"/>
                  </a:cubicBezTo>
                  <a:cubicBezTo>
                    <a:pt x="9176" y="1985"/>
                    <a:pt x="8899" y="2063"/>
                    <a:pt x="8833" y="2277"/>
                  </a:cubicBezTo>
                  <a:cubicBezTo>
                    <a:pt x="8730" y="2614"/>
                    <a:pt x="9228" y="2855"/>
                    <a:pt x="9260" y="3206"/>
                  </a:cubicBezTo>
                  <a:cubicBezTo>
                    <a:pt x="9280" y="3426"/>
                    <a:pt x="9106" y="3621"/>
                    <a:pt x="8912" y="3727"/>
                  </a:cubicBezTo>
                  <a:cubicBezTo>
                    <a:pt x="8719" y="3834"/>
                    <a:pt x="8497" y="3885"/>
                    <a:pt x="8306" y="3996"/>
                  </a:cubicBezTo>
                  <a:cubicBezTo>
                    <a:pt x="8020" y="4164"/>
                    <a:pt x="7818" y="4471"/>
                    <a:pt x="7780" y="4801"/>
                  </a:cubicBezTo>
                  <a:cubicBezTo>
                    <a:pt x="7742" y="5131"/>
                    <a:pt x="7867" y="5476"/>
                    <a:pt x="8108" y="5705"/>
                  </a:cubicBezTo>
                  <a:cubicBezTo>
                    <a:pt x="8258" y="5848"/>
                    <a:pt x="8447" y="5945"/>
                    <a:pt x="8601" y="6083"/>
                  </a:cubicBezTo>
                  <a:cubicBezTo>
                    <a:pt x="8756" y="6220"/>
                    <a:pt x="8881" y="6424"/>
                    <a:pt x="8837" y="6627"/>
                  </a:cubicBezTo>
                  <a:cubicBezTo>
                    <a:pt x="8778" y="6901"/>
                    <a:pt x="8457" y="7030"/>
                    <a:pt x="8312" y="7270"/>
                  </a:cubicBezTo>
                  <a:cubicBezTo>
                    <a:pt x="8100" y="7620"/>
                    <a:pt x="8314" y="8062"/>
                    <a:pt x="8331" y="8471"/>
                  </a:cubicBezTo>
                  <a:cubicBezTo>
                    <a:pt x="8349" y="8891"/>
                    <a:pt x="8131" y="9313"/>
                    <a:pt x="7778" y="9541"/>
                  </a:cubicBezTo>
                  <a:cubicBezTo>
                    <a:pt x="7426" y="9770"/>
                    <a:pt x="6952" y="9797"/>
                    <a:pt x="6575" y="9610"/>
                  </a:cubicBezTo>
                  <a:cubicBezTo>
                    <a:pt x="6173" y="9409"/>
                    <a:pt x="5931" y="9069"/>
                    <a:pt x="5456" y="9026"/>
                  </a:cubicBezTo>
                  <a:cubicBezTo>
                    <a:pt x="5085" y="8993"/>
                    <a:pt x="4696" y="9129"/>
                    <a:pt x="4441" y="9403"/>
                  </a:cubicBezTo>
                  <a:cubicBezTo>
                    <a:pt x="4277" y="9579"/>
                    <a:pt x="4167" y="9803"/>
                    <a:pt x="3982" y="9957"/>
                  </a:cubicBezTo>
                  <a:cubicBezTo>
                    <a:pt x="3679" y="10212"/>
                    <a:pt x="3234" y="10228"/>
                    <a:pt x="2852" y="10126"/>
                  </a:cubicBezTo>
                  <a:cubicBezTo>
                    <a:pt x="2469" y="10023"/>
                    <a:pt x="2122" y="9819"/>
                    <a:pt x="1755" y="9670"/>
                  </a:cubicBezTo>
                  <a:cubicBezTo>
                    <a:pt x="1387" y="9521"/>
                    <a:pt x="971" y="9429"/>
                    <a:pt x="597" y="9558"/>
                  </a:cubicBezTo>
                  <a:cubicBezTo>
                    <a:pt x="244" y="9679"/>
                    <a:pt x="-258" y="10313"/>
                    <a:pt x="157" y="10642"/>
                  </a:cubicBezTo>
                  <a:lnTo>
                    <a:pt x="10970" y="10642"/>
                  </a:lnTo>
                  <a:lnTo>
                    <a:pt x="10970" y="7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37275" y="-25413"/>
              <a:ext cx="4411847" cy="3502772"/>
            </a:xfrm>
            <a:custGeom>
              <a:avLst/>
              <a:gdLst/>
              <a:ahLst/>
              <a:cxnLst/>
              <a:rect l="l" t="t" r="r" b="b"/>
              <a:pathLst>
                <a:path w="11531" h="9155" extrusionOk="0">
                  <a:moveTo>
                    <a:pt x="0" y="9040"/>
                  </a:moveTo>
                  <a:cubicBezTo>
                    <a:pt x="239" y="9228"/>
                    <a:pt x="614" y="9174"/>
                    <a:pt x="833" y="8962"/>
                  </a:cubicBezTo>
                  <a:cubicBezTo>
                    <a:pt x="1052" y="8750"/>
                    <a:pt x="1126" y="8419"/>
                    <a:pt x="1082" y="8118"/>
                  </a:cubicBezTo>
                  <a:cubicBezTo>
                    <a:pt x="1057" y="7946"/>
                    <a:pt x="997" y="7781"/>
                    <a:pt x="918" y="7626"/>
                  </a:cubicBezTo>
                  <a:cubicBezTo>
                    <a:pt x="848" y="7485"/>
                    <a:pt x="890" y="7311"/>
                    <a:pt x="1018" y="7220"/>
                  </a:cubicBezTo>
                  <a:cubicBezTo>
                    <a:pt x="1185" y="7104"/>
                    <a:pt x="1293" y="6873"/>
                    <a:pt x="1275" y="6661"/>
                  </a:cubicBezTo>
                  <a:cubicBezTo>
                    <a:pt x="1249" y="6337"/>
                    <a:pt x="1037" y="6064"/>
                    <a:pt x="851" y="5797"/>
                  </a:cubicBezTo>
                  <a:cubicBezTo>
                    <a:pt x="626" y="5473"/>
                    <a:pt x="423" y="5121"/>
                    <a:pt x="365" y="4730"/>
                  </a:cubicBezTo>
                  <a:cubicBezTo>
                    <a:pt x="307" y="4341"/>
                    <a:pt x="419" y="3906"/>
                    <a:pt x="728" y="3662"/>
                  </a:cubicBezTo>
                  <a:cubicBezTo>
                    <a:pt x="961" y="3478"/>
                    <a:pt x="1305" y="3388"/>
                    <a:pt x="1402" y="3108"/>
                  </a:cubicBezTo>
                  <a:cubicBezTo>
                    <a:pt x="1504" y="2811"/>
                    <a:pt x="1258" y="2520"/>
                    <a:pt x="1167" y="2219"/>
                  </a:cubicBezTo>
                  <a:cubicBezTo>
                    <a:pt x="1080" y="1929"/>
                    <a:pt x="1149" y="1596"/>
                    <a:pt x="1347" y="1365"/>
                  </a:cubicBezTo>
                  <a:cubicBezTo>
                    <a:pt x="1543" y="1134"/>
                    <a:pt x="1861" y="1012"/>
                    <a:pt x="2161" y="1052"/>
                  </a:cubicBezTo>
                  <a:cubicBezTo>
                    <a:pt x="2694" y="1122"/>
                    <a:pt x="3117" y="1649"/>
                    <a:pt x="3653" y="1606"/>
                  </a:cubicBezTo>
                  <a:cubicBezTo>
                    <a:pt x="3986" y="1580"/>
                    <a:pt x="4255" y="1336"/>
                    <a:pt x="4552" y="1183"/>
                  </a:cubicBezTo>
                  <a:cubicBezTo>
                    <a:pt x="4850" y="1030"/>
                    <a:pt x="5289" y="1005"/>
                    <a:pt x="5450" y="1298"/>
                  </a:cubicBezTo>
                  <a:cubicBezTo>
                    <a:pt x="5643" y="1646"/>
                    <a:pt x="5265" y="2033"/>
                    <a:pt x="5216" y="2427"/>
                  </a:cubicBezTo>
                  <a:cubicBezTo>
                    <a:pt x="5175" y="2749"/>
                    <a:pt x="5393" y="3084"/>
                    <a:pt x="5703" y="3177"/>
                  </a:cubicBezTo>
                  <a:cubicBezTo>
                    <a:pt x="6013" y="3270"/>
                    <a:pt x="6379" y="3111"/>
                    <a:pt x="6523" y="2820"/>
                  </a:cubicBezTo>
                  <a:cubicBezTo>
                    <a:pt x="6607" y="2650"/>
                    <a:pt x="6618" y="2454"/>
                    <a:pt x="6671" y="2270"/>
                  </a:cubicBezTo>
                  <a:cubicBezTo>
                    <a:pt x="6724" y="2087"/>
                    <a:pt x="6844" y="1900"/>
                    <a:pt x="7032" y="1867"/>
                  </a:cubicBezTo>
                  <a:cubicBezTo>
                    <a:pt x="7336" y="1815"/>
                    <a:pt x="7637" y="2191"/>
                    <a:pt x="7908" y="2045"/>
                  </a:cubicBezTo>
                  <a:cubicBezTo>
                    <a:pt x="8056" y="1966"/>
                    <a:pt x="8093" y="1769"/>
                    <a:pt x="8080" y="1601"/>
                  </a:cubicBezTo>
                  <a:cubicBezTo>
                    <a:pt x="8067" y="1432"/>
                    <a:pt x="8022" y="1261"/>
                    <a:pt x="8071" y="1099"/>
                  </a:cubicBezTo>
                  <a:cubicBezTo>
                    <a:pt x="8133" y="895"/>
                    <a:pt x="8339" y="760"/>
                    <a:pt x="8548" y="721"/>
                  </a:cubicBezTo>
                  <a:cubicBezTo>
                    <a:pt x="8758" y="680"/>
                    <a:pt x="8974" y="716"/>
                    <a:pt x="9185" y="752"/>
                  </a:cubicBezTo>
                  <a:cubicBezTo>
                    <a:pt x="9420" y="792"/>
                    <a:pt x="9654" y="833"/>
                    <a:pt x="9890" y="873"/>
                  </a:cubicBezTo>
                  <a:cubicBezTo>
                    <a:pt x="10256" y="936"/>
                    <a:pt x="10644" y="998"/>
                    <a:pt x="10994" y="870"/>
                  </a:cubicBezTo>
                  <a:cubicBezTo>
                    <a:pt x="11344" y="741"/>
                    <a:pt x="11627" y="350"/>
                    <a:pt x="11500" y="0"/>
                  </a:cubicBezTo>
                  <a:lnTo>
                    <a:pt x="0" y="0"/>
                  </a:lnTo>
                  <a:lnTo>
                    <a:pt x="0" y="8148"/>
                  </a:lnTo>
                  <a:lnTo>
                    <a:pt x="0" y="9040"/>
                  </a:lnTo>
                  <a:close/>
                </a:path>
              </a:pathLst>
            </a:custGeom>
            <a:solidFill>
              <a:srgbClr val="2A72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5180741" y="-111499"/>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91695" y="3854984"/>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 name="Google Shape;16;p2"/>
          <p:cNvGrpSpPr/>
          <p:nvPr/>
        </p:nvGrpSpPr>
        <p:grpSpPr>
          <a:xfrm>
            <a:off x="1708518" y="4110118"/>
            <a:ext cx="6758920" cy="1112719"/>
            <a:chOff x="1708518" y="4110118"/>
            <a:chExt cx="6758920" cy="1112719"/>
          </a:xfrm>
        </p:grpSpPr>
        <p:sp>
          <p:nvSpPr>
            <p:cNvPr id="17" name="Google Shape;17;p2"/>
            <p:cNvSpPr/>
            <p:nvPr/>
          </p:nvSpPr>
          <p:spPr>
            <a:xfrm>
              <a:off x="3990945" y="4473183"/>
              <a:ext cx="143640" cy="136800"/>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4435563" y="457058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l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9" name="Google Shape;19;p2"/>
            <p:cNvGrpSpPr/>
            <p:nvPr/>
          </p:nvGrpSpPr>
          <p:grpSpPr>
            <a:xfrm>
              <a:off x="7770719" y="4110118"/>
              <a:ext cx="696719" cy="696719"/>
              <a:chOff x="3632400" y="976320"/>
              <a:chExt cx="1287360" cy="1287360"/>
            </a:xfrm>
          </p:grpSpPr>
          <p:sp>
            <p:nvSpPr>
              <p:cNvPr id="20" name="Google Shape;20;p2"/>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3" name="Google Shape;33;p2"/>
            <p:cNvGrpSpPr/>
            <p:nvPr/>
          </p:nvGrpSpPr>
          <p:grpSpPr>
            <a:xfrm>
              <a:off x="1708518" y="4470905"/>
              <a:ext cx="1504098" cy="751931"/>
              <a:chOff x="4692960" y="4246200"/>
              <a:chExt cx="2307960" cy="1153800"/>
            </a:xfrm>
          </p:grpSpPr>
          <p:sp>
            <p:nvSpPr>
              <p:cNvPr id="34" name="Google Shape;34;p2"/>
              <p:cNvSpPr/>
              <p:nvPr/>
            </p:nvSpPr>
            <p:spPr>
              <a:xfrm>
                <a:off x="4692960" y="4246200"/>
                <a:ext cx="2307960" cy="1153800"/>
              </a:xfrm>
              <a:custGeom>
                <a:avLst/>
                <a:gdLst/>
                <a:ahLst/>
                <a:cxnLst/>
                <a:rect l="l" t="t" r="r" b="b"/>
                <a:pathLst>
                  <a:path w="6411" h="3205" extrusionOk="0">
                    <a:moveTo>
                      <a:pt x="6149" y="3205"/>
                    </a:moveTo>
                    <a:cubicBezTo>
                      <a:pt x="6149" y="-719"/>
                      <a:pt x="263" y="-719"/>
                      <a:pt x="263" y="3205"/>
                    </a:cubicBezTo>
                    <a:lnTo>
                      <a:pt x="0" y="3205"/>
                    </a:lnTo>
                    <a:cubicBezTo>
                      <a:pt x="0" y="-1069"/>
                      <a:pt x="6411" y="-1069"/>
                      <a:pt x="6411" y="3205"/>
                    </a:cubicBezTo>
                    <a:lnTo>
                      <a:pt x="6149" y="320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2"/>
              <p:cNvSpPr/>
              <p:nvPr/>
            </p:nvSpPr>
            <p:spPr>
              <a:xfrm>
                <a:off x="4787640" y="4340520"/>
                <a:ext cx="2118960" cy="1059480"/>
              </a:xfrm>
              <a:custGeom>
                <a:avLst/>
                <a:gdLst/>
                <a:ahLst/>
                <a:cxnLst/>
                <a:rect l="l" t="t" r="r" b="b"/>
                <a:pathLst>
                  <a:path w="5886" h="2943" extrusionOk="0">
                    <a:moveTo>
                      <a:pt x="5624" y="2943"/>
                    </a:moveTo>
                    <a:cubicBezTo>
                      <a:pt x="5624" y="-632"/>
                      <a:pt x="262" y="-632"/>
                      <a:pt x="262" y="2943"/>
                    </a:cubicBezTo>
                    <a:lnTo>
                      <a:pt x="0" y="2943"/>
                    </a:lnTo>
                    <a:cubicBezTo>
                      <a:pt x="0" y="-981"/>
                      <a:pt x="5886" y="-981"/>
                      <a:pt x="5886" y="2943"/>
                    </a:cubicBezTo>
                    <a:lnTo>
                      <a:pt x="5624" y="2943"/>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36;p2"/>
              <p:cNvSpPr/>
              <p:nvPr/>
            </p:nvSpPr>
            <p:spPr>
              <a:xfrm>
                <a:off x="4881960" y="4434840"/>
                <a:ext cx="1930320" cy="965160"/>
              </a:xfrm>
              <a:custGeom>
                <a:avLst/>
                <a:gdLst/>
                <a:ahLst/>
                <a:cxnLst/>
                <a:rect l="l" t="t" r="r" b="b"/>
                <a:pathLst>
                  <a:path w="5362" h="2681" extrusionOk="0">
                    <a:moveTo>
                      <a:pt x="5100" y="2681"/>
                    </a:moveTo>
                    <a:cubicBezTo>
                      <a:pt x="5100" y="-545"/>
                      <a:pt x="262" y="-545"/>
                      <a:pt x="262" y="2681"/>
                    </a:cubicBezTo>
                    <a:lnTo>
                      <a:pt x="0" y="2681"/>
                    </a:lnTo>
                    <a:cubicBezTo>
                      <a:pt x="0" y="-894"/>
                      <a:pt x="5362" y="-894"/>
                      <a:pt x="5362" y="2681"/>
                    </a:cubicBezTo>
                    <a:lnTo>
                      <a:pt x="5100" y="26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37;p2"/>
              <p:cNvSpPr/>
              <p:nvPr/>
            </p:nvSpPr>
            <p:spPr>
              <a:xfrm>
                <a:off x="4976280" y="4529160"/>
                <a:ext cx="1741680" cy="870840"/>
              </a:xfrm>
              <a:custGeom>
                <a:avLst/>
                <a:gdLst/>
                <a:ahLst/>
                <a:cxnLst/>
                <a:rect l="l" t="t" r="r" b="b"/>
                <a:pathLst>
                  <a:path w="4838" h="2419" extrusionOk="0">
                    <a:moveTo>
                      <a:pt x="4576" y="2419"/>
                    </a:moveTo>
                    <a:cubicBezTo>
                      <a:pt x="4576" y="-457"/>
                      <a:pt x="262" y="-457"/>
                      <a:pt x="262" y="2419"/>
                    </a:cubicBezTo>
                    <a:lnTo>
                      <a:pt x="0" y="2419"/>
                    </a:lnTo>
                    <a:cubicBezTo>
                      <a:pt x="0" y="-807"/>
                      <a:pt x="4838" y="-807"/>
                      <a:pt x="4838" y="2419"/>
                    </a:cubicBezTo>
                    <a:lnTo>
                      <a:pt x="4576" y="241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4">
  <p:cSld name="CUSTOM_23_1">
    <p:spTree>
      <p:nvGrpSpPr>
        <p:cNvPr id="1" name="Shape 1443"/>
        <p:cNvGrpSpPr/>
        <p:nvPr/>
      </p:nvGrpSpPr>
      <p:grpSpPr>
        <a:xfrm>
          <a:off x="0" y="0"/>
          <a:ext cx="0" cy="0"/>
          <a:chOff x="0" y="0"/>
          <a:chExt cx="0" cy="0"/>
        </a:xfrm>
      </p:grpSpPr>
      <p:sp>
        <p:nvSpPr>
          <p:cNvPr id="1444" name="Google Shape;1444;p34"/>
          <p:cNvSpPr txBox="1">
            <a:spLocks noGrp="1"/>
          </p:cNvSpPr>
          <p:nvPr>
            <p:ph type="body" idx="1"/>
          </p:nvPr>
        </p:nvSpPr>
        <p:spPr>
          <a:xfrm>
            <a:off x="4748375" y="1244800"/>
            <a:ext cx="3675600" cy="3363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1445" name="Google Shape;1445;p34"/>
          <p:cNvSpPr txBox="1">
            <a:spLocks noGrp="1"/>
          </p:cNvSpPr>
          <p:nvPr>
            <p:ph type="title"/>
          </p:nvPr>
        </p:nvSpPr>
        <p:spPr>
          <a:xfrm>
            <a:off x="720025" y="5517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46" name="Google Shape;1446;p34"/>
          <p:cNvSpPr txBox="1">
            <a:spLocks noGrp="1"/>
          </p:cNvSpPr>
          <p:nvPr>
            <p:ph type="body" idx="2"/>
          </p:nvPr>
        </p:nvSpPr>
        <p:spPr>
          <a:xfrm>
            <a:off x="720025" y="1244800"/>
            <a:ext cx="3675600" cy="33639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accent1"/>
              </a:buClr>
              <a:buSzPts val="15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grpSp>
        <p:nvGrpSpPr>
          <p:cNvPr id="1447" name="Google Shape;1447;p34"/>
          <p:cNvGrpSpPr/>
          <p:nvPr/>
        </p:nvGrpSpPr>
        <p:grpSpPr>
          <a:xfrm>
            <a:off x="322779" y="159426"/>
            <a:ext cx="8711897" cy="4772051"/>
            <a:chOff x="322779" y="159426"/>
            <a:chExt cx="8711897" cy="4772051"/>
          </a:xfrm>
        </p:grpSpPr>
        <p:grpSp>
          <p:nvGrpSpPr>
            <p:cNvPr id="1448" name="Google Shape;1448;p34"/>
            <p:cNvGrpSpPr/>
            <p:nvPr/>
          </p:nvGrpSpPr>
          <p:grpSpPr>
            <a:xfrm rot="265">
              <a:off x="322779" y="323943"/>
              <a:ext cx="862667" cy="431133"/>
              <a:chOff x="2013480" y="2058480"/>
              <a:chExt cx="664920" cy="332280"/>
            </a:xfrm>
          </p:grpSpPr>
          <p:sp>
            <p:nvSpPr>
              <p:cNvPr id="1449" name="Google Shape;1449;p34"/>
              <p:cNvSpPr/>
              <p:nvPr/>
            </p:nvSpPr>
            <p:spPr>
              <a:xfrm>
                <a:off x="2013480" y="2058480"/>
                <a:ext cx="664920" cy="332280"/>
              </a:xfrm>
              <a:custGeom>
                <a:avLst/>
                <a:gdLst/>
                <a:ahLst/>
                <a:cxnLst/>
                <a:rect l="l" t="t" r="r" b="b"/>
                <a:pathLst>
                  <a:path w="1847" h="923" extrusionOk="0">
                    <a:moveTo>
                      <a:pt x="1710" y="923"/>
                    </a:moveTo>
                    <a:cubicBezTo>
                      <a:pt x="1710" y="-124"/>
                      <a:pt x="137" y="-124"/>
                      <a:pt x="137" y="923"/>
                    </a:cubicBezTo>
                    <a:lnTo>
                      <a:pt x="0" y="923"/>
                    </a:lnTo>
                    <a:cubicBezTo>
                      <a:pt x="0" y="-307"/>
                      <a:pt x="1847" y="-307"/>
                      <a:pt x="1847" y="923"/>
                    </a:cubicBezTo>
                    <a:lnTo>
                      <a:pt x="1710" y="92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0" name="Google Shape;1450;p34"/>
              <p:cNvSpPr/>
              <p:nvPr/>
            </p:nvSpPr>
            <p:spPr>
              <a:xfrm>
                <a:off x="2062800" y="2108160"/>
                <a:ext cx="566280" cy="282600"/>
              </a:xfrm>
              <a:custGeom>
                <a:avLst/>
                <a:gdLst/>
                <a:ahLst/>
                <a:cxnLst/>
                <a:rect l="l" t="t" r="r" b="b"/>
                <a:pathLst>
                  <a:path w="1573" h="785" extrusionOk="0">
                    <a:moveTo>
                      <a:pt x="1435" y="785"/>
                    </a:moveTo>
                    <a:cubicBezTo>
                      <a:pt x="1435" y="-80"/>
                      <a:pt x="138" y="-80"/>
                      <a:pt x="138" y="785"/>
                    </a:cubicBezTo>
                    <a:lnTo>
                      <a:pt x="0" y="785"/>
                    </a:lnTo>
                    <a:cubicBezTo>
                      <a:pt x="0" y="-262"/>
                      <a:pt x="1573" y="-262"/>
                      <a:pt x="1573" y="785"/>
                    </a:cubicBezTo>
                    <a:lnTo>
                      <a:pt x="1435" y="785"/>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1" name="Google Shape;1451;p34"/>
              <p:cNvSpPr/>
              <p:nvPr/>
            </p:nvSpPr>
            <p:spPr>
              <a:xfrm>
                <a:off x="2112480" y="2157480"/>
                <a:ext cx="466920" cy="233280"/>
              </a:xfrm>
              <a:custGeom>
                <a:avLst/>
                <a:gdLst/>
                <a:ahLst/>
                <a:cxnLst/>
                <a:rect l="l" t="t" r="r" b="b"/>
                <a:pathLst>
                  <a:path w="1297" h="648" extrusionOk="0">
                    <a:moveTo>
                      <a:pt x="1160" y="648"/>
                    </a:moveTo>
                    <a:cubicBezTo>
                      <a:pt x="1160" y="-34"/>
                      <a:pt x="137" y="-34"/>
                      <a:pt x="137" y="648"/>
                    </a:cubicBezTo>
                    <a:lnTo>
                      <a:pt x="0" y="648"/>
                    </a:lnTo>
                    <a:cubicBezTo>
                      <a:pt x="0" y="-217"/>
                      <a:pt x="1297" y="-217"/>
                      <a:pt x="1297" y="648"/>
                    </a:cubicBezTo>
                    <a:lnTo>
                      <a:pt x="1160" y="6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2" name="Google Shape;1452;p34"/>
              <p:cNvSpPr/>
              <p:nvPr/>
            </p:nvSpPr>
            <p:spPr>
              <a:xfrm>
                <a:off x="2161800" y="2206800"/>
                <a:ext cx="368280" cy="183960"/>
              </a:xfrm>
              <a:custGeom>
                <a:avLst/>
                <a:gdLst/>
                <a:ahLst/>
                <a:cxnLst/>
                <a:rect l="l" t="t" r="r" b="b"/>
                <a:pathLst>
                  <a:path w="1023" h="511" extrusionOk="0">
                    <a:moveTo>
                      <a:pt x="886" y="511"/>
                    </a:moveTo>
                    <a:cubicBezTo>
                      <a:pt x="886" y="12"/>
                      <a:pt x="137" y="12"/>
                      <a:pt x="137" y="511"/>
                    </a:cubicBezTo>
                    <a:lnTo>
                      <a:pt x="0" y="511"/>
                    </a:lnTo>
                    <a:cubicBezTo>
                      <a:pt x="0" y="-171"/>
                      <a:pt x="1023" y="-171"/>
                      <a:pt x="1023" y="511"/>
                    </a:cubicBezTo>
                    <a:lnTo>
                      <a:pt x="886" y="51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53" name="Google Shape;1453;p34"/>
            <p:cNvGrpSpPr/>
            <p:nvPr/>
          </p:nvGrpSpPr>
          <p:grpSpPr>
            <a:xfrm>
              <a:off x="8337956" y="323893"/>
              <a:ext cx="696719" cy="696719"/>
              <a:chOff x="3632400" y="976320"/>
              <a:chExt cx="1287360" cy="1287360"/>
            </a:xfrm>
          </p:grpSpPr>
          <p:sp>
            <p:nvSpPr>
              <p:cNvPr id="1454" name="Google Shape;1454;p34"/>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5" name="Google Shape;1455;p34"/>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6" name="Google Shape;1456;p34"/>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7" name="Google Shape;1457;p34"/>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8" name="Google Shape;1458;p34"/>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9" name="Google Shape;1459;p34"/>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0" name="Google Shape;1460;p34"/>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34"/>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34"/>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34"/>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34"/>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34"/>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34"/>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67" name="Google Shape;1467;p34"/>
            <p:cNvGrpSpPr/>
            <p:nvPr/>
          </p:nvGrpSpPr>
          <p:grpSpPr>
            <a:xfrm>
              <a:off x="1453331" y="159426"/>
              <a:ext cx="392291" cy="392291"/>
              <a:chOff x="2531880" y="1360800"/>
              <a:chExt cx="516240" cy="516240"/>
            </a:xfrm>
          </p:grpSpPr>
          <p:sp>
            <p:nvSpPr>
              <p:cNvPr id="1468" name="Google Shape;1468;p34"/>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34"/>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34"/>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1" name="Google Shape;1471;p34"/>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34"/>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34"/>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4" name="Google Shape;1474;p34"/>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34"/>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34"/>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77" name="Google Shape;1477;p34"/>
            <p:cNvSpPr/>
            <p:nvPr/>
          </p:nvSpPr>
          <p:spPr>
            <a:xfrm>
              <a:off x="7810240" y="436109"/>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478" name="Google Shape;1478;p34"/>
            <p:cNvGrpSpPr/>
            <p:nvPr/>
          </p:nvGrpSpPr>
          <p:grpSpPr>
            <a:xfrm>
              <a:off x="8446825" y="4426291"/>
              <a:ext cx="478957" cy="505186"/>
              <a:chOff x="267513" y="794554"/>
              <a:chExt cx="478957" cy="505186"/>
            </a:xfrm>
          </p:grpSpPr>
          <p:sp>
            <p:nvSpPr>
              <p:cNvPr id="1479" name="Google Shape;1479;p34"/>
              <p:cNvSpPr/>
              <p:nvPr/>
            </p:nvSpPr>
            <p:spPr>
              <a:xfrm>
                <a:off x="267513" y="102686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34"/>
              <p:cNvSpPr/>
              <p:nvPr/>
            </p:nvSpPr>
            <p:spPr>
              <a:xfrm>
                <a:off x="576520" y="794554"/>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81" name="Google Shape;1481;p34"/>
            <p:cNvGrpSpPr/>
            <p:nvPr/>
          </p:nvGrpSpPr>
          <p:grpSpPr>
            <a:xfrm>
              <a:off x="7704598" y="4464672"/>
              <a:ext cx="428433" cy="428433"/>
              <a:chOff x="3632400" y="976320"/>
              <a:chExt cx="1287360" cy="1287360"/>
            </a:xfrm>
          </p:grpSpPr>
          <p:sp>
            <p:nvSpPr>
              <p:cNvPr id="1482" name="Google Shape;1482;p34"/>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34"/>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34"/>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34"/>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34"/>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34"/>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34"/>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34"/>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34"/>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34"/>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34"/>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34"/>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34"/>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495" name="Google Shape;1495;p34"/>
          <p:cNvGrpSpPr/>
          <p:nvPr/>
        </p:nvGrpSpPr>
        <p:grpSpPr>
          <a:xfrm>
            <a:off x="-1518390" y="-42610"/>
            <a:ext cx="10727853" cy="5322019"/>
            <a:chOff x="-1518390" y="-42610"/>
            <a:chExt cx="10727853" cy="5322019"/>
          </a:xfrm>
        </p:grpSpPr>
        <p:sp>
          <p:nvSpPr>
            <p:cNvPr id="1496" name="Google Shape;1496;p34"/>
            <p:cNvSpPr/>
            <p:nvPr/>
          </p:nvSpPr>
          <p:spPr>
            <a:xfrm rot="10800000">
              <a:off x="6393903" y="-42610"/>
              <a:ext cx="2815560" cy="1938960"/>
            </a:xfrm>
            <a:custGeom>
              <a:avLst/>
              <a:gdLst/>
              <a:ahLst/>
              <a:cxnLst/>
              <a:rect l="l" t="t" r="r" b="b"/>
              <a:pathLst>
                <a:path w="7821" h="5386" extrusionOk="0">
                  <a:moveTo>
                    <a:pt x="87" y="0"/>
                  </a:moveTo>
                  <a:cubicBezTo>
                    <a:pt x="455" y="79"/>
                    <a:pt x="671" y="558"/>
                    <a:pt x="487" y="887"/>
                  </a:cubicBezTo>
                  <a:cubicBezTo>
                    <a:pt x="380" y="1077"/>
                    <a:pt x="164" y="1236"/>
                    <a:pt x="192" y="1453"/>
                  </a:cubicBezTo>
                  <a:cubicBezTo>
                    <a:pt x="222" y="1691"/>
                    <a:pt x="525" y="1787"/>
                    <a:pt x="646" y="1995"/>
                  </a:cubicBezTo>
                  <a:cubicBezTo>
                    <a:pt x="747" y="2168"/>
                    <a:pt x="705" y="2388"/>
                    <a:pt x="627" y="2572"/>
                  </a:cubicBezTo>
                  <a:cubicBezTo>
                    <a:pt x="550" y="2756"/>
                    <a:pt x="439" y="2930"/>
                    <a:pt x="406" y="3126"/>
                  </a:cubicBezTo>
                  <a:cubicBezTo>
                    <a:pt x="371" y="3323"/>
                    <a:pt x="443" y="3559"/>
                    <a:pt x="630" y="3631"/>
                  </a:cubicBezTo>
                  <a:cubicBezTo>
                    <a:pt x="755" y="3679"/>
                    <a:pt x="901" y="3641"/>
                    <a:pt x="1025" y="3692"/>
                  </a:cubicBezTo>
                  <a:cubicBezTo>
                    <a:pt x="1229" y="3775"/>
                    <a:pt x="1276" y="4041"/>
                    <a:pt x="1427" y="4202"/>
                  </a:cubicBezTo>
                  <a:cubicBezTo>
                    <a:pt x="1590" y="4376"/>
                    <a:pt x="1858" y="4405"/>
                    <a:pt x="2096" y="4377"/>
                  </a:cubicBezTo>
                  <a:cubicBezTo>
                    <a:pt x="2333" y="4349"/>
                    <a:pt x="2568" y="4277"/>
                    <a:pt x="2807" y="4292"/>
                  </a:cubicBezTo>
                  <a:cubicBezTo>
                    <a:pt x="3329" y="4325"/>
                    <a:pt x="3788" y="4769"/>
                    <a:pt x="4305" y="4693"/>
                  </a:cubicBezTo>
                  <a:cubicBezTo>
                    <a:pt x="4691" y="4636"/>
                    <a:pt x="5049" y="4295"/>
                    <a:pt x="5418" y="4421"/>
                  </a:cubicBezTo>
                  <a:cubicBezTo>
                    <a:pt x="5629" y="4493"/>
                    <a:pt x="5773" y="4706"/>
                    <a:pt x="5989" y="4759"/>
                  </a:cubicBezTo>
                  <a:cubicBezTo>
                    <a:pt x="6305" y="4837"/>
                    <a:pt x="6585" y="4549"/>
                    <a:pt x="6899" y="4467"/>
                  </a:cubicBezTo>
                  <a:cubicBezTo>
                    <a:pt x="7149" y="4401"/>
                    <a:pt x="7433" y="4480"/>
                    <a:pt x="7613" y="4666"/>
                  </a:cubicBezTo>
                  <a:cubicBezTo>
                    <a:pt x="7794" y="4852"/>
                    <a:pt x="7865" y="5137"/>
                    <a:pt x="7793" y="5386"/>
                  </a:cubicBezTo>
                  <a:lnTo>
                    <a:pt x="0" y="5386"/>
                  </a:lnTo>
                  <a:lnTo>
                    <a:pt x="0" y="518"/>
                  </a:lnTo>
                  <a:lnTo>
                    <a:pt x="8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34"/>
            <p:cNvSpPr/>
            <p:nvPr/>
          </p:nvSpPr>
          <p:spPr>
            <a:xfrm rot="10800000">
              <a:off x="-1518390" y="4172526"/>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554"/>
        <p:cNvGrpSpPr/>
        <p:nvPr/>
      </p:nvGrpSpPr>
      <p:grpSpPr>
        <a:xfrm>
          <a:off x="0" y="0"/>
          <a:ext cx="0" cy="0"/>
          <a:chOff x="0" y="0"/>
          <a:chExt cx="0" cy="0"/>
        </a:xfrm>
      </p:grpSpPr>
      <p:grpSp>
        <p:nvGrpSpPr>
          <p:cNvPr id="1555" name="Google Shape;1555;p36"/>
          <p:cNvGrpSpPr/>
          <p:nvPr/>
        </p:nvGrpSpPr>
        <p:grpSpPr>
          <a:xfrm>
            <a:off x="-59294" y="-274074"/>
            <a:ext cx="9258903" cy="7865781"/>
            <a:chOff x="-59294" y="-274074"/>
            <a:chExt cx="9258903" cy="7865781"/>
          </a:xfrm>
        </p:grpSpPr>
        <p:sp>
          <p:nvSpPr>
            <p:cNvPr id="1556" name="Google Shape;1556;p36"/>
            <p:cNvSpPr/>
            <p:nvPr/>
          </p:nvSpPr>
          <p:spPr>
            <a:xfrm flipH="1">
              <a:off x="1515141" y="-274074"/>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7" name="Google Shape;1557;p36"/>
            <p:cNvSpPr/>
            <p:nvPr/>
          </p:nvSpPr>
          <p:spPr>
            <a:xfrm flipH="1">
              <a:off x="7734605" y="3776171"/>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8" name="Google Shape;1558;p36"/>
            <p:cNvSpPr/>
            <p:nvPr/>
          </p:nvSpPr>
          <p:spPr>
            <a:xfrm rot="5400000" flipH="1">
              <a:off x="-2490247" y="4242527"/>
              <a:ext cx="5780133" cy="918227"/>
            </a:xfrm>
            <a:custGeom>
              <a:avLst/>
              <a:gdLst/>
              <a:ahLst/>
              <a:cxnLst/>
              <a:rect l="l" t="t" r="r" b="b"/>
              <a:pathLst>
                <a:path w="25104" h="3988" extrusionOk="0">
                  <a:moveTo>
                    <a:pt x="1200" y="2156"/>
                  </a:moveTo>
                  <a:cubicBezTo>
                    <a:pt x="1733" y="1971"/>
                    <a:pt x="2316" y="2018"/>
                    <a:pt x="2875" y="2090"/>
                  </a:cubicBezTo>
                  <a:cubicBezTo>
                    <a:pt x="3435" y="2162"/>
                    <a:pt x="4003" y="2256"/>
                    <a:pt x="4559" y="2157"/>
                  </a:cubicBezTo>
                  <a:cubicBezTo>
                    <a:pt x="5232" y="2036"/>
                    <a:pt x="5821" y="1644"/>
                    <a:pt x="6370" y="1236"/>
                  </a:cubicBezTo>
                  <a:cubicBezTo>
                    <a:pt x="6919" y="829"/>
                    <a:pt x="7462" y="392"/>
                    <a:pt x="8104" y="156"/>
                  </a:cubicBezTo>
                  <a:cubicBezTo>
                    <a:pt x="8745" y="-80"/>
                    <a:pt x="9523" y="-76"/>
                    <a:pt x="10053" y="354"/>
                  </a:cubicBezTo>
                  <a:cubicBezTo>
                    <a:pt x="10441" y="669"/>
                    <a:pt x="10638" y="1153"/>
                    <a:pt x="10881" y="1589"/>
                  </a:cubicBezTo>
                  <a:cubicBezTo>
                    <a:pt x="11123" y="2025"/>
                    <a:pt x="11476" y="2462"/>
                    <a:pt x="11969" y="2538"/>
                  </a:cubicBezTo>
                  <a:cubicBezTo>
                    <a:pt x="12955" y="2691"/>
                    <a:pt x="13648" y="1354"/>
                    <a:pt x="14645" y="1376"/>
                  </a:cubicBezTo>
                  <a:cubicBezTo>
                    <a:pt x="15343" y="1391"/>
                    <a:pt x="15877" y="2076"/>
                    <a:pt x="16572" y="2134"/>
                  </a:cubicBezTo>
                  <a:cubicBezTo>
                    <a:pt x="17627" y="2223"/>
                    <a:pt x="18508" y="855"/>
                    <a:pt x="19511" y="1194"/>
                  </a:cubicBezTo>
                  <a:cubicBezTo>
                    <a:pt x="20229" y="1437"/>
                    <a:pt x="20482" y="2438"/>
                    <a:pt x="21210" y="2651"/>
                  </a:cubicBezTo>
                  <a:cubicBezTo>
                    <a:pt x="21877" y="2846"/>
                    <a:pt x="22510" y="2273"/>
                    <a:pt x="23192" y="2139"/>
                  </a:cubicBezTo>
                  <a:cubicBezTo>
                    <a:pt x="23698" y="2040"/>
                    <a:pt x="24247" y="2203"/>
                    <a:pt x="24617" y="2561"/>
                  </a:cubicBezTo>
                  <a:cubicBezTo>
                    <a:pt x="24987" y="2920"/>
                    <a:pt x="25167" y="3464"/>
                    <a:pt x="25084" y="3972"/>
                  </a:cubicBezTo>
                  <a:cubicBezTo>
                    <a:pt x="16963" y="3977"/>
                    <a:pt x="8843" y="3982"/>
                    <a:pt x="722" y="3988"/>
                  </a:cubicBezTo>
                  <a:cubicBezTo>
                    <a:pt x="-807" y="3989"/>
                    <a:pt x="453" y="2416"/>
                    <a:pt x="1200" y="215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59" name="Google Shape;1559;p36"/>
          <p:cNvGrpSpPr/>
          <p:nvPr/>
        </p:nvGrpSpPr>
        <p:grpSpPr>
          <a:xfrm>
            <a:off x="267513" y="256346"/>
            <a:ext cx="8638388" cy="4887163"/>
            <a:chOff x="267513" y="256346"/>
            <a:chExt cx="8638388" cy="4887163"/>
          </a:xfrm>
        </p:grpSpPr>
        <p:grpSp>
          <p:nvGrpSpPr>
            <p:cNvPr id="1560" name="Google Shape;1560;p36"/>
            <p:cNvGrpSpPr/>
            <p:nvPr/>
          </p:nvGrpSpPr>
          <p:grpSpPr>
            <a:xfrm>
              <a:off x="8209181" y="316118"/>
              <a:ext cx="696719" cy="696719"/>
              <a:chOff x="3632400" y="976320"/>
              <a:chExt cx="1287360" cy="1287360"/>
            </a:xfrm>
          </p:grpSpPr>
          <p:sp>
            <p:nvSpPr>
              <p:cNvPr id="1561" name="Google Shape;1561;p3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2" name="Google Shape;1562;p3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3" name="Google Shape;1563;p3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4" name="Google Shape;1564;p3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5" name="Google Shape;1565;p3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6" name="Google Shape;1566;p3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7" name="Google Shape;1567;p3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8" name="Google Shape;1568;p3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9" name="Google Shape;1569;p3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0" name="Google Shape;1570;p3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74" name="Google Shape;1574;p36"/>
            <p:cNvGrpSpPr/>
            <p:nvPr/>
          </p:nvGrpSpPr>
          <p:grpSpPr>
            <a:xfrm>
              <a:off x="825281" y="372351"/>
              <a:ext cx="392291" cy="392291"/>
              <a:chOff x="2531880" y="1360800"/>
              <a:chExt cx="516240" cy="516240"/>
            </a:xfrm>
          </p:grpSpPr>
          <p:sp>
            <p:nvSpPr>
              <p:cNvPr id="1575" name="Google Shape;1575;p36"/>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6" name="Google Shape;1576;p36"/>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6"/>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6"/>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6"/>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6"/>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6"/>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2" name="Google Shape;1582;p36"/>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3" name="Google Shape;1583;p36"/>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84" name="Google Shape;1584;p36"/>
            <p:cNvSpPr/>
            <p:nvPr/>
          </p:nvSpPr>
          <p:spPr>
            <a:xfrm>
              <a:off x="7734603" y="25634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585" name="Google Shape;1585;p36"/>
            <p:cNvGrpSpPr/>
            <p:nvPr/>
          </p:nvGrpSpPr>
          <p:grpSpPr>
            <a:xfrm>
              <a:off x="267513" y="794554"/>
              <a:ext cx="478957" cy="505186"/>
              <a:chOff x="267513" y="794554"/>
              <a:chExt cx="478957" cy="505186"/>
            </a:xfrm>
          </p:grpSpPr>
          <p:sp>
            <p:nvSpPr>
              <p:cNvPr id="1586" name="Google Shape;1586;p36"/>
              <p:cNvSpPr/>
              <p:nvPr/>
            </p:nvSpPr>
            <p:spPr>
              <a:xfrm>
                <a:off x="267513" y="102686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7" name="Google Shape;1587;p36"/>
              <p:cNvSpPr/>
              <p:nvPr/>
            </p:nvSpPr>
            <p:spPr>
              <a:xfrm>
                <a:off x="576520" y="794554"/>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88" name="Google Shape;1588;p36"/>
            <p:cNvGrpSpPr/>
            <p:nvPr/>
          </p:nvGrpSpPr>
          <p:grpSpPr>
            <a:xfrm rot="265">
              <a:off x="4354904" y="4712343"/>
              <a:ext cx="862667" cy="431133"/>
              <a:chOff x="2013480" y="2058480"/>
              <a:chExt cx="664920" cy="332280"/>
            </a:xfrm>
          </p:grpSpPr>
          <p:sp>
            <p:nvSpPr>
              <p:cNvPr id="1589" name="Google Shape;1589;p36"/>
              <p:cNvSpPr/>
              <p:nvPr/>
            </p:nvSpPr>
            <p:spPr>
              <a:xfrm>
                <a:off x="2013480" y="2058480"/>
                <a:ext cx="664920" cy="332280"/>
              </a:xfrm>
              <a:custGeom>
                <a:avLst/>
                <a:gdLst/>
                <a:ahLst/>
                <a:cxnLst/>
                <a:rect l="l" t="t" r="r" b="b"/>
                <a:pathLst>
                  <a:path w="1847" h="923" extrusionOk="0">
                    <a:moveTo>
                      <a:pt x="1710" y="923"/>
                    </a:moveTo>
                    <a:cubicBezTo>
                      <a:pt x="1710" y="-124"/>
                      <a:pt x="137" y="-124"/>
                      <a:pt x="137" y="923"/>
                    </a:cubicBezTo>
                    <a:lnTo>
                      <a:pt x="0" y="923"/>
                    </a:lnTo>
                    <a:cubicBezTo>
                      <a:pt x="0" y="-307"/>
                      <a:pt x="1847" y="-307"/>
                      <a:pt x="1847" y="923"/>
                    </a:cubicBezTo>
                    <a:lnTo>
                      <a:pt x="1710" y="92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0" name="Google Shape;1590;p36"/>
              <p:cNvSpPr/>
              <p:nvPr/>
            </p:nvSpPr>
            <p:spPr>
              <a:xfrm>
                <a:off x="2062800" y="2108160"/>
                <a:ext cx="566280" cy="282600"/>
              </a:xfrm>
              <a:custGeom>
                <a:avLst/>
                <a:gdLst/>
                <a:ahLst/>
                <a:cxnLst/>
                <a:rect l="l" t="t" r="r" b="b"/>
                <a:pathLst>
                  <a:path w="1573" h="785" extrusionOk="0">
                    <a:moveTo>
                      <a:pt x="1435" y="785"/>
                    </a:moveTo>
                    <a:cubicBezTo>
                      <a:pt x="1435" y="-80"/>
                      <a:pt x="138" y="-80"/>
                      <a:pt x="138" y="785"/>
                    </a:cubicBezTo>
                    <a:lnTo>
                      <a:pt x="0" y="785"/>
                    </a:lnTo>
                    <a:cubicBezTo>
                      <a:pt x="0" y="-262"/>
                      <a:pt x="1573" y="-262"/>
                      <a:pt x="1573" y="785"/>
                    </a:cubicBezTo>
                    <a:lnTo>
                      <a:pt x="1435" y="785"/>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1" name="Google Shape;1591;p36"/>
              <p:cNvSpPr/>
              <p:nvPr/>
            </p:nvSpPr>
            <p:spPr>
              <a:xfrm>
                <a:off x="2112480" y="2157480"/>
                <a:ext cx="466920" cy="233280"/>
              </a:xfrm>
              <a:custGeom>
                <a:avLst/>
                <a:gdLst/>
                <a:ahLst/>
                <a:cxnLst/>
                <a:rect l="l" t="t" r="r" b="b"/>
                <a:pathLst>
                  <a:path w="1297" h="648" extrusionOk="0">
                    <a:moveTo>
                      <a:pt x="1160" y="648"/>
                    </a:moveTo>
                    <a:cubicBezTo>
                      <a:pt x="1160" y="-34"/>
                      <a:pt x="137" y="-34"/>
                      <a:pt x="137" y="648"/>
                    </a:cubicBezTo>
                    <a:lnTo>
                      <a:pt x="0" y="648"/>
                    </a:lnTo>
                    <a:cubicBezTo>
                      <a:pt x="0" y="-217"/>
                      <a:pt x="1297" y="-217"/>
                      <a:pt x="1297" y="648"/>
                    </a:cubicBezTo>
                    <a:lnTo>
                      <a:pt x="1160" y="6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2" name="Google Shape;1592;p36"/>
              <p:cNvSpPr/>
              <p:nvPr/>
            </p:nvSpPr>
            <p:spPr>
              <a:xfrm>
                <a:off x="2161800" y="2206800"/>
                <a:ext cx="368280" cy="183960"/>
              </a:xfrm>
              <a:custGeom>
                <a:avLst/>
                <a:gdLst/>
                <a:ahLst/>
                <a:cxnLst/>
                <a:rect l="l" t="t" r="r" b="b"/>
                <a:pathLst>
                  <a:path w="1023" h="511" extrusionOk="0">
                    <a:moveTo>
                      <a:pt x="886" y="511"/>
                    </a:moveTo>
                    <a:cubicBezTo>
                      <a:pt x="886" y="12"/>
                      <a:pt x="137" y="12"/>
                      <a:pt x="137" y="511"/>
                    </a:cubicBezTo>
                    <a:lnTo>
                      <a:pt x="0" y="511"/>
                    </a:lnTo>
                    <a:cubicBezTo>
                      <a:pt x="0" y="-171"/>
                      <a:pt x="1023" y="-171"/>
                      <a:pt x="1023" y="511"/>
                    </a:cubicBezTo>
                    <a:lnTo>
                      <a:pt x="886" y="51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593"/>
        <p:cNvGrpSpPr/>
        <p:nvPr/>
      </p:nvGrpSpPr>
      <p:grpSpPr>
        <a:xfrm>
          <a:off x="0" y="0"/>
          <a:ext cx="0" cy="0"/>
          <a:chOff x="0" y="0"/>
          <a:chExt cx="0" cy="0"/>
        </a:xfrm>
      </p:grpSpPr>
      <p:grpSp>
        <p:nvGrpSpPr>
          <p:cNvPr id="1594" name="Google Shape;1594;p37"/>
          <p:cNvGrpSpPr/>
          <p:nvPr/>
        </p:nvGrpSpPr>
        <p:grpSpPr>
          <a:xfrm>
            <a:off x="-1364446" y="-144875"/>
            <a:ext cx="12685295" cy="5306887"/>
            <a:chOff x="-1364446" y="-144875"/>
            <a:chExt cx="12685295" cy="5306887"/>
          </a:xfrm>
        </p:grpSpPr>
        <p:sp>
          <p:nvSpPr>
            <p:cNvPr id="1595" name="Google Shape;1595;p37"/>
            <p:cNvSpPr/>
            <p:nvPr/>
          </p:nvSpPr>
          <p:spPr>
            <a:xfrm rot="10800000">
              <a:off x="-1364446" y="4055128"/>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6" name="Google Shape;1596;p37"/>
            <p:cNvSpPr/>
            <p:nvPr/>
          </p:nvSpPr>
          <p:spPr>
            <a:xfrm rot="10800000">
              <a:off x="5540716" y="-144875"/>
              <a:ext cx="5780133" cy="918227"/>
            </a:xfrm>
            <a:custGeom>
              <a:avLst/>
              <a:gdLst/>
              <a:ahLst/>
              <a:cxnLst/>
              <a:rect l="l" t="t" r="r" b="b"/>
              <a:pathLst>
                <a:path w="25104" h="3988" extrusionOk="0">
                  <a:moveTo>
                    <a:pt x="1200" y="2156"/>
                  </a:moveTo>
                  <a:cubicBezTo>
                    <a:pt x="1733" y="1971"/>
                    <a:pt x="2316" y="2018"/>
                    <a:pt x="2875" y="2090"/>
                  </a:cubicBezTo>
                  <a:cubicBezTo>
                    <a:pt x="3435" y="2162"/>
                    <a:pt x="4003" y="2256"/>
                    <a:pt x="4559" y="2157"/>
                  </a:cubicBezTo>
                  <a:cubicBezTo>
                    <a:pt x="5232" y="2036"/>
                    <a:pt x="5821" y="1644"/>
                    <a:pt x="6370" y="1236"/>
                  </a:cubicBezTo>
                  <a:cubicBezTo>
                    <a:pt x="6919" y="829"/>
                    <a:pt x="7462" y="392"/>
                    <a:pt x="8104" y="156"/>
                  </a:cubicBezTo>
                  <a:cubicBezTo>
                    <a:pt x="8745" y="-80"/>
                    <a:pt x="9523" y="-76"/>
                    <a:pt x="10053" y="354"/>
                  </a:cubicBezTo>
                  <a:cubicBezTo>
                    <a:pt x="10441" y="669"/>
                    <a:pt x="10638" y="1153"/>
                    <a:pt x="10881" y="1589"/>
                  </a:cubicBezTo>
                  <a:cubicBezTo>
                    <a:pt x="11123" y="2025"/>
                    <a:pt x="11476" y="2462"/>
                    <a:pt x="11969" y="2538"/>
                  </a:cubicBezTo>
                  <a:cubicBezTo>
                    <a:pt x="12955" y="2691"/>
                    <a:pt x="13648" y="1354"/>
                    <a:pt x="14645" y="1376"/>
                  </a:cubicBezTo>
                  <a:cubicBezTo>
                    <a:pt x="15343" y="1391"/>
                    <a:pt x="15877" y="2076"/>
                    <a:pt x="16572" y="2134"/>
                  </a:cubicBezTo>
                  <a:cubicBezTo>
                    <a:pt x="17627" y="2223"/>
                    <a:pt x="18508" y="855"/>
                    <a:pt x="19511" y="1194"/>
                  </a:cubicBezTo>
                  <a:cubicBezTo>
                    <a:pt x="20229" y="1437"/>
                    <a:pt x="20482" y="2438"/>
                    <a:pt x="21210" y="2651"/>
                  </a:cubicBezTo>
                  <a:cubicBezTo>
                    <a:pt x="21877" y="2846"/>
                    <a:pt x="22510" y="2273"/>
                    <a:pt x="23192" y="2139"/>
                  </a:cubicBezTo>
                  <a:cubicBezTo>
                    <a:pt x="23698" y="2040"/>
                    <a:pt x="24247" y="2203"/>
                    <a:pt x="24617" y="2561"/>
                  </a:cubicBezTo>
                  <a:cubicBezTo>
                    <a:pt x="24987" y="2920"/>
                    <a:pt x="25167" y="3464"/>
                    <a:pt x="25084" y="3972"/>
                  </a:cubicBezTo>
                  <a:cubicBezTo>
                    <a:pt x="16963" y="3977"/>
                    <a:pt x="8843" y="3982"/>
                    <a:pt x="722" y="3988"/>
                  </a:cubicBezTo>
                  <a:cubicBezTo>
                    <a:pt x="-807" y="3989"/>
                    <a:pt x="453" y="2416"/>
                    <a:pt x="1200" y="215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97" name="Google Shape;1597;p37"/>
          <p:cNvGrpSpPr/>
          <p:nvPr/>
        </p:nvGrpSpPr>
        <p:grpSpPr>
          <a:xfrm>
            <a:off x="30290" y="436109"/>
            <a:ext cx="8792781" cy="4223853"/>
            <a:chOff x="30290" y="436109"/>
            <a:chExt cx="8792781" cy="4223853"/>
          </a:xfrm>
        </p:grpSpPr>
        <p:grpSp>
          <p:nvGrpSpPr>
            <p:cNvPr id="1598" name="Google Shape;1598;p37"/>
            <p:cNvGrpSpPr/>
            <p:nvPr/>
          </p:nvGrpSpPr>
          <p:grpSpPr>
            <a:xfrm>
              <a:off x="598131" y="3963243"/>
              <a:ext cx="696719" cy="696719"/>
              <a:chOff x="3632400" y="976320"/>
              <a:chExt cx="1287360" cy="1287360"/>
            </a:xfrm>
          </p:grpSpPr>
          <p:sp>
            <p:nvSpPr>
              <p:cNvPr id="1599" name="Google Shape;1599;p37"/>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0" name="Google Shape;1600;p37"/>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1" name="Google Shape;1601;p37"/>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2" name="Google Shape;1602;p37"/>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3" name="Google Shape;1603;p37"/>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4" name="Google Shape;1604;p37"/>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5" name="Google Shape;1605;p37"/>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6" name="Google Shape;1606;p37"/>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7" name="Google Shape;1607;p37"/>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8" name="Google Shape;1608;p37"/>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9" name="Google Shape;1609;p37"/>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0" name="Google Shape;1610;p37"/>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1" name="Google Shape;1611;p37"/>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12" name="Google Shape;1612;p37"/>
            <p:cNvGrpSpPr/>
            <p:nvPr/>
          </p:nvGrpSpPr>
          <p:grpSpPr>
            <a:xfrm>
              <a:off x="8430781" y="773351"/>
              <a:ext cx="392291" cy="392291"/>
              <a:chOff x="2531880" y="1360800"/>
              <a:chExt cx="516240" cy="516240"/>
            </a:xfrm>
          </p:grpSpPr>
          <p:sp>
            <p:nvSpPr>
              <p:cNvPr id="1613" name="Google Shape;1613;p37"/>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4" name="Google Shape;1614;p37"/>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5" name="Google Shape;1615;p37"/>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6" name="Google Shape;1616;p37"/>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7" name="Google Shape;1617;p37"/>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8" name="Google Shape;1618;p37"/>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9" name="Google Shape;1619;p37"/>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0" name="Google Shape;1620;p37"/>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1" name="Google Shape;1621;p37"/>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22" name="Google Shape;1622;p37"/>
            <p:cNvSpPr/>
            <p:nvPr/>
          </p:nvSpPr>
          <p:spPr>
            <a:xfrm>
              <a:off x="7417803" y="436109"/>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623" name="Google Shape;1623;p37"/>
            <p:cNvGrpSpPr/>
            <p:nvPr/>
          </p:nvGrpSpPr>
          <p:grpSpPr>
            <a:xfrm rot="-4129580">
              <a:off x="112852" y="3033731"/>
              <a:ext cx="478962" cy="505192"/>
              <a:chOff x="267513" y="794554"/>
              <a:chExt cx="478957" cy="505186"/>
            </a:xfrm>
          </p:grpSpPr>
          <p:sp>
            <p:nvSpPr>
              <p:cNvPr id="1624" name="Google Shape;1624;p37"/>
              <p:cNvSpPr/>
              <p:nvPr/>
            </p:nvSpPr>
            <p:spPr>
              <a:xfrm>
                <a:off x="267513" y="102686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5" name="Google Shape;1625;p37"/>
              <p:cNvSpPr/>
              <p:nvPr/>
            </p:nvSpPr>
            <p:spPr>
              <a:xfrm>
                <a:off x="576520" y="794554"/>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E1697-020B-9B58-9867-F762028F5EC0}"/>
              </a:ext>
            </a:extLst>
          </p:cNvPr>
          <p:cNvSpPr>
            <a:spLocks noGrp="1"/>
          </p:cNvSpPr>
          <p:nvPr>
            <p:ph type="dt" sz="half" idx="10"/>
          </p:nvPr>
        </p:nvSpPr>
        <p:spPr/>
        <p:txBody>
          <a:bodyPr/>
          <a:lstStyle/>
          <a:p>
            <a:fld id="{702BE260-C329-4027-AAED-E5296B474A37}" type="datetimeFigureOut">
              <a:rPr lang="en-US" smtClean="0"/>
              <a:t>10/1/2024</a:t>
            </a:fld>
            <a:endParaRPr lang="en-US"/>
          </a:p>
        </p:txBody>
      </p:sp>
      <p:sp>
        <p:nvSpPr>
          <p:cNvPr id="3" name="Footer Placeholder 2">
            <a:extLst>
              <a:ext uri="{FF2B5EF4-FFF2-40B4-BE49-F238E27FC236}">
                <a16:creationId xmlns:a16="http://schemas.microsoft.com/office/drawing/2014/main"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453008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277"/>
        <p:cNvGrpSpPr/>
        <p:nvPr/>
      </p:nvGrpSpPr>
      <p:grpSpPr>
        <a:xfrm>
          <a:off x="0" y="0"/>
          <a:ext cx="0" cy="0"/>
          <a:chOff x="0" y="0"/>
          <a:chExt cx="0" cy="0"/>
        </a:xfrm>
      </p:grpSpPr>
      <p:grpSp>
        <p:nvGrpSpPr>
          <p:cNvPr id="2278" name="Google Shape;2278;p29"/>
          <p:cNvGrpSpPr/>
          <p:nvPr/>
        </p:nvGrpSpPr>
        <p:grpSpPr>
          <a:xfrm rot="978837">
            <a:off x="7220" y="-417915"/>
            <a:ext cx="6276394" cy="7609712"/>
            <a:chOff x="257300" y="1291250"/>
            <a:chExt cx="2449350" cy="2969675"/>
          </a:xfrm>
        </p:grpSpPr>
        <p:sp>
          <p:nvSpPr>
            <p:cNvPr id="2279" name="Google Shape;2279;p29"/>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9"/>
          <p:cNvGrpSpPr/>
          <p:nvPr/>
        </p:nvGrpSpPr>
        <p:grpSpPr>
          <a:xfrm>
            <a:off x="3705226" y="-278936"/>
            <a:ext cx="5672644" cy="6157978"/>
            <a:chOff x="970725" y="-433325"/>
            <a:chExt cx="3282590" cy="3563439"/>
          </a:xfrm>
        </p:grpSpPr>
        <p:sp>
          <p:nvSpPr>
            <p:cNvPr id="2308" name="Google Shape;2308;p29"/>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29"/>
          <p:cNvSpPr txBox="1">
            <a:spLocks noGrp="1"/>
          </p:cNvSpPr>
          <p:nvPr>
            <p:ph type="title"/>
          </p:nvPr>
        </p:nvSpPr>
        <p:spPr>
          <a:xfrm>
            <a:off x="3704450" y="3073475"/>
            <a:ext cx="3102000" cy="10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20" name="Google Shape;2320;p29"/>
          <p:cNvSpPr txBox="1">
            <a:spLocks noGrp="1"/>
          </p:cNvSpPr>
          <p:nvPr>
            <p:ph type="title" idx="2" hasCustomPrompt="1"/>
          </p:nvPr>
        </p:nvSpPr>
        <p:spPr>
          <a:xfrm>
            <a:off x="1920700" y="3070650"/>
            <a:ext cx="1525500" cy="150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9100">
                <a:solidFill>
                  <a:schemeClr val="dk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2321" name="Google Shape;2321;p29"/>
          <p:cNvSpPr txBox="1">
            <a:spLocks noGrp="1"/>
          </p:cNvSpPr>
          <p:nvPr>
            <p:ph type="subTitle" idx="1"/>
          </p:nvPr>
        </p:nvSpPr>
        <p:spPr>
          <a:xfrm>
            <a:off x="3856850" y="4099183"/>
            <a:ext cx="3611100" cy="2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322" name="Google Shape;2322;p29"/>
          <p:cNvGrpSpPr/>
          <p:nvPr/>
        </p:nvGrpSpPr>
        <p:grpSpPr>
          <a:xfrm rot="-2700000">
            <a:off x="8120300" y="2076874"/>
            <a:ext cx="1554812" cy="1251831"/>
            <a:chOff x="174375" y="598288"/>
            <a:chExt cx="1389207" cy="1118497"/>
          </a:xfrm>
        </p:grpSpPr>
        <p:sp>
          <p:nvSpPr>
            <p:cNvPr id="2323" name="Google Shape;2323;p29"/>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9"/>
          <p:cNvGrpSpPr/>
          <p:nvPr/>
        </p:nvGrpSpPr>
        <p:grpSpPr>
          <a:xfrm rot="1764312">
            <a:off x="7957222" y="3949739"/>
            <a:ext cx="676899" cy="664122"/>
            <a:chOff x="6631525" y="3649550"/>
            <a:chExt cx="676875" cy="664099"/>
          </a:xfrm>
        </p:grpSpPr>
        <p:sp>
          <p:nvSpPr>
            <p:cNvPr id="2326" name="Google Shape;2326;p2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29"/>
          <p:cNvGrpSpPr/>
          <p:nvPr/>
        </p:nvGrpSpPr>
        <p:grpSpPr>
          <a:xfrm rot="274944" flipH="1">
            <a:off x="7767000" y="390622"/>
            <a:ext cx="1057342" cy="1037384"/>
            <a:chOff x="6631525" y="3649550"/>
            <a:chExt cx="676875" cy="664099"/>
          </a:xfrm>
        </p:grpSpPr>
        <p:sp>
          <p:nvSpPr>
            <p:cNvPr id="2334" name="Google Shape;2334;p2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9"/>
          <p:cNvGrpSpPr/>
          <p:nvPr/>
        </p:nvGrpSpPr>
        <p:grpSpPr>
          <a:xfrm rot="4082271">
            <a:off x="-969868" y="-28715"/>
            <a:ext cx="2681131" cy="2194440"/>
            <a:chOff x="-2265849" y="3055278"/>
            <a:chExt cx="2154548" cy="1763445"/>
          </a:xfrm>
        </p:grpSpPr>
        <p:sp>
          <p:nvSpPr>
            <p:cNvPr id="2342" name="Google Shape;2342;p29"/>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6" name="Google Shape;2366;p29"/>
          <p:cNvGrpSpPr/>
          <p:nvPr/>
        </p:nvGrpSpPr>
        <p:grpSpPr>
          <a:xfrm rot="-385658" flipH="1">
            <a:off x="1814134" y="-197759"/>
            <a:ext cx="921028" cy="812903"/>
            <a:chOff x="808959" y="805090"/>
            <a:chExt cx="715030" cy="631094"/>
          </a:xfrm>
        </p:grpSpPr>
        <p:sp>
          <p:nvSpPr>
            <p:cNvPr id="2367" name="Google Shape;2367;p29"/>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29"/>
          <p:cNvGrpSpPr/>
          <p:nvPr/>
        </p:nvGrpSpPr>
        <p:grpSpPr>
          <a:xfrm rot="-5400000" flipH="1">
            <a:off x="-188922" y="3446976"/>
            <a:ext cx="1801279" cy="2012758"/>
            <a:chOff x="7534352" y="-278923"/>
            <a:chExt cx="1801279" cy="2012758"/>
          </a:xfrm>
        </p:grpSpPr>
        <p:sp>
          <p:nvSpPr>
            <p:cNvPr id="2370" name="Google Shape;2370;p29"/>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1" name="Google Shape;2371;p29"/>
            <p:cNvGrpSpPr/>
            <p:nvPr/>
          </p:nvGrpSpPr>
          <p:grpSpPr>
            <a:xfrm rot="-385499" flipH="1">
              <a:off x="7571780" y="369806"/>
              <a:ext cx="826315" cy="715318"/>
              <a:chOff x="722218" y="300186"/>
              <a:chExt cx="826331" cy="715332"/>
            </a:xfrm>
          </p:grpSpPr>
          <p:sp>
            <p:nvSpPr>
              <p:cNvPr id="2372" name="Google Shape;2372;p29"/>
              <p:cNvSpPr/>
              <p:nvPr/>
            </p:nvSpPr>
            <p:spPr>
              <a:xfrm>
                <a:off x="722218" y="300186"/>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881854" y="441319"/>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4" name="Google Shape;2374;p29"/>
          <p:cNvGrpSpPr/>
          <p:nvPr/>
        </p:nvGrpSpPr>
        <p:grpSpPr>
          <a:xfrm>
            <a:off x="5178703" y="-552322"/>
            <a:ext cx="1596618" cy="1285536"/>
            <a:chOff x="6868875" y="4161401"/>
            <a:chExt cx="1459298" cy="1174972"/>
          </a:xfrm>
        </p:grpSpPr>
        <p:sp>
          <p:nvSpPr>
            <p:cNvPr id="2375" name="Google Shape;2375;p29"/>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558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
          <p:cNvSpPr txBox="1">
            <a:spLocks noGrp="1"/>
          </p:cNvSpPr>
          <p:nvPr>
            <p:ph type="title"/>
          </p:nvPr>
        </p:nvSpPr>
        <p:spPr>
          <a:xfrm>
            <a:off x="1927875" y="2362250"/>
            <a:ext cx="5312400" cy="768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7000"/>
              <a:buNone/>
              <a:defRPr sz="4000">
                <a:solidFill>
                  <a:schemeClr val="accent1"/>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40" name="Google Shape;40;p3"/>
          <p:cNvSpPr txBox="1">
            <a:spLocks noGrp="1"/>
          </p:cNvSpPr>
          <p:nvPr>
            <p:ph type="title" idx="2" hasCustomPrompt="1"/>
          </p:nvPr>
        </p:nvSpPr>
        <p:spPr>
          <a:xfrm>
            <a:off x="3877425" y="1054850"/>
            <a:ext cx="1413300" cy="113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sz="7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41" name="Google Shape;41;p3"/>
          <p:cNvSpPr txBox="1">
            <a:spLocks noGrp="1"/>
          </p:cNvSpPr>
          <p:nvPr>
            <p:ph type="subTitle" idx="1"/>
          </p:nvPr>
        </p:nvSpPr>
        <p:spPr>
          <a:xfrm>
            <a:off x="1927875" y="3130575"/>
            <a:ext cx="5312400" cy="483000"/>
          </a:xfrm>
          <a:prstGeom prst="rect">
            <a:avLst/>
          </a:prstGeom>
          <a:noFill/>
          <a:ln>
            <a:noFill/>
          </a:ln>
        </p:spPr>
        <p:txBody>
          <a:bodyPr spcFirstLastPara="1" wrap="square" lIns="91425" tIns="91425" rIns="91425" bIns="91425" anchor="b" anchorCtr="0">
            <a:noAutofit/>
          </a:bodyPr>
          <a:lstStyle>
            <a:lvl1pPr lvl="0" algn="ctr" rtl="0">
              <a:lnSpc>
                <a:spcPct val="115000"/>
              </a:lnSpc>
              <a:spcBef>
                <a:spcPts val="0"/>
              </a:spcBef>
              <a:spcAft>
                <a:spcPts val="0"/>
              </a:spcAft>
              <a:buNone/>
              <a:defRPr sz="1600">
                <a:solidFill>
                  <a:schemeClr val="dk1"/>
                </a:solidFill>
              </a:defRPr>
            </a:lvl1pPr>
            <a:lvl2pPr lvl="1" algn="ctr" rtl="0">
              <a:lnSpc>
                <a:spcPct val="115000"/>
              </a:lnSpc>
              <a:spcBef>
                <a:spcPts val="0"/>
              </a:spcBef>
              <a:spcAft>
                <a:spcPts val="0"/>
              </a:spcAft>
              <a:buNone/>
              <a:defRPr sz="1600">
                <a:solidFill>
                  <a:schemeClr val="dk1"/>
                </a:solidFill>
              </a:defRPr>
            </a:lvl2pPr>
            <a:lvl3pPr lvl="2" algn="ctr" rtl="0">
              <a:lnSpc>
                <a:spcPct val="115000"/>
              </a:lnSpc>
              <a:spcBef>
                <a:spcPts val="0"/>
              </a:spcBef>
              <a:spcAft>
                <a:spcPts val="0"/>
              </a:spcAft>
              <a:buNone/>
              <a:defRPr sz="1600">
                <a:solidFill>
                  <a:schemeClr val="dk1"/>
                </a:solidFill>
              </a:defRPr>
            </a:lvl3pPr>
            <a:lvl4pPr lvl="3" algn="ctr" rtl="0">
              <a:lnSpc>
                <a:spcPct val="115000"/>
              </a:lnSpc>
              <a:spcBef>
                <a:spcPts val="0"/>
              </a:spcBef>
              <a:spcAft>
                <a:spcPts val="0"/>
              </a:spcAft>
              <a:buNone/>
              <a:defRPr sz="1600">
                <a:solidFill>
                  <a:schemeClr val="dk1"/>
                </a:solidFill>
              </a:defRPr>
            </a:lvl4pPr>
            <a:lvl5pPr lvl="4" algn="ctr" rtl="0">
              <a:lnSpc>
                <a:spcPct val="115000"/>
              </a:lnSpc>
              <a:spcBef>
                <a:spcPts val="0"/>
              </a:spcBef>
              <a:spcAft>
                <a:spcPts val="0"/>
              </a:spcAft>
              <a:buNone/>
              <a:defRPr sz="1600">
                <a:solidFill>
                  <a:schemeClr val="dk1"/>
                </a:solidFill>
              </a:defRPr>
            </a:lvl5pPr>
            <a:lvl6pPr lvl="5" algn="ctr" rtl="0">
              <a:lnSpc>
                <a:spcPct val="115000"/>
              </a:lnSpc>
              <a:spcBef>
                <a:spcPts val="0"/>
              </a:spcBef>
              <a:spcAft>
                <a:spcPts val="0"/>
              </a:spcAft>
              <a:buNone/>
              <a:defRPr sz="1600">
                <a:solidFill>
                  <a:schemeClr val="dk1"/>
                </a:solidFill>
              </a:defRPr>
            </a:lvl6pPr>
            <a:lvl7pPr lvl="6" algn="ctr" rtl="0">
              <a:lnSpc>
                <a:spcPct val="115000"/>
              </a:lnSpc>
              <a:spcBef>
                <a:spcPts val="0"/>
              </a:spcBef>
              <a:spcAft>
                <a:spcPts val="0"/>
              </a:spcAft>
              <a:buNone/>
              <a:defRPr sz="1600">
                <a:solidFill>
                  <a:schemeClr val="dk1"/>
                </a:solidFill>
              </a:defRPr>
            </a:lvl7pPr>
            <a:lvl8pPr lvl="7" algn="ctr" rtl="0">
              <a:lnSpc>
                <a:spcPct val="115000"/>
              </a:lnSpc>
              <a:spcBef>
                <a:spcPts val="0"/>
              </a:spcBef>
              <a:spcAft>
                <a:spcPts val="0"/>
              </a:spcAft>
              <a:buNone/>
              <a:defRPr sz="1600">
                <a:solidFill>
                  <a:schemeClr val="dk1"/>
                </a:solidFill>
              </a:defRPr>
            </a:lvl8pPr>
            <a:lvl9pPr lvl="8" algn="ctr" rtl="0">
              <a:lnSpc>
                <a:spcPct val="115000"/>
              </a:lnSpc>
              <a:spcBef>
                <a:spcPts val="0"/>
              </a:spcBef>
              <a:spcAft>
                <a:spcPts val="0"/>
              </a:spcAft>
              <a:buNone/>
              <a:defRPr sz="1600">
                <a:solidFill>
                  <a:schemeClr val="dk1"/>
                </a:solidFill>
              </a:defRPr>
            </a:lvl9pPr>
          </a:lstStyle>
          <a:p>
            <a:endParaRPr/>
          </a:p>
        </p:txBody>
      </p:sp>
      <p:grpSp>
        <p:nvGrpSpPr>
          <p:cNvPr id="42" name="Google Shape;42;p3"/>
          <p:cNvGrpSpPr/>
          <p:nvPr/>
        </p:nvGrpSpPr>
        <p:grpSpPr>
          <a:xfrm>
            <a:off x="-85019" y="-451825"/>
            <a:ext cx="9845679" cy="5901226"/>
            <a:chOff x="-85019" y="-451825"/>
            <a:chExt cx="9845679" cy="5901226"/>
          </a:xfrm>
        </p:grpSpPr>
        <p:sp>
          <p:nvSpPr>
            <p:cNvPr id="43" name="Google Shape;43;p3"/>
            <p:cNvSpPr/>
            <p:nvPr/>
          </p:nvSpPr>
          <p:spPr>
            <a:xfrm rot="10800000">
              <a:off x="-85019" y="1902467"/>
              <a:ext cx="5688169" cy="3546934"/>
            </a:xfrm>
            <a:custGeom>
              <a:avLst/>
              <a:gdLst/>
              <a:ahLst/>
              <a:cxnLst/>
              <a:rect l="l" t="t" r="r" b="b"/>
              <a:pathLst>
                <a:path w="18359" h="11448" extrusionOk="0">
                  <a:moveTo>
                    <a:pt x="780" y="2284"/>
                  </a:moveTo>
                  <a:cubicBezTo>
                    <a:pt x="1278" y="2348"/>
                    <a:pt x="1756" y="2105"/>
                    <a:pt x="2207" y="1885"/>
                  </a:cubicBezTo>
                  <a:cubicBezTo>
                    <a:pt x="2657" y="1665"/>
                    <a:pt x="3164" y="1458"/>
                    <a:pt x="3646" y="1595"/>
                  </a:cubicBezTo>
                  <a:cubicBezTo>
                    <a:pt x="4246" y="1765"/>
                    <a:pt x="4666" y="2434"/>
                    <a:pt x="5290" y="2432"/>
                  </a:cubicBezTo>
                  <a:cubicBezTo>
                    <a:pt x="5807" y="2430"/>
                    <a:pt x="6212" y="1956"/>
                    <a:pt x="6723" y="1872"/>
                  </a:cubicBezTo>
                  <a:cubicBezTo>
                    <a:pt x="7407" y="1759"/>
                    <a:pt x="7978" y="2355"/>
                    <a:pt x="8439" y="2872"/>
                  </a:cubicBezTo>
                  <a:cubicBezTo>
                    <a:pt x="8900" y="3390"/>
                    <a:pt x="9563" y="3930"/>
                    <a:pt x="10212" y="3684"/>
                  </a:cubicBezTo>
                  <a:cubicBezTo>
                    <a:pt x="10894" y="3425"/>
                    <a:pt x="11011" y="2507"/>
                    <a:pt x="11505" y="1970"/>
                  </a:cubicBezTo>
                  <a:cubicBezTo>
                    <a:pt x="11826" y="1621"/>
                    <a:pt x="12326" y="1445"/>
                    <a:pt x="12796" y="1517"/>
                  </a:cubicBezTo>
                  <a:cubicBezTo>
                    <a:pt x="13098" y="1563"/>
                    <a:pt x="13383" y="1711"/>
                    <a:pt x="13601" y="1926"/>
                  </a:cubicBezTo>
                  <a:cubicBezTo>
                    <a:pt x="13790" y="2112"/>
                    <a:pt x="14096" y="2109"/>
                    <a:pt x="14285" y="1923"/>
                  </a:cubicBezTo>
                  <a:cubicBezTo>
                    <a:pt x="14484" y="1726"/>
                    <a:pt x="14696" y="1544"/>
                    <a:pt x="14936" y="1399"/>
                  </a:cubicBezTo>
                  <a:cubicBezTo>
                    <a:pt x="15337" y="1157"/>
                    <a:pt x="15834" y="1031"/>
                    <a:pt x="16281" y="1171"/>
                  </a:cubicBezTo>
                  <a:cubicBezTo>
                    <a:pt x="16729" y="1310"/>
                    <a:pt x="17090" y="1764"/>
                    <a:pt x="17025" y="2228"/>
                  </a:cubicBezTo>
                  <a:cubicBezTo>
                    <a:pt x="16952" y="2742"/>
                    <a:pt x="16415" y="3135"/>
                    <a:pt x="16453" y="3653"/>
                  </a:cubicBezTo>
                  <a:cubicBezTo>
                    <a:pt x="16493" y="4194"/>
                    <a:pt x="17147" y="4541"/>
                    <a:pt x="17175" y="5083"/>
                  </a:cubicBezTo>
                  <a:cubicBezTo>
                    <a:pt x="17206" y="5684"/>
                    <a:pt x="16445" y="6167"/>
                    <a:pt x="16603" y="6748"/>
                  </a:cubicBezTo>
                  <a:cubicBezTo>
                    <a:pt x="16745" y="7265"/>
                    <a:pt x="17502" y="7378"/>
                    <a:pt x="17705" y="7874"/>
                  </a:cubicBezTo>
                  <a:cubicBezTo>
                    <a:pt x="17822" y="8158"/>
                    <a:pt x="17718" y="8485"/>
                    <a:pt x="17561" y="8749"/>
                  </a:cubicBezTo>
                  <a:cubicBezTo>
                    <a:pt x="17404" y="9012"/>
                    <a:pt x="17194" y="9245"/>
                    <a:pt x="17074" y="9527"/>
                  </a:cubicBezTo>
                  <a:cubicBezTo>
                    <a:pt x="16899" y="9936"/>
                    <a:pt x="16939" y="10430"/>
                    <a:pt x="17176" y="10806"/>
                  </a:cubicBezTo>
                  <a:cubicBezTo>
                    <a:pt x="17414" y="11182"/>
                    <a:pt x="17843" y="11430"/>
                    <a:pt x="18287" y="11448"/>
                  </a:cubicBezTo>
                  <a:cubicBezTo>
                    <a:pt x="18311" y="7839"/>
                    <a:pt x="18335" y="4231"/>
                    <a:pt x="18359" y="623"/>
                  </a:cubicBezTo>
                  <a:cubicBezTo>
                    <a:pt x="13263" y="285"/>
                    <a:pt x="8158" y="78"/>
                    <a:pt x="3051" y="2"/>
                  </a:cubicBezTo>
                  <a:cubicBezTo>
                    <a:pt x="2440" y="-7"/>
                    <a:pt x="1785" y="0"/>
                    <a:pt x="1287" y="352"/>
                  </a:cubicBezTo>
                  <a:cubicBezTo>
                    <a:pt x="1077" y="500"/>
                    <a:pt x="919" y="701"/>
                    <a:pt x="730" y="872"/>
                  </a:cubicBezTo>
                  <a:cubicBezTo>
                    <a:pt x="574" y="1013"/>
                    <a:pt x="216" y="1137"/>
                    <a:pt x="105" y="1269"/>
                  </a:cubicBezTo>
                  <a:cubicBezTo>
                    <a:pt x="-234" y="1672"/>
                    <a:pt x="323" y="2226"/>
                    <a:pt x="780" y="228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3"/>
            <p:cNvSpPr/>
            <p:nvPr/>
          </p:nvSpPr>
          <p:spPr>
            <a:xfrm>
              <a:off x="4329700" y="-451825"/>
              <a:ext cx="5430960" cy="2326320"/>
            </a:xfrm>
            <a:custGeom>
              <a:avLst/>
              <a:gdLst/>
              <a:ahLst/>
              <a:cxnLst/>
              <a:rect l="l" t="t" r="r" b="b"/>
              <a:pathLst>
                <a:path w="15086" h="6462" extrusionOk="0">
                  <a:moveTo>
                    <a:pt x="1545" y="1860"/>
                  </a:moveTo>
                  <a:cubicBezTo>
                    <a:pt x="1987" y="2248"/>
                    <a:pt x="2629" y="2394"/>
                    <a:pt x="3196" y="2235"/>
                  </a:cubicBezTo>
                  <a:cubicBezTo>
                    <a:pt x="3521" y="2144"/>
                    <a:pt x="3819" y="1960"/>
                    <a:pt x="4152" y="1904"/>
                  </a:cubicBezTo>
                  <a:cubicBezTo>
                    <a:pt x="4486" y="1847"/>
                    <a:pt x="4894" y="1977"/>
                    <a:pt x="4988" y="2301"/>
                  </a:cubicBezTo>
                  <a:cubicBezTo>
                    <a:pt x="5074" y="2599"/>
                    <a:pt x="4863" y="2891"/>
                    <a:pt x="4693" y="3150"/>
                  </a:cubicBezTo>
                  <a:cubicBezTo>
                    <a:pt x="4573" y="3332"/>
                    <a:pt x="4463" y="3567"/>
                    <a:pt x="4500" y="3791"/>
                  </a:cubicBezTo>
                  <a:cubicBezTo>
                    <a:pt x="4536" y="4017"/>
                    <a:pt x="4705" y="4190"/>
                    <a:pt x="4944" y="4176"/>
                  </a:cubicBezTo>
                  <a:cubicBezTo>
                    <a:pt x="5141" y="4164"/>
                    <a:pt x="5305" y="4026"/>
                    <a:pt x="5455" y="3899"/>
                  </a:cubicBezTo>
                  <a:cubicBezTo>
                    <a:pt x="5606" y="3770"/>
                    <a:pt x="5777" y="3639"/>
                    <a:pt x="5975" y="3643"/>
                  </a:cubicBezTo>
                  <a:cubicBezTo>
                    <a:pt x="6194" y="3648"/>
                    <a:pt x="6369" y="3817"/>
                    <a:pt x="6522" y="3973"/>
                  </a:cubicBezTo>
                  <a:cubicBezTo>
                    <a:pt x="6711" y="4165"/>
                    <a:pt x="6999" y="4413"/>
                    <a:pt x="7274" y="4253"/>
                  </a:cubicBezTo>
                  <a:cubicBezTo>
                    <a:pt x="7536" y="4101"/>
                    <a:pt x="7693" y="3807"/>
                    <a:pt x="7786" y="3529"/>
                  </a:cubicBezTo>
                  <a:cubicBezTo>
                    <a:pt x="7907" y="3169"/>
                    <a:pt x="7967" y="2777"/>
                    <a:pt x="8196" y="2475"/>
                  </a:cubicBezTo>
                  <a:cubicBezTo>
                    <a:pt x="8424" y="2172"/>
                    <a:pt x="8911" y="2016"/>
                    <a:pt x="9181" y="2282"/>
                  </a:cubicBezTo>
                  <a:cubicBezTo>
                    <a:pt x="9367" y="2465"/>
                    <a:pt x="9398" y="2792"/>
                    <a:pt x="9634" y="2904"/>
                  </a:cubicBezTo>
                  <a:cubicBezTo>
                    <a:pt x="9805" y="2985"/>
                    <a:pt x="10012" y="2909"/>
                    <a:pt x="10167" y="2799"/>
                  </a:cubicBezTo>
                  <a:cubicBezTo>
                    <a:pt x="10322" y="2690"/>
                    <a:pt x="10456" y="2546"/>
                    <a:pt x="10630" y="2471"/>
                  </a:cubicBezTo>
                  <a:cubicBezTo>
                    <a:pt x="10942" y="2335"/>
                    <a:pt x="11347" y="2478"/>
                    <a:pt x="11504" y="2780"/>
                  </a:cubicBezTo>
                  <a:cubicBezTo>
                    <a:pt x="11662" y="3081"/>
                    <a:pt x="11547" y="3496"/>
                    <a:pt x="11258" y="3674"/>
                  </a:cubicBezTo>
                  <a:cubicBezTo>
                    <a:pt x="10847" y="3927"/>
                    <a:pt x="10213" y="3730"/>
                    <a:pt x="9909" y="4104"/>
                  </a:cubicBezTo>
                  <a:cubicBezTo>
                    <a:pt x="9698" y="4365"/>
                    <a:pt x="9784" y="4747"/>
                    <a:pt x="9880" y="5068"/>
                  </a:cubicBezTo>
                  <a:cubicBezTo>
                    <a:pt x="10050" y="5633"/>
                    <a:pt x="10303" y="6283"/>
                    <a:pt x="10874" y="6434"/>
                  </a:cubicBezTo>
                  <a:cubicBezTo>
                    <a:pt x="11379" y="6566"/>
                    <a:pt x="11894" y="6220"/>
                    <a:pt x="12204" y="5801"/>
                  </a:cubicBezTo>
                  <a:cubicBezTo>
                    <a:pt x="12486" y="5418"/>
                    <a:pt x="12666" y="4960"/>
                    <a:pt x="12719" y="4488"/>
                  </a:cubicBezTo>
                  <a:cubicBezTo>
                    <a:pt x="12779" y="3956"/>
                    <a:pt x="12723" y="3319"/>
                    <a:pt x="13149" y="2996"/>
                  </a:cubicBezTo>
                  <a:cubicBezTo>
                    <a:pt x="13436" y="2778"/>
                    <a:pt x="13832" y="2802"/>
                    <a:pt x="14174" y="2692"/>
                  </a:cubicBezTo>
                  <a:cubicBezTo>
                    <a:pt x="14845" y="2475"/>
                    <a:pt x="15252" y="1659"/>
                    <a:pt x="15021" y="993"/>
                  </a:cubicBezTo>
                  <a:cubicBezTo>
                    <a:pt x="10754" y="485"/>
                    <a:pt x="6467" y="155"/>
                    <a:pt x="2173" y="3"/>
                  </a:cubicBezTo>
                  <a:cubicBezTo>
                    <a:pt x="1158" y="-33"/>
                    <a:pt x="404" y="262"/>
                    <a:pt x="55" y="1283"/>
                  </a:cubicBezTo>
                  <a:cubicBezTo>
                    <a:pt x="-277" y="2255"/>
                    <a:pt x="969" y="2346"/>
                    <a:pt x="1545" y="1860"/>
                  </a:cubicBezTo>
                  <a:close/>
                </a:path>
              </a:pathLst>
            </a:custGeom>
            <a:solidFill>
              <a:srgbClr val="71D5E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3"/>
            <p:cNvSpPr/>
            <p:nvPr/>
          </p:nvSpPr>
          <p:spPr>
            <a:xfrm>
              <a:off x="48841" y="-226624"/>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46;p3"/>
            <p:cNvSpPr/>
            <p:nvPr/>
          </p:nvSpPr>
          <p:spPr>
            <a:xfrm flipH="1">
              <a:off x="7746230" y="3882371"/>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 name="Google Shape;47;p3"/>
          <p:cNvGrpSpPr/>
          <p:nvPr/>
        </p:nvGrpSpPr>
        <p:grpSpPr>
          <a:xfrm>
            <a:off x="609638" y="437893"/>
            <a:ext cx="8413888" cy="4109179"/>
            <a:chOff x="609638" y="437893"/>
            <a:chExt cx="8413888" cy="4109179"/>
          </a:xfrm>
        </p:grpSpPr>
        <p:grpSp>
          <p:nvGrpSpPr>
            <p:cNvPr id="48" name="Google Shape;48;p3"/>
            <p:cNvGrpSpPr/>
            <p:nvPr/>
          </p:nvGrpSpPr>
          <p:grpSpPr>
            <a:xfrm>
              <a:off x="786781" y="437893"/>
              <a:ext cx="696719" cy="696719"/>
              <a:chOff x="3632400" y="976320"/>
              <a:chExt cx="1287360" cy="1287360"/>
            </a:xfrm>
          </p:grpSpPr>
          <p:sp>
            <p:nvSpPr>
              <p:cNvPr id="49" name="Google Shape;49;p3"/>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3"/>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3"/>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52;p3"/>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53;p3"/>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3"/>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55;p3"/>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56;p3"/>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3"/>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3"/>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59;p3"/>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3"/>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3"/>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2" name="Google Shape;62;p3"/>
            <p:cNvGrpSpPr/>
            <p:nvPr/>
          </p:nvGrpSpPr>
          <p:grpSpPr>
            <a:xfrm>
              <a:off x="8326806" y="3613568"/>
              <a:ext cx="696719" cy="696719"/>
              <a:chOff x="3632400" y="976320"/>
              <a:chExt cx="1287360" cy="1287360"/>
            </a:xfrm>
          </p:grpSpPr>
          <p:sp>
            <p:nvSpPr>
              <p:cNvPr id="63" name="Google Shape;63;p3"/>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3"/>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3"/>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3"/>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3"/>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68;p3"/>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69;p3"/>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70;p3"/>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3"/>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 name="Google Shape;72;p3"/>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 name="Google Shape;73;p3"/>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74;p3"/>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75;p3"/>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6" name="Google Shape;76;p3"/>
            <p:cNvGrpSpPr/>
            <p:nvPr/>
          </p:nvGrpSpPr>
          <p:grpSpPr>
            <a:xfrm>
              <a:off x="786780" y="3959900"/>
              <a:ext cx="516240" cy="516240"/>
              <a:chOff x="2531880" y="1360800"/>
              <a:chExt cx="516240" cy="516240"/>
            </a:xfrm>
          </p:grpSpPr>
          <p:sp>
            <p:nvSpPr>
              <p:cNvPr id="77" name="Google Shape;77;p3"/>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3"/>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3"/>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3"/>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 name="Google Shape;81;p3"/>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 name="Google Shape;82;p3"/>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 name="Google Shape;83;p3"/>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84;p3"/>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3"/>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6" name="Google Shape;86;p3"/>
            <p:cNvSpPr/>
            <p:nvPr/>
          </p:nvSpPr>
          <p:spPr>
            <a:xfrm>
              <a:off x="8297403" y="1271121"/>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3"/>
            <p:cNvSpPr/>
            <p:nvPr/>
          </p:nvSpPr>
          <p:spPr>
            <a:xfrm>
              <a:off x="7885463" y="81891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l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3"/>
            <p:cNvSpPr/>
            <p:nvPr/>
          </p:nvSpPr>
          <p:spPr>
            <a:xfrm>
              <a:off x="7885478" y="434029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89" name="Google Shape;89;p3"/>
            <p:cNvGrpSpPr/>
            <p:nvPr/>
          </p:nvGrpSpPr>
          <p:grpSpPr>
            <a:xfrm>
              <a:off x="6733660" y="842685"/>
              <a:ext cx="428433" cy="428433"/>
              <a:chOff x="3632400" y="976320"/>
              <a:chExt cx="1287360" cy="1287360"/>
            </a:xfrm>
          </p:grpSpPr>
          <p:sp>
            <p:nvSpPr>
              <p:cNvPr id="90" name="Google Shape;90;p3"/>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3"/>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3"/>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3"/>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3"/>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3"/>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3"/>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3"/>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3"/>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 name="Google Shape;99;p3"/>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100;p3"/>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101;p3"/>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102;p3"/>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3" name="Google Shape;103;p3"/>
            <p:cNvSpPr/>
            <p:nvPr/>
          </p:nvSpPr>
          <p:spPr>
            <a:xfrm>
              <a:off x="609638" y="190248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3"/>
            <p:cNvSpPr/>
            <p:nvPr/>
          </p:nvSpPr>
          <p:spPr>
            <a:xfrm>
              <a:off x="918645" y="1670179"/>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6"/>
          <p:cNvSpPr txBox="1">
            <a:spLocks noGrp="1"/>
          </p:cNvSpPr>
          <p:nvPr>
            <p:ph type="title"/>
          </p:nvPr>
        </p:nvSpPr>
        <p:spPr>
          <a:xfrm>
            <a:off x="713225" y="539500"/>
            <a:ext cx="7717500" cy="55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2" name="Google Shape;202;p6"/>
          <p:cNvGrpSpPr/>
          <p:nvPr/>
        </p:nvGrpSpPr>
        <p:grpSpPr>
          <a:xfrm>
            <a:off x="-44290" y="-65310"/>
            <a:ext cx="10826128" cy="5322044"/>
            <a:chOff x="-44290" y="-65310"/>
            <a:chExt cx="10826128" cy="5322044"/>
          </a:xfrm>
        </p:grpSpPr>
        <p:sp>
          <p:nvSpPr>
            <p:cNvPr id="203" name="Google Shape;203;p6"/>
            <p:cNvSpPr/>
            <p:nvPr/>
          </p:nvSpPr>
          <p:spPr>
            <a:xfrm rot="10800000" flipH="1">
              <a:off x="6752216" y="4149851"/>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6"/>
            <p:cNvSpPr/>
            <p:nvPr/>
          </p:nvSpPr>
          <p:spPr>
            <a:xfrm rot="10800000" flipH="1">
              <a:off x="-44290" y="-65310"/>
              <a:ext cx="2815560" cy="1938960"/>
            </a:xfrm>
            <a:custGeom>
              <a:avLst/>
              <a:gdLst/>
              <a:ahLst/>
              <a:cxnLst/>
              <a:rect l="l" t="t" r="r" b="b"/>
              <a:pathLst>
                <a:path w="7821" h="5386" extrusionOk="0">
                  <a:moveTo>
                    <a:pt x="87" y="0"/>
                  </a:moveTo>
                  <a:cubicBezTo>
                    <a:pt x="455" y="79"/>
                    <a:pt x="671" y="558"/>
                    <a:pt x="487" y="887"/>
                  </a:cubicBezTo>
                  <a:cubicBezTo>
                    <a:pt x="380" y="1077"/>
                    <a:pt x="164" y="1236"/>
                    <a:pt x="192" y="1453"/>
                  </a:cubicBezTo>
                  <a:cubicBezTo>
                    <a:pt x="222" y="1691"/>
                    <a:pt x="525" y="1787"/>
                    <a:pt x="646" y="1995"/>
                  </a:cubicBezTo>
                  <a:cubicBezTo>
                    <a:pt x="747" y="2168"/>
                    <a:pt x="705" y="2388"/>
                    <a:pt x="627" y="2572"/>
                  </a:cubicBezTo>
                  <a:cubicBezTo>
                    <a:pt x="550" y="2756"/>
                    <a:pt x="439" y="2930"/>
                    <a:pt x="406" y="3126"/>
                  </a:cubicBezTo>
                  <a:cubicBezTo>
                    <a:pt x="371" y="3323"/>
                    <a:pt x="443" y="3559"/>
                    <a:pt x="630" y="3631"/>
                  </a:cubicBezTo>
                  <a:cubicBezTo>
                    <a:pt x="755" y="3679"/>
                    <a:pt x="901" y="3641"/>
                    <a:pt x="1025" y="3692"/>
                  </a:cubicBezTo>
                  <a:cubicBezTo>
                    <a:pt x="1229" y="3775"/>
                    <a:pt x="1276" y="4041"/>
                    <a:pt x="1427" y="4202"/>
                  </a:cubicBezTo>
                  <a:cubicBezTo>
                    <a:pt x="1590" y="4376"/>
                    <a:pt x="1858" y="4405"/>
                    <a:pt x="2096" y="4377"/>
                  </a:cubicBezTo>
                  <a:cubicBezTo>
                    <a:pt x="2333" y="4349"/>
                    <a:pt x="2568" y="4277"/>
                    <a:pt x="2807" y="4292"/>
                  </a:cubicBezTo>
                  <a:cubicBezTo>
                    <a:pt x="3329" y="4325"/>
                    <a:pt x="3788" y="4769"/>
                    <a:pt x="4305" y="4693"/>
                  </a:cubicBezTo>
                  <a:cubicBezTo>
                    <a:pt x="4691" y="4636"/>
                    <a:pt x="5049" y="4295"/>
                    <a:pt x="5418" y="4421"/>
                  </a:cubicBezTo>
                  <a:cubicBezTo>
                    <a:pt x="5629" y="4493"/>
                    <a:pt x="5773" y="4706"/>
                    <a:pt x="5989" y="4759"/>
                  </a:cubicBezTo>
                  <a:cubicBezTo>
                    <a:pt x="6305" y="4837"/>
                    <a:pt x="6585" y="4549"/>
                    <a:pt x="6899" y="4467"/>
                  </a:cubicBezTo>
                  <a:cubicBezTo>
                    <a:pt x="7149" y="4401"/>
                    <a:pt x="7433" y="4480"/>
                    <a:pt x="7613" y="4666"/>
                  </a:cubicBezTo>
                  <a:cubicBezTo>
                    <a:pt x="7794" y="4852"/>
                    <a:pt x="7865" y="5137"/>
                    <a:pt x="7793" y="5386"/>
                  </a:cubicBezTo>
                  <a:lnTo>
                    <a:pt x="0" y="5386"/>
                  </a:lnTo>
                  <a:lnTo>
                    <a:pt x="0" y="518"/>
                  </a:lnTo>
                  <a:lnTo>
                    <a:pt x="8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5" name="Google Shape;205;p6"/>
          <p:cNvGrpSpPr/>
          <p:nvPr/>
        </p:nvGrpSpPr>
        <p:grpSpPr>
          <a:xfrm>
            <a:off x="118819" y="227343"/>
            <a:ext cx="8755344" cy="4746769"/>
            <a:chOff x="118819" y="227343"/>
            <a:chExt cx="8755344" cy="4746769"/>
          </a:xfrm>
        </p:grpSpPr>
        <p:grpSp>
          <p:nvGrpSpPr>
            <p:cNvPr id="206" name="Google Shape;206;p6"/>
            <p:cNvGrpSpPr/>
            <p:nvPr/>
          </p:nvGrpSpPr>
          <p:grpSpPr>
            <a:xfrm>
              <a:off x="8177444" y="2893118"/>
              <a:ext cx="696719" cy="696719"/>
              <a:chOff x="3632400" y="976320"/>
              <a:chExt cx="1287360" cy="1287360"/>
            </a:xfrm>
          </p:grpSpPr>
          <p:sp>
            <p:nvSpPr>
              <p:cNvPr id="207" name="Google Shape;207;p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 name="Google Shape;208;p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 name="Google Shape;211;p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 name="Google Shape;212;p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 name="Google Shape;217;p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 name="Google Shape;218;p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 name="Google Shape;219;p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0" name="Google Shape;220;p6"/>
            <p:cNvGrpSpPr/>
            <p:nvPr/>
          </p:nvGrpSpPr>
          <p:grpSpPr>
            <a:xfrm>
              <a:off x="118819" y="227343"/>
              <a:ext cx="696719" cy="696719"/>
              <a:chOff x="3632400" y="976320"/>
              <a:chExt cx="1287360" cy="1287360"/>
            </a:xfrm>
          </p:grpSpPr>
          <p:sp>
            <p:nvSpPr>
              <p:cNvPr id="221" name="Google Shape;221;p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 name="Google Shape;224;p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 name="Google Shape;225;p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 name="Google Shape;227;p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8" name="Google Shape;228;p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 name="Google Shape;229;p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4" name="Google Shape;234;p6"/>
            <p:cNvSpPr/>
            <p:nvPr/>
          </p:nvSpPr>
          <p:spPr>
            <a:xfrm>
              <a:off x="7541503" y="22734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6"/>
            <p:cNvSpPr/>
            <p:nvPr/>
          </p:nvSpPr>
          <p:spPr>
            <a:xfrm>
              <a:off x="4500158" y="4634895"/>
              <a:ext cx="143640" cy="136800"/>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6"/>
            <p:cNvSpPr/>
            <p:nvPr/>
          </p:nvSpPr>
          <p:spPr>
            <a:xfrm>
              <a:off x="4122063" y="447213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l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7" name="Google Shape;237;p6"/>
            <p:cNvGrpSpPr/>
            <p:nvPr/>
          </p:nvGrpSpPr>
          <p:grpSpPr>
            <a:xfrm>
              <a:off x="330094" y="4277393"/>
              <a:ext cx="696719" cy="696719"/>
              <a:chOff x="3632400" y="976320"/>
              <a:chExt cx="1287360" cy="1287360"/>
            </a:xfrm>
          </p:grpSpPr>
          <p:sp>
            <p:nvSpPr>
              <p:cNvPr id="238" name="Google Shape;238;p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 name="Google Shape;239;p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 name="Google Shape;240;p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 name="Google Shape;241;p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8" name="Google Shape;248;p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9" name="Google Shape;249;p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0" name="Google Shape;250;p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1"/>
        <p:cNvGrpSpPr/>
        <p:nvPr/>
      </p:nvGrpSpPr>
      <p:grpSpPr>
        <a:xfrm>
          <a:off x="0" y="0"/>
          <a:ext cx="0" cy="0"/>
          <a:chOff x="0" y="0"/>
          <a:chExt cx="0" cy="0"/>
        </a:xfrm>
      </p:grpSpPr>
      <p:sp>
        <p:nvSpPr>
          <p:cNvPr id="252" name="Google Shape;252;p7"/>
          <p:cNvSpPr txBox="1">
            <a:spLocks noGrp="1"/>
          </p:cNvSpPr>
          <p:nvPr>
            <p:ph type="subTitle" idx="1"/>
          </p:nvPr>
        </p:nvSpPr>
        <p:spPr>
          <a:xfrm>
            <a:off x="4208275" y="2704400"/>
            <a:ext cx="3887700" cy="12081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253" name="Google Shape;253;p7"/>
          <p:cNvSpPr txBox="1">
            <a:spLocks noGrp="1"/>
          </p:cNvSpPr>
          <p:nvPr>
            <p:ph type="title"/>
          </p:nvPr>
        </p:nvSpPr>
        <p:spPr>
          <a:xfrm>
            <a:off x="4208275" y="1129400"/>
            <a:ext cx="3887700" cy="1575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54" name="Google Shape;254;p7"/>
          <p:cNvSpPr>
            <a:spLocks noGrp="1"/>
          </p:cNvSpPr>
          <p:nvPr>
            <p:ph type="pic" idx="2"/>
          </p:nvPr>
        </p:nvSpPr>
        <p:spPr>
          <a:xfrm>
            <a:off x="713225" y="539500"/>
            <a:ext cx="3215400" cy="4069200"/>
          </a:xfrm>
          <a:prstGeom prst="roundRect">
            <a:avLst>
              <a:gd name="adj" fmla="val 12457"/>
            </a:avLst>
          </a:prstGeom>
          <a:noFill/>
          <a:ln>
            <a:noFill/>
          </a:ln>
        </p:spPr>
      </p:sp>
      <p:grpSp>
        <p:nvGrpSpPr>
          <p:cNvPr id="255" name="Google Shape;255;p7"/>
          <p:cNvGrpSpPr/>
          <p:nvPr/>
        </p:nvGrpSpPr>
        <p:grpSpPr>
          <a:xfrm>
            <a:off x="-85019" y="-332449"/>
            <a:ext cx="9296254" cy="5781850"/>
            <a:chOff x="-85019" y="-332449"/>
            <a:chExt cx="9296254" cy="5781850"/>
          </a:xfrm>
        </p:grpSpPr>
        <p:sp>
          <p:nvSpPr>
            <p:cNvPr id="256" name="Google Shape;256;p7"/>
            <p:cNvSpPr/>
            <p:nvPr/>
          </p:nvSpPr>
          <p:spPr>
            <a:xfrm rot="10800000" flipH="1">
              <a:off x="3523066" y="1902467"/>
              <a:ext cx="5688169" cy="3546934"/>
            </a:xfrm>
            <a:custGeom>
              <a:avLst/>
              <a:gdLst/>
              <a:ahLst/>
              <a:cxnLst/>
              <a:rect l="l" t="t" r="r" b="b"/>
              <a:pathLst>
                <a:path w="18359" h="11448" extrusionOk="0">
                  <a:moveTo>
                    <a:pt x="780" y="2284"/>
                  </a:moveTo>
                  <a:cubicBezTo>
                    <a:pt x="1278" y="2348"/>
                    <a:pt x="1756" y="2105"/>
                    <a:pt x="2207" y="1885"/>
                  </a:cubicBezTo>
                  <a:cubicBezTo>
                    <a:pt x="2657" y="1665"/>
                    <a:pt x="3164" y="1458"/>
                    <a:pt x="3646" y="1595"/>
                  </a:cubicBezTo>
                  <a:cubicBezTo>
                    <a:pt x="4246" y="1765"/>
                    <a:pt x="4666" y="2434"/>
                    <a:pt x="5290" y="2432"/>
                  </a:cubicBezTo>
                  <a:cubicBezTo>
                    <a:pt x="5807" y="2430"/>
                    <a:pt x="6212" y="1956"/>
                    <a:pt x="6723" y="1872"/>
                  </a:cubicBezTo>
                  <a:cubicBezTo>
                    <a:pt x="7407" y="1759"/>
                    <a:pt x="7978" y="2355"/>
                    <a:pt x="8439" y="2872"/>
                  </a:cubicBezTo>
                  <a:cubicBezTo>
                    <a:pt x="8900" y="3390"/>
                    <a:pt x="9563" y="3930"/>
                    <a:pt x="10212" y="3684"/>
                  </a:cubicBezTo>
                  <a:cubicBezTo>
                    <a:pt x="10894" y="3425"/>
                    <a:pt x="11011" y="2507"/>
                    <a:pt x="11505" y="1970"/>
                  </a:cubicBezTo>
                  <a:cubicBezTo>
                    <a:pt x="11826" y="1621"/>
                    <a:pt x="12326" y="1445"/>
                    <a:pt x="12796" y="1517"/>
                  </a:cubicBezTo>
                  <a:cubicBezTo>
                    <a:pt x="13098" y="1563"/>
                    <a:pt x="13383" y="1711"/>
                    <a:pt x="13601" y="1926"/>
                  </a:cubicBezTo>
                  <a:cubicBezTo>
                    <a:pt x="13790" y="2112"/>
                    <a:pt x="14096" y="2109"/>
                    <a:pt x="14285" y="1923"/>
                  </a:cubicBezTo>
                  <a:cubicBezTo>
                    <a:pt x="14484" y="1726"/>
                    <a:pt x="14696" y="1544"/>
                    <a:pt x="14936" y="1399"/>
                  </a:cubicBezTo>
                  <a:cubicBezTo>
                    <a:pt x="15337" y="1157"/>
                    <a:pt x="15834" y="1031"/>
                    <a:pt x="16281" y="1171"/>
                  </a:cubicBezTo>
                  <a:cubicBezTo>
                    <a:pt x="16729" y="1310"/>
                    <a:pt x="17090" y="1764"/>
                    <a:pt x="17025" y="2228"/>
                  </a:cubicBezTo>
                  <a:cubicBezTo>
                    <a:pt x="16952" y="2742"/>
                    <a:pt x="16415" y="3135"/>
                    <a:pt x="16453" y="3653"/>
                  </a:cubicBezTo>
                  <a:cubicBezTo>
                    <a:pt x="16493" y="4194"/>
                    <a:pt x="17147" y="4541"/>
                    <a:pt x="17175" y="5083"/>
                  </a:cubicBezTo>
                  <a:cubicBezTo>
                    <a:pt x="17206" y="5684"/>
                    <a:pt x="16445" y="6167"/>
                    <a:pt x="16603" y="6748"/>
                  </a:cubicBezTo>
                  <a:cubicBezTo>
                    <a:pt x="16745" y="7265"/>
                    <a:pt x="17502" y="7378"/>
                    <a:pt x="17705" y="7874"/>
                  </a:cubicBezTo>
                  <a:cubicBezTo>
                    <a:pt x="17822" y="8158"/>
                    <a:pt x="17718" y="8485"/>
                    <a:pt x="17561" y="8749"/>
                  </a:cubicBezTo>
                  <a:cubicBezTo>
                    <a:pt x="17404" y="9012"/>
                    <a:pt x="17194" y="9245"/>
                    <a:pt x="17074" y="9527"/>
                  </a:cubicBezTo>
                  <a:cubicBezTo>
                    <a:pt x="16899" y="9936"/>
                    <a:pt x="16939" y="10430"/>
                    <a:pt x="17176" y="10806"/>
                  </a:cubicBezTo>
                  <a:cubicBezTo>
                    <a:pt x="17414" y="11182"/>
                    <a:pt x="17843" y="11430"/>
                    <a:pt x="18287" y="11448"/>
                  </a:cubicBezTo>
                  <a:cubicBezTo>
                    <a:pt x="18311" y="7839"/>
                    <a:pt x="18335" y="4231"/>
                    <a:pt x="18359" y="623"/>
                  </a:cubicBezTo>
                  <a:cubicBezTo>
                    <a:pt x="13263" y="285"/>
                    <a:pt x="8158" y="78"/>
                    <a:pt x="3051" y="2"/>
                  </a:cubicBezTo>
                  <a:cubicBezTo>
                    <a:pt x="2440" y="-7"/>
                    <a:pt x="1785" y="0"/>
                    <a:pt x="1287" y="352"/>
                  </a:cubicBezTo>
                  <a:cubicBezTo>
                    <a:pt x="1077" y="500"/>
                    <a:pt x="919" y="701"/>
                    <a:pt x="730" y="872"/>
                  </a:cubicBezTo>
                  <a:cubicBezTo>
                    <a:pt x="574" y="1013"/>
                    <a:pt x="216" y="1137"/>
                    <a:pt x="105" y="1269"/>
                  </a:cubicBezTo>
                  <a:cubicBezTo>
                    <a:pt x="-234" y="1672"/>
                    <a:pt x="323" y="2226"/>
                    <a:pt x="780" y="228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7"/>
            <p:cNvSpPr/>
            <p:nvPr/>
          </p:nvSpPr>
          <p:spPr>
            <a:xfrm flipH="1">
              <a:off x="1630827" y="-332449"/>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7"/>
            <p:cNvSpPr/>
            <p:nvPr/>
          </p:nvSpPr>
          <p:spPr>
            <a:xfrm>
              <a:off x="-85019" y="3882371"/>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9" name="Google Shape;259;p7"/>
          <p:cNvGrpSpPr/>
          <p:nvPr/>
        </p:nvGrpSpPr>
        <p:grpSpPr>
          <a:xfrm>
            <a:off x="216453" y="314125"/>
            <a:ext cx="8731723" cy="4354187"/>
            <a:chOff x="216453" y="314125"/>
            <a:chExt cx="8731723" cy="4354187"/>
          </a:xfrm>
        </p:grpSpPr>
        <p:grpSp>
          <p:nvGrpSpPr>
            <p:cNvPr id="260" name="Google Shape;260;p7"/>
            <p:cNvGrpSpPr/>
            <p:nvPr/>
          </p:nvGrpSpPr>
          <p:grpSpPr>
            <a:xfrm>
              <a:off x="8251456" y="3971593"/>
              <a:ext cx="696719" cy="696719"/>
              <a:chOff x="3632400" y="976320"/>
              <a:chExt cx="1287360" cy="1287360"/>
            </a:xfrm>
          </p:grpSpPr>
          <p:sp>
            <p:nvSpPr>
              <p:cNvPr id="261" name="Google Shape;261;p7"/>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7"/>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7"/>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7"/>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7"/>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7"/>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7"/>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7"/>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7"/>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7"/>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7"/>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7"/>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7"/>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4" name="Google Shape;274;p7"/>
            <p:cNvGrpSpPr/>
            <p:nvPr/>
          </p:nvGrpSpPr>
          <p:grpSpPr>
            <a:xfrm>
              <a:off x="8055505" y="314125"/>
              <a:ext cx="516240" cy="516240"/>
              <a:chOff x="2531880" y="1360800"/>
              <a:chExt cx="516240" cy="516240"/>
            </a:xfrm>
          </p:grpSpPr>
          <p:sp>
            <p:nvSpPr>
              <p:cNvPr id="275" name="Google Shape;275;p7"/>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7"/>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7"/>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7"/>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7"/>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7"/>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7"/>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7"/>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7"/>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84" name="Google Shape;284;p7"/>
            <p:cNvSpPr/>
            <p:nvPr/>
          </p:nvSpPr>
          <p:spPr>
            <a:xfrm>
              <a:off x="433578" y="436109"/>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7"/>
            <p:cNvSpPr/>
            <p:nvPr/>
          </p:nvSpPr>
          <p:spPr>
            <a:xfrm>
              <a:off x="216453" y="357254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sp>
        <p:nvSpPr>
          <p:cNvPr id="320" name="Google Shape;320;p9"/>
          <p:cNvSpPr txBox="1">
            <a:spLocks noGrp="1"/>
          </p:cNvSpPr>
          <p:nvPr>
            <p:ph type="title"/>
          </p:nvPr>
        </p:nvSpPr>
        <p:spPr>
          <a:xfrm>
            <a:off x="3940925" y="1105150"/>
            <a:ext cx="3777900" cy="7494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1" name="Google Shape;321;p9"/>
          <p:cNvSpPr txBox="1">
            <a:spLocks noGrp="1"/>
          </p:cNvSpPr>
          <p:nvPr>
            <p:ph type="subTitle" idx="1"/>
          </p:nvPr>
        </p:nvSpPr>
        <p:spPr>
          <a:xfrm>
            <a:off x="3940925" y="2018300"/>
            <a:ext cx="3777900" cy="15519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2100"/>
              <a:buNone/>
              <a:defRPr sz="14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322" name="Google Shape;322;p9"/>
          <p:cNvGrpSpPr/>
          <p:nvPr/>
        </p:nvGrpSpPr>
        <p:grpSpPr>
          <a:xfrm>
            <a:off x="-82120" y="-41779"/>
            <a:ext cx="10083731" cy="5259295"/>
            <a:chOff x="-82120" y="-41779"/>
            <a:chExt cx="10083731" cy="5259295"/>
          </a:xfrm>
        </p:grpSpPr>
        <p:sp>
          <p:nvSpPr>
            <p:cNvPr id="323" name="Google Shape;323;p9"/>
            <p:cNvSpPr/>
            <p:nvPr/>
          </p:nvSpPr>
          <p:spPr>
            <a:xfrm flipH="1">
              <a:off x="4221478" y="4299289"/>
              <a:ext cx="5780133" cy="918227"/>
            </a:xfrm>
            <a:custGeom>
              <a:avLst/>
              <a:gdLst/>
              <a:ahLst/>
              <a:cxnLst/>
              <a:rect l="l" t="t" r="r" b="b"/>
              <a:pathLst>
                <a:path w="25104" h="3988" extrusionOk="0">
                  <a:moveTo>
                    <a:pt x="1200" y="2156"/>
                  </a:moveTo>
                  <a:cubicBezTo>
                    <a:pt x="1733" y="1971"/>
                    <a:pt x="2316" y="2018"/>
                    <a:pt x="2875" y="2090"/>
                  </a:cubicBezTo>
                  <a:cubicBezTo>
                    <a:pt x="3435" y="2162"/>
                    <a:pt x="4003" y="2256"/>
                    <a:pt x="4559" y="2157"/>
                  </a:cubicBezTo>
                  <a:cubicBezTo>
                    <a:pt x="5232" y="2036"/>
                    <a:pt x="5821" y="1644"/>
                    <a:pt x="6370" y="1236"/>
                  </a:cubicBezTo>
                  <a:cubicBezTo>
                    <a:pt x="6919" y="829"/>
                    <a:pt x="7462" y="392"/>
                    <a:pt x="8104" y="156"/>
                  </a:cubicBezTo>
                  <a:cubicBezTo>
                    <a:pt x="8745" y="-80"/>
                    <a:pt x="9523" y="-76"/>
                    <a:pt x="10053" y="354"/>
                  </a:cubicBezTo>
                  <a:cubicBezTo>
                    <a:pt x="10441" y="669"/>
                    <a:pt x="10638" y="1153"/>
                    <a:pt x="10881" y="1589"/>
                  </a:cubicBezTo>
                  <a:cubicBezTo>
                    <a:pt x="11123" y="2025"/>
                    <a:pt x="11476" y="2462"/>
                    <a:pt x="11969" y="2538"/>
                  </a:cubicBezTo>
                  <a:cubicBezTo>
                    <a:pt x="12955" y="2691"/>
                    <a:pt x="13648" y="1354"/>
                    <a:pt x="14645" y="1376"/>
                  </a:cubicBezTo>
                  <a:cubicBezTo>
                    <a:pt x="15343" y="1391"/>
                    <a:pt x="15877" y="2076"/>
                    <a:pt x="16572" y="2134"/>
                  </a:cubicBezTo>
                  <a:cubicBezTo>
                    <a:pt x="17627" y="2223"/>
                    <a:pt x="18508" y="855"/>
                    <a:pt x="19511" y="1194"/>
                  </a:cubicBezTo>
                  <a:cubicBezTo>
                    <a:pt x="20229" y="1437"/>
                    <a:pt x="20482" y="2438"/>
                    <a:pt x="21210" y="2651"/>
                  </a:cubicBezTo>
                  <a:cubicBezTo>
                    <a:pt x="21877" y="2846"/>
                    <a:pt x="22510" y="2273"/>
                    <a:pt x="23192" y="2139"/>
                  </a:cubicBezTo>
                  <a:cubicBezTo>
                    <a:pt x="23698" y="2040"/>
                    <a:pt x="24247" y="2203"/>
                    <a:pt x="24617" y="2561"/>
                  </a:cubicBezTo>
                  <a:cubicBezTo>
                    <a:pt x="24987" y="2920"/>
                    <a:pt x="25167" y="3464"/>
                    <a:pt x="25084" y="3972"/>
                  </a:cubicBezTo>
                  <a:cubicBezTo>
                    <a:pt x="16963" y="3977"/>
                    <a:pt x="8843" y="3982"/>
                    <a:pt x="722" y="3988"/>
                  </a:cubicBezTo>
                  <a:cubicBezTo>
                    <a:pt x="-807" y="3989"/>
                    <a:pt x="453" y="2416"/>
                    <a:pt x="1200" y="215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9"/>
            <p:cNvSpPr/>
            <p:nvPr/>
          </p:nvSpPr>
          <p:spPr>
            <a:xfrm rot="10800000" flipH="1">
              <a:off x="-82120" y="-41779"/>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25" name="Google Shape;325;p9"/>
          <p:cNvGrpSpPr/>
          <p:nvPr/>
        </p:nvGrpSpPr>
        <p:grpSpPr>
          <a:xfrm>
            <a:off x="177878" y="254471"/>
            <a:ext cx="8563060" cy="4655741"/>
            <a:chOff x="177878" y="254471"/>
            <a:chExt cx="8563060" cy="4655741"/>
          </a:xfrm>
        </p:grpSpPr>
        <p:grpSp>
          <p:nvGrpSpPr>
            <p:cNvPr id="326" name="Google Shape;326;p9"/>
            <p:cNvGrpSpPr/>
            <p:nvPr/>
          </p:nvGrpSpPr>
          <p:grpSpPr>
            <a:xfrm>
              <a:off x="302019" y="4213493"/>
              <a:ext cx="696719" cy="696719"/>
              <a:chOff x="3632400" y="976320"/>
              <a:chExt cx="1287360" cy="1287360"/>
            </a:xfrm>
          </p:grpSpPr>
          <p:sp>
            <p:nvSpPr>
              <p:cNvPr id="327" name="Google Shape;327;p9"/>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9"/>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9"/>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9"/>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9"/>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9"/>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9"/>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9"/>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9"/>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9"/>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9"/>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9"/>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9"/>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40" name="Google Shape;340;p9"/>
            <p:cNvSpPr/>
            <p:nvPr/>
          </p:nvSpPr>
          <p:spPr>
            <a:xfrm>
              <a:off x="1382878" y="254471"/>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9"/>
            <p:cNvSpPr/>
            <p:nvPr/>
          </p:nvSpPr>
          <p:spPr>
            <a:xfrm>
              <a:off x="177878" y="3909571"/>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42" name="Google Shape;342;p9"/>
            <p:cNvGrpSpPr/>
            <p:nvPr/>
          </p:nvGrpSpPr>
          <p:grpSpPr>
            <a:xfrm>
              <a:off x="8044219" y="4085318"/>
              <a:ext cx="696719" cy="696719"/>
              <a:chOff x="3632400" y="976320"/>
              <a:chExt cx="1287360" cy="1287360"/>
            </a:xfrm>
          </p:grpSpPr>
          <p:sp>
            <p:nvSpPr>
              <p:cNvPr id="343" name="Google Shape;343;p9"/>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9"/>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9"/>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9"/>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9"/>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9"/>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9"/>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9"/>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9"/>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9"/>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9"/>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9"/>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9"/>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6" name="Google Shape;356;p9"/>
            <p:cNvGrpSpPr/>
            <p:nvPr/>
          </p:nvGrpSpPr>
          <p:grpSpPr>
            <a:xfrm>
              <a:off x="8087005" y="281375"/>
              <a:ext cx="516240" cy="516240"/>
              <a:chOff x="2531880" y="1360800"/>
              <a:chExt cx="516240" cy="516240"/>
            </a:xfrm>
          </p:grpSpPr>
          <p:sp>
            <p:nvSpPr>
              <p:cNvPr id="357" name="Google Shape;357;p9"/>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9"/>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9"/>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9"/>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9"/>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9"/>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9"/>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9"/>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9"/>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6" name="Google Shape;366;p9"/>
            <p:cNvGrpSpPr/>
            <p:nvPr/>
          </p:nvGrpSpPr>
          <p:grpSpPr>
            <a:xfrm>
              <a:off x="394999" y="3368836"/>
              <a:ext cx="305324" cy="286861"/>
              <a:chOff x="757774" y="3855011"/>
              <a:chExt cx="305324" cy="286861"/>
            </a:xfrm>
          </p:grpSpPr>
          <p:sp>
            <p:nvSpPr>
              <p:cNvPr id="367" name="Google Shape;367;p9"/>
              <p:cNvSpPr/>
              <p:nvPr/>
            </p:nvSpPr>
            <p:spPr>
              <a:xfrm>
                <a:off x="838546" y="3972923"/>
                <a:ext cx="224551" cy="168949"/>
              </a:xfrm>
              <a:custGeom>
                <a:avLst/>
                <a:gdLst/>
                <a:ahLst/>
                <a:cxnLst/>
                <a:rect l="l" t="t" r="r" b="b"/>
                <a:pathLst>
                  <a:path w="965" h="726" extrusionOk="0">
                    <a:moveTo>
                      <a:pt x="400" y="135"/>
                    </a:moveTo>
                    <a:cubicBezTo>
                      <a:pt x="118" y="-250"/>
                      <a:pt x="-251" y="262"/>
                      <a:pt x="240" y="726"/>
                    </a:cubicBezTo>
                    <a:cubicBezTo>
                      <a:pt x="1405" y="439"/>
                      <a:pt x="942" y="-126"/>
                      <a:pt x="400" y="13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9"/>
              <p:cNvSpPr/>
              <p:nvPr/>
            </p:nvSpPr>
            <p:spPr>
              <a:xfrm>
                <a:off x="757774" y="3855011"/>
                <a:ext cx="143626" cy="108063"/>
              </a:xfrm>
              <a:custGeom>
                <a:avLst/>
                <a:gdLst/>
                <a:ahLst/>
                <a:cxnLst/>
                <a:rect l="l" t="t" r="r" b="b"/>
                <a:pathLst>
                  <a:path w="965" h="726" extrusionOk="0">
                    <a:moveTo>
                      <a:pt x="400" y="135"/>
                    </a:moveTo>
                    <a:cubicBezTo>
                      <a:pt x="118" y="-250"/>
                      <a:pt x="-251" y="262"/>
                      <a:pt x="240" y="726"/>
                    </a:cubicBezTo>
                    <a:cubicBezTo>
                      <a:pt x="1405" y="439"/>
                      <a:pt x="942" y="-126"/>
                      <a:pt x="400" y="13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9"/>
        <p:cNvGrpSpPr/>
        <p:nvPr/>
      </p:nvGrpSpPr>
      <p:grpSpPr>
        <a:xfrm>
          <a:off x="0" y="0"/>
          <a:ext cx="0" cy="0"/>
          <a:chOff x="0" y="0"/>
          <a:chExt cx="0" cy="0"/>
        </a:xfrm>
      </p:grpSpPr>
      <p:sp>
        <p:nvSpPr>
          <p:cNvPr id="370" name="Google Shape;370;p10"/>
          <p:cNvSpPr>
            <a:spLocks noGrp="1"/>
          </p:cNvSpPr>
          <p:nvPr>
            <p:ph type="pic" idx="2"/>
          </p:nvPr>
        </p:nvSpPr>
        <p:spPr>
          <a:xfrm>
            <a:off x="-39700" y="-43300"/>
            <a:ext cx="9308400" cy="5238900"/>
          </a:xfrm>
          <a:prstGeom prst="rect">
            <a:avLst/>
          </a:prstGeom>
          <a:noFill/>
          <a:ln>
            <a:noFill/>
          </a:ln>
        </p:spPr>
      </p:sp>
      <p:sp>
        <p:nvSpPr>
          <p:cNvPr id="371" name="Google Shape;371;p10"/>
          <p:cNvSpPr txBox="1">
            <a:spLocks noGrp="1"/>
          </p:cNvSpPr>
          <p:nvPr>
            <p:ph type="body" idx="1"/>
          </p:nvPr>
        </p:nvSpPr>
        <p:spPr>
          <a:xfrm>
            <a:off x="713250" y="4015775"/>
            <a:ext cx="7717500" cy="592800"/>
          </a:xfrm>
          <a:prstGeom prst="rect">
            <a:avLst/>
          </a:prstGeom>
          <a:solidFill>
            <a:schemeClr val="lt1"/>
          </a:solidFill>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800"/>
              <a:buNone/>
              <a:defRPr sz="2800">
                <a:solidFill>
                  <a:schemeClr val="accent1"/>
                </a:solidFill>
                <a:latin typeface="Wendy One"/>
                <a:ea typeface="Wendy One"/>
                <a:cs typeface="Wendy One"/>
                <a:sym typeface="Wendy 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2"/>
        <p:cNvGrpSpPr/>
        <p:nvPr/>
      </p:nvGrpSpPr>
      <p:grpSpPr>
        <a:xfrm>
          <a:off x="0" y="0"/>
          <a:ext cx="0" cy="0"/>
          <a:chOff x="0" y="0"/>
          <a:chExt cx="0" cy="0"/>
        </a:xfrm>
      </p:grpSpPr>
      <p:sp>
        <p:nvSpPr>
          <p:cNvPr id="373" name="Google Shape;373;p11"/>
          <p:cNvSpPr txBox="1">
            <a:spLocks noGrp="1"/>
          </p:cNvSpPr>
          <p:nvPr>
            <p:ph type="title" hasCustomPrompt="1"/>
          </p:nvPr>
        </p:nvSpPr>
        <p:spPr>
          <a:xfrm>
            <a:off x="1825288" y="1678375"/>
            <a:ext cx="5493300" cy="1009800"/>
          </a:xfrm>
          <a:prstGeom prst="rect">
            <a:avLst/>
          </a:prstGeom>
          <a:noFill/>
        </p:spPr>
        <p:txBody>
          <a:bodyPr spcFirstLastPara="1" wrap="square" lIns="91425" tIns="91425" rIns="91425" bIns="91425" anchor="b" anchorCtr="0">
            <a:noAutofit/>
          </a:bodyPr>
          <a:lstStyle>
            <a:lvl1pPr lvl="0" algn="ctr">
              <a:lnSpc>
                <a:spcPct val="115000"/>
              </a:lnSpc>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4" name="Google Shape;374;p11"/>
          <p:cNvSpPr txBox="1">
            <a:spLocks noGrp="1"/>
          </p:cNvSpPr>
          <p:nvPr>
            <p:ph type="body" idx="1"/>
          </p:nvPr>
        </p:nvSpPr>
        <p:spPr>
          <a:xfrm>
            <a:off x="1825413" y="2688175"/>
            <a:ext cx="5493300" cy="451200"/>
          </a:xfrm>
          <a:prstGeom prst="rect">
            <a:avLst/>
          </a:prstGeom>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sz="1600">
                <a:solidFill>
                  <a:schemeClr val="dk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375" name="Google Shape;375;p11"/>
          <p:cNvGrpSpPr/>
          <p:nvPr/>
        </p:nvGrpSpPr>
        <p:grpSpPr>
          <a:xfrm>
            <a:off x="-44290" y="-65310"/>
            <a:ext cx="9394984" cy="5452938"/>
            <a:chOff x="-44290" y="-65310"/>
            <a:chExt cx="9394984" cy="5452938"/>
          </a:xfrm>
        </p:grpSpPr>
        <p:grpSp>
          <p:nvGrpSpPr>
            <p:cNvPr id="376" name="Google Shape;376;p11"/>
            <p:cNvGrpSpPr/>
            <p:nvPr/>
          </p:nvGrpSpPr>
          <p:grpSpPr>
            <a:xfrm>
              <a:off x="-44290" y="-65310"/>
              <a:ext cx="9394984" cy="5452938"/>
              <a:chOff x="-44290" y="-65310"/>
              <a:chExt cx="9394984" cy="5452938"/>
            </a:xfrm>
          </p:grpSpPr>
          <p:sp>
            <p:nvSpPr>
              <p:cNvPr id="377" name="Google Shape;377;p11"/>
              <p:cNvSpPr/>
              <p:nvPr/>
            </p:nvSpPr>
            <p:spPr>
              <a:xfrm rot="5400000" flipH="1">
                <a:off x="6782441" y="2819376"/>
                <a:ext cx="4029622" cy="1106883"/>
              </a:xfrm>
              <a:custGeom>
                <a:avLst/>
                <a:gdLst/>
                <a:ahLst/>
                <a:cxnLst/>
                <a:rect l="l" t="t" r="r" b="b"/>
                <a:pathLst>
                  <a:path w="10532" h="2893" extrusionOk="0">
                    <a:moveTo>
                      <a:pt x="836" y="1286"/>
                    </a:moveTo>
                    <a:cubicBezTo>
                      <a:pt x="1192" y="1439"/>
                      <a:pt x="1608" y="1399"/>
                      <a:pt x="1969" y="1258"/>
                    </a:cubicBezTo>
                    <a:cubicBezTo>
                      <a:pt x="2439" y="1076"/>
                      <a:pt x="2875" y="727"/>
                      <a:pt x="3378" y="759"/>
                    </a:cubicBezTo>
                    <a:cubicBezTo>
                      <a:pt x="3777" y="785"/>
                      <a:pt x="4144" y="1083"/>
                      <a:pt x="4252" y="1468"/>
                    </a:cubicBezTo>
                    <a:cubicBezTo>
                      <a:pt x="4304" y="1660"/>
                      <a:pt x="4298" y="1863"/>
                      <a:pt x="4344" y="2056"/>
                    </a:cubicBezTo>
                    <a:cubicBezTo>
                      <a:pt x="4434" y="2427"/>
                      <a:pt x="4731" y="2741"/>
                      <a:pt x="5098" y="2850"/>
                    </a:cubicBezTo>
                    <a:cubicBezTo>
                      <a:pt x="5464" y="2959"/>
                      <a:pt x="5884" y="2859"/>
                      <a:pt x="6162" y="2597"/>
                    </a:cubicBezTo>
                    <a:cubicBezTo>
                      <a:pt x="6404" y="2369"/>
                      <a:pt x="6582" y="2011"/>
                      <a:pt x="6912" y="1981"/>
                    </a:cubicBezTo>
                    <a:cubicBezTo>
                      <a:pt x="7285" y="1947"/>
                      <a:pt x="7629" y="2374"/>
                      <a:pt x="7977" y="2237"/>
                    </a:cubicBezTo>
                    <a:cubicBezTo>
                      <a:pt x="8365" y="2085"/>
                      <a:pt x="8289" y="1407"/>
                      <a:pt x="8675" y="1248"/>
                    </a:cubicBezTo>
                    <a:cubicBezTo>
                      <a:pt x="8904" y="1153"/>
                      <a:pt x="9156" y="1305"/>
                      <a:pt x="9342" y="1468"/>
                    </a:cubicBezTo>
                    <a:cubicBezTo>
                      <a:pt x="9527" y="1632"/>
                      <a:pt x="9720" y="1828"/>
                      <a:pt x="9967" y="1836"/>
                    </a:cubicBezTo>
                    <a:cubicBezTo>
                      <a:pt x="10295" y="1847"/>
                      <a:pt x="10545" y="1494"/>
                      <a:pt x="10531" y="1167"/>
                    </a:cubicBezTo>
                    <a:cubicBezTo>
                      <a:pt x="10514" y="753"/>
                      <a:pt x="10184" y="404"/>
                      <a:pt x="9803" y="239"/>
                    </a:cubicBezTo>
                    <a:cubicBezTo>
                      <a:pt x="9422" y="75"/>
                      <a:pt x="8996" y="60"/>
                      <a:pt x="8582" y="49"/>
                    </a:cubicBezTo>
                    <a:cubicBezTo>
                      <a:pt x="6174" y="-13"/>
                      <a:pt x="3764" y="-2"/>
                      <a:pt x="1355" y="8"/>
                    </a:cubicBezTo>
                    <a:cubicBezTo>
                      <a:pt x="1066" y="9"/>
                      <a:pt x="777" y="10"/>
                      <a:pt x="488" y="11"/>
                    </a:cubicBezTo>
                    <a:cubicBezTo>
                      <a:pt x="374" y="12"/>
                      <a:pt x="255" y="14"/>
                      <a:pt x="154" y="65"/>
                    </a:cubicBezTo>
                    <a:cubicBezTo>
                      <a:pt x="52" y="117"/>
                      <a:pt x="-25" y="235"/>
                      <a:pt x="8" y="344"/>
                    </a:cubicBezTo>
                    <a:cubicBezTo>
                      <a:pt x="36" y="439"/>
                      <a:pt x="149" y="465"/>
                      <a:pt x="234" y="445"/>
                    </a:cubicBezTo>
                    <a:cubicBezTo>
                      <a:pt x="317" y="807"/>
                      <a:pt x="466" y="1125"/>
                      <a:pt x="836" y="12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11"/>
              <p:cNvSpPr/>
              <p:nvPr/>
            </p:nvSpPr>
            <p:spPr>
              <a:xfrm rot="10800000" flipH="1">
                <a:off x="-44290" y="-65310"/>
                <a:ext cx="2815560" cy="1938960"/>
              </a:xfrm>
              <a:custGeom>
                <a:avLst/>
                <a:gdLst/>
                <a:ahLst/>
                <a:cxnLst/>
                <a:rect l="l" t="t" r="r" b="b"/>
                <a:pathLst>
                  <a:path w="7821" h="5386" extrusionOk="0">
                    <a:moveTo>
                      <a:pt x="87" y="0"/>
                    </a:moveTo>
                    <a:cubicBezTo>
                      <a:pt x="455" y="79"/>
                      <a:pt x="671" y="558"/>
                      <a:pt x="487" y="887"/>
                    </a:cubicBezTo>
                    <a:cubicBezTo>
                      <a:pt x="380" y="1077"/>
                      <a:pt x="164" y="1236"/>
                      <a:pt x="192" y="1453"/>
                    </a:cubicBezTo>
                    <a:cubicBezTo>
                      <a:pt x="222" y="1691"/>
                      <a:pt x="525" y="1787"/>
                      <a:pt x="646" y="1995"/>
                    </a:cubicBezTo>
                    <a:cubicBezTo>
                      <a:pt x="747" y="2168"/>
                      <a:pt x="705" y="2388"/>
                      <a:pt x="627" y="2572"/>
                    </a:cubicBezTo>
                    <a:cubicBezTo>
                      <a:pt x="550" y="2756"/>
                      <a:pt x="439" y="2930"/>
                      <a:pt x="406" y="3126"/>
                    </a:cubicBezTo>
                    <a:cubicBezTo>
                      <a:pt x="371" y="3323"/>
                      <a:pt x="443" y="3559"/>
                      <a:pt x="630" y="3631"/>
                    </a:cubicBezTo>
                    <a:cubicBezTo>
                      <a:pt x="755" y="3679"/>
                      <a:pt x="901" y="3641"/>
                      <a:pt x="1025" y="3692"/>
                    </a:cubicBezTo>
                    <a:cubicBezTo>
                      <a:pt x="1229" y="3775"/>
                      <a:pt x="1276" y="4041"/>
                      <a:pt x="1427" y="4202"/>
                    </a:cubicBezTo>
                    <a:cubicBezTo>
                      <a:pt x="1590" y="4376"/>
                      <a:pt x="1858" y="4405"/>
                      <a:pt x="2096" y="4377"/>
                    </a:cubicBezTo>
                    <a:cubicBezTo>
                      <a:pt x="2333" y="4349"/>
                      <a:pt x="2568" y="4277"/>
                      <a:pt x="2807" y="4292"/>
                    </a:cubicBezTo>
                    <a:cubicBezTo>
                      <a:pt x="3329" y="4325"/>
                      <a:pt x="3788" y="4769"/>
                      <a:pt x="4305" y="4693"/>
                    </a:cubicBezTo>
                    <a:cubicBezTo>
                      <a:pt x="4691" y="4636"/>
                      <a:pt x="5049" y="4295"/>
                      <a:pt x="5418" y="4421"/>
                    </a:cubicBezTo>
                    <a:cubicBezTo>
                      <a:pt x="5629" y="4493"/>
                      <a:pt x="5773" y="4706"/>
                      <a:pt x="5989" y="4759"/>
                    </a:cubicBezTo>
                    <a:cubicBezTo>
                      <a:pt x="6305" y="4837"/>
                      <a:pt x="6585" y="4549"/>
                      <a:pt x="6899" y="4467"/>
                    </a:cubicBezTo>
                    <a:cubicBezTo>
                      <a:pt x="7149" y="4401"/>
                      <a:pt x="7433" y="4480"/>
                      <a:pt x="7613" y="4666"/>
                    </a:cubicBezTo>
                    <a:cubicBezTo>
                      <a:pt x="7794" y="4852"/>
                      <a:pt x="7865" y="5137"/>
                      <a:pt x="7793" y="5386"/>
                    </a:cubicBezTo>
                    <a:lnTo>
                      <a:pt x="0" y="5386"/>
                    </a:lnTo>
                    <a:lnTo>
                      <a:pt x="0" y="518"/>
                    </a:lnTo>
                    <a:lnTo>
                      <a:pt x="87"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79" name="Google Shape;379;p11"/>
            <p:cNvGrpSpPr/>
            <p:nvPr/>
          </p:nvGrpSpPr>
          <p:grpSpPr>
            <a:xfrm>
              <a:off x="8479819" y="4223593"/>
              <a:ext cx="696719" cy="696719"/>
              <a:chOff x="3632400" y="976320"/>
              <a:chExt cx="1287360" cy="1287360"/>
            </a:xfrm>
          </p:grpSpPr>
          <p:sp>
            <p:nvSpPr>
              <p:cNvPr id="380" name="Google Shape;380;p11"/>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11"/>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11"/>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11"/>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11"/>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11"/>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11"/>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11"/>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11"/>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11"/>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11"/>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11"/>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11"/>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93" name="Google Shape;393;p11"/>
            <p:cNvGrpSpPr/>
            <p:nvPr/>
          </p:nvGrpSpPr>
          <p:grpSpPr>
            <a:xfrm>
              <a:off x="118819" y="227343"/>
              <a:ext cx="696719" cy="696719"/>
              <a:chOff x="3632400" y="976320"/>
              <a:chExt cx="1287360" cy="1287360"/>
            </a:xfrm>
          </p:grpSpPr>
          <p:sp>
            <p:nvSpPr>
              <p:cNvPr id="394" name="Google Shape;394;p11"/>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11"/>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11"/>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1"/>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1"/>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1"/>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11"/>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11"/>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11"/>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3" name="Google Shape;403;p11"/>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11"/>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1"/>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1"/>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07" name="Google Shape;407;p11"/>
            <p:cNvSpPr/>
            <p:nvPr/>
          </p:nvSpPr>
          <p:spPr>
            <a:xfrm>
              <a:off x="7541503" y="22734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11"/>
            <p:cNvSpPr/>
            <p:nvPr/>
          </p:nvSpPr>
          <p:spPr>
            <a:xfrm>
              <a:off x="4500158" y="4634895"/>
              <a:ext cx="143640" cy="136800"/>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11"/>
            <p:cNvSpPr/>
            <p:nvPr/>
          </p:nvSpPr>
          <p:spPr>
            <a:xfrm>
              <a:off x="4122063" y="447213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l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10" name="Google Shape;410;p11"/>
            <p:cNvGrpSpPr/>
            <p:nvPr/>
          </p:nvGrpSpPr>
          <p:grpSpPr>
            <a:xfrm>
              <a:off x="330094" y="4277393"/>
              <a:ext cx="696719" cy="696719"/>
              <a:chOff x="3632400" y="976320"/>
              <a:chExt cx="1287360" cy="1287360"/>
            </a:xfrm>
          </p:grpSpPr>
          <p:sp>
            <p:nvSpPr>
              <p:cNvPr id="411" name="Google Shape;411;p11"/>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11"/>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1"/>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4" name="Google Shape;414;p11"/>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5" name="Google Shape;415;p11"/>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6" name="Google Shape;416;p11"/>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7" name="Google Shape;417;p11"/>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8" name="Google Shape;418;p11"/>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1"/>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1"/>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1" name="Google Shape;421;p11"/>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1"/>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1"/>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24" name="Google Shape;424;p11"/>
            <p:cNvSpPr/>
            <p:nvPr/>
          </p:nvSpPr>
          <p:spPr>
            <a:xfrm>
              <a:off x="8157888" y="43926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l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_AND_BODY_1_1">
    <p:spTree>
      <p:nvGrpSpPr>
        <p:cNvPr id="1" name="Shape 559"/>
        <p:cNvGrpSpPr/>
        <p:nvPr/>
      </p:nvGrpSpPr>
      <p:grpSpPr>
        <a:xfrm>
          <a:off x="0" y="0"/>
          <a:ext cx="0" cy="0"/>
          <a:chOff x="0" y="0"/>
          <a:chExt cx="0" cy="0"/>
        </a:xfrm>
      </p:grpSpPr>
      <p:sp>
        <p:nvSpPr>
          <p:cNvPr id="560" name="Google Shape;560;p16"/>
          <p:cNvSpPr txBox="1">
            <a:spLocks noGrp="1"/>
          </p:cNvSpPr>
          <p:nvPr>
            <p:ph type="title"/>
          </p:nvPr>
        </p:nvSpPr>
        <p:spPr>
          <a:xfrm>
            <a:off x="713225" y="55345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16"/>
          <p:cNvSpPr txBox="1">
            <a:spLocks noGrp="1"/>
          </p:cNvSpPr>
          <p:nvPr>
            <p:ph type="body" idx="1"/>
          </p:nvPr>
        </p:nvSpPr>
        <p:spPr>
          <a:xfrm>
            <a:off x="713225" y="1351525"/>
            <a:ext cx="7274700" cy="3257100"/>
          </a:xfrm>
          <a:prstGeom prst="rect">
            <a:avLst/>
          </a:prstGeom>
        </p:spPr>
        <p:txBody>
          <a:bodyPr spcFirstLastPara="1" wrap="square" lIns="91425" tIns="91425" rIns="91425" bIns="91425" anchor="t" anchorCtr="0">
            <a:noAutofit/>
          </a:bodyPr>
          <a:lstStyle>
            <a:lvl1pPr marL="457200" lvl="0" indent="-317500" rtl="0">
              <a:lnSpc>
                <a:spcPct val="115000"/>
              </a:lnSpc>
              <a:spcBef>
                <a:spcPts val="1500"/>
              </a:spcBef>
              <a:spcAft>
                <a:spcPts val="0"/>
              </a:spcAft>
              <a:buClr>
                <a:schemeClr val="lt2"/>
              </a:buClr>
              <a:buSzPts val="1400"/>
              <a:buFont typeface="Arial"/>
              <a:buChar char="●"/>
              <a:defRPr sz="1400"/>
            </a:lvl1pPr>
            <a:lvl2pPr marL="914400" lvl="1" indent="-317500" rtl="0">
              <a:spcBef>
                <a:spcPts val="0"/>
              </a:spcBef>
              <a:spcAft>
                <a:spcPts val="0"/>
              </a:spcAft>
              <a:buClr>
                <a:schemeClr val="dk1"/>
              </a:buClr>
              <a:buSzPts val="1400"/>
              <a:buFont typeface="Arial"/>
              <a:buChar char="○"/>
              <a:defRPr/>
            </a:lvl2pPr>
            <a:lvl3pPr marL="1371600" lvl="2" indent="-317500" rtl="0">
              <a:spcBef>
                <a:spcPts val="0"/>
              </a:spcBef>
              <a:spcAft>
                <a:spcPts val="0"/>
              </a:spcAft>
              <a:buClr>
                <a:schemeClr val="dk1"/>
              </a:buClr>
              <a:buSzPts val="1400"/>
              <a:buFont typeface="Arial"/>
              <a:buChar char="■"/>
              <a:defRPr/>
            </a:lvl3pPr>
            <a:lvl4pPr marL="1828800" lvl="3" indent="-317500" rtl="0">
              <a:spcBef>
                <a:spcPts val="0"/>
              </a:spcBef>
              <a:spcAft>
                <a:spcPts val="0"/>
              </a:spcAft>
              <a:buClr>
                <a:schemeClr val="dk1"/>
              </a:buClr>
              <a:buSzPts val="1400"/>
              <a:buFont typeface="Arial"/>
              <a:buChar char="●"/>
              <a:defRPr/>
            </a:lvl4pPr>
            <a:lvl5pPr marL="2286000" lvl="4" indent="-317500" rtl="0">
              <a:spcBef>
                <a:spcPts val="0"/>
              </a:spcBef>
              <a:spcAft>
                <a:spcPts val="0"/>
              </a:spcAft>
              <a:buClr>
                <a:schemeClr val="dk1"/>
              </a:buClr>
              <a:buSzPts val="1400"/>
              <a:buFont typeface="Arial"/>
              <a:buChar char="○"/>
              <a:defRPr/>
            </a:lvl5pPr>
            <a:lvl6pPr marL="2743200" lvl="5" indent="-317500" rtl="0">
              <a:spcBef>
                <a:spcPts val="0"/>
              </a:spcBef>
              <a:spcAft>
                <a:spcPts val="0"/>
              </a:spcAft>
              <a:buClr>
                <a:schemeClr val="dk1"/>
              </a:buClr>
              <a:buSzPts val="1400"/>
              <a:buFont typeface="Arial"/>
              <a:buChar char="■"/>
              <a:defRPr/>
            </a:lvl6pPr>
            <a:lvl7pPr marL="3200400" lvl="6" indent="-317500" rtl="0">
              <a:spcBef>
                <a:spcPts val="0"/>
              </a:spcBef>
              <a:spcAft>
                <a:spcPts val="0"/>
              </a:spcAft>
              <a:buClr>
                <a:schemeClr val="dk1"/>
              </a:buClr>
              <a:buSzPts val="1400"/>
              <a:buFont typeface="Arial"/>
              <a:buChar char="●"/>
              <a:defRPr/>
            </a:lvl7pPr>
            <a:lvl8pPr marL="3657600" lvl="7" indent="-317500" rtl="0">
              <a:spcBef>
                <a:spcPts val="0"/>
              </a:spcBef>
              <a:spcAft>
                <a:spcPts val="0"/>
              </a:spcAft>
              <a:buClr>
                <a:schemeClr val="dk1"/>
              </a:buClr>
              <a:buSzPts val="1400"/>
              <a:buFont typeface="Arial"/>
              <a:buChar char="○"/>
              <a:defRPr/>
            </a:lvl8pPr>
            <a:lvl9pPr marL="4114800" lvl="8" indent="-317500" rtl="0">
              <a:spcBef>
                <a:spcPts val="0"/>
              </a:spcBef>
              <a:spcAft>
                <a:spcPts val="0"/>
              </a:spcAft>
              <a:buClr>
                <a:schemeClr val="dk1"/>
              </a:buClr>
              <a:buSzPts val="1400"/>
              <a:buFont typeface="Arial"/>
              <a:buChar char="■"/>
              <a:defRPr/>
            </a:lvl9pPr>
          </a:lstStyle>
          <a:p>
            <a:endParaRPr/>
          </a:p>
        </p:txBody>
      </p:sp>
      <p:grpSp>
        <p:nvGrpSpPr>
          <p:cNvPr id="562" name="Google Shape;562;p16"/>
          <p:cNvGrpSpPr/>
          <p:nvPr/>
        </p:nvGrpSpPr>
        <p:grpSpPr>
          <a:xfrm>
            <a:off x="-80505" y="-63400"/>
            <a:ext cx="9224510" cy="5509060"/>
            <a:chOff x="-80505" y="-63400"/>
            <a:chExt cx="9224510" cy="5509060"/>
          </a:xfrm>
        </p:grpSpPr>
        <p:sp>
          <p:nvSpPr>
            <p:cNvPr id="563" name="Google Shape;563;p16"/>
            <p:cNvSpPr/>
            <p:nvPr/>
          </p:nvSpPr>
          <p:spPr>
            <a:xfrm flipH="1">
              <a:off x="-80505" y="-63400"/>
              <a:ext cx="5021280" cy="1912320"/>
            </a:xfrm>
            <a:custGeom>
              <a:avLst/>
              <a:gdLst/>
              <a:ahLst/>
              <a:cxnLst/>
              <a:rect l="l" t="t" r="r" b="b"/>
              <a:pathLst>
                <a:path w="13948" h="5312" extrusionOk="0">
                  <a:moveTo>
                    <a:pt x="748" y="1504"/>
                  </a:moveTo>
                  <a:cubicBezTo>
                    <a:pt x="1117" y="1535"/>
                    <a:pt x="1473" y="1374"/>
                    <a:pt x="1815" y="1231"/>
                  </a:cubicBezTo>
                  <a:cubicBezTo>
                    <a:pt x="2158" y="1087"/>
                    <a:pt x="2533" y="956"/>
                    <a:pt x="2893" y="1045"/>
                  </a:cubicBezTo>
                  <a:cubicBezTo>
                    <a:pt x="3287" y="1144"/>
                    <a:pt x="3581" y="1488"/>
                    <a:pt x="3971" y="1599"/>
                  </a:cubicBezTo>
                  <a:cubicBezTo>
                    <a:pt x="4747" y="1820"/>
                    <a:pt x="5518" y="1055"/>
                    <a:pt x="6316" y="1178"/>
                  </a:cubicBezTo>
                  <a:cubicBezTo>
                    <a:pt x="6829" y="1256"/>
                    <a:pt x="7208" y="1677"/>
                    <a:pt x="7583" y="2037"/>
                  </a:cubicBezTo>
                  <a:cubicBezTo>
                    <a:pt x="7958" y="2397"/>
                    <a:pt x="8460" y="2737"/>
                    <a:pt x="8961" y="2598"/>
                  </a:cubicBezTo>
                  <a:cubicBezTo>
                    <a:pt x="9512" y="2447"/>
                    <a:pt x="9752" y="1813"/>
                    <a:pt x="10157" y="1408"/>
                  </a:cubicBezTo>
                  <a:cubicBezTo>
                    <a:pt x="10465" y="1100"/>
                    <a:pt x="10896" y="918"/>
                    <a:pt x="11332" y="912"/>
                  </a:cubicBezTo>
                  <a:cubicBezTo>
                    <a:pt x="11764" y="905"/>
                    <a:pt x="12180" y="1063"/>
                    <a:pt x="12583" y="1218"/>
                  </a:cubicBezTo>
                  <a:cubicBezTo>
                    <a:pt x="12779" y="1294"/>
                    <a:pt x="12981" y="1372"/>
                    <a:pt x="13134" y="1515"/>
                  </a:cubicBezTo>
                  <a:cubicBezTo>
                    <a:pt x="13287" y="1658"/>
                    <a:pt x="13384" y="1883"/>
                    <a:pt x="13317" y="2082"/>
                  </a:cubicBezTo>
                  <a:cubicBezTo>
                    <a:pt x="13225" y="2353"/>
                    <a:pt x="12869" y="2494"/>
                    <a:pt x="12839" y="2778"/>
                  </a:cubicBezTo>
                  <a:cubicBezTo>
                    <a:pt x="12810" y="3045"/>
                    <a:pt x="13088" y="3243"/>
                    <a:pt x="13163" y="3502"/>
                  </a:cubicBezTo>
                  <a:cubicBezTo>
                    <a:pt x="13266" y="3864"/>
                    <a:pt x="12953" y="4216"/>
                    <a:pt x="12939" y="4593"/>
                  </a:cubicBezTo>
                  <a:cubicBezTo>
                    <a:pt x="12930" y="4832"/>
                    <a:pt x="13055" y="5072"/>
                    <a:pt x="13256" y="5202"/>
                  </a:cubicBezTo>
                  <a:cubicBezTo>
                    <a:pt x="13458" y="5333"/>
                    <a:pt x="13727" y="5349"/>
                    <a:pt x="13942" y="5243"/>
                  </a:cubicBezTo>
                  <a:cubicBezTo>
                    <a:pt x="13944" y="3533"/>
                    <a:pt x="13946" y="1823"/>
                    <a:pt x="13948" y="113"/>
                  </a:cubicBezTo>
                  <a:cubicBezTo>
                    <a:pt x="10347" y="97"/>
                    <a:pt x="6747" y="80"/>
                    <a:pt x="3146" y="63"/>
                  </a:cubicBezTo>
                  <a:cubicBezTo>
                    <a:pt x="2156" y="59"/>
                    <a:pt x="1066" y="-74"/>
                    <a:pt x="88" y="59"/>
                  </a:cubicBezTo>
                  <a:cubicBezTo>
                    <a:pt x="-81" y="655"/>
                    <a:pt x="-77" y="1435"/>
                    <a:pt x="748" y="150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16"/>
            <p:cNvSpPr/>
            <p:nvPr/>
          </p:nvSpPr>
          <p:spPr>
            <a:xfrm>
              <a:off x="4814645" y="3980820"/>
              <a:ext cx="4329360" cy="1464840"/>
            </a:xfrm>
            <a:custGeom>
              <a:avLst/>
              <a:gdLst/>
              <a:ahLst/>
              <a:cxnLst/>
              <a:rect l="l" t="t" r="r" b="b"/>
              <a:pathLst>
                <a:path w="12026" h="4069" extrusionOk="0">
                  <a:moveTo>
                    <a:pt x="381" y="1922"/>
                  </a:moveTo>
                  <a:cubicBezTo>
                    <a:pt x="677" y="1753"/>
                    <a:pt x="1084" y="1811"/>
                    <a:pt x="1322" y="2055"/>
                  </a:cubicBezTo>
                  <a:cubicBezTo>
                    <a:pt x="1473" y="2210"/>
                    <a:pt x="1578" y="2440"/>
                    <a:pt x="1788" y="2491"/>
                  </a:cubicBezTo>
                  <a:cubicBezTo>
                    <a:pt x="2029" y="2551"/>
                    <a:pt x="2249" y="2340"/>
                    <a:pt x="2493" y="2302"/>
                  </a:cubicBezTo>
                  <a:cubicBezTo>
                    <a:pt x="3006" y="2221"/>
                    <a:pt x="3370" y="2887"/>
                    <a:pt x="3888" y="2907"/>
                  </a:cubicBezTo>
                  <a:cubicBezTo>
                    <a:pt x="4373" y="2927"/>
                    <a:pt x="4787" y="2369"/>
                    <a:pt x="5253" y="2502"/>
                  </a:cubicBezTo>
                  <a:cubicBezTo>
                    <a:pt x="5648" y="2615"/>
                    <a:pt x="5805" y="3165"/>
                    <a:pt x="6208" y="3242"/>
                  </a:cubicBezTo>
                  <a:cubicBezTo>
                    <a:pt x="6500" y="3299"/>
                    <a:pt x="6768" y="3073"/>
                    <a:pt x="7061" y="3017"/>
                  </a:cubicBezTo>
                  <a:cubicBezTo>
                    <a:pt x="7461" y="2940"/>
                    <a:pt x="7843" y="3183"/>
                    <a:pt x="8194" y="3388"/>
                  </a:cubicBezTo>
                  <a:cubicBezTo>
                    <a:pt x="8545" y="3595"/>
                    <a:pt x="8984" y="3776"/>
                    <a:pt x="9345" y="3587"/>
                  </a:cubicBezTo>
                  <a:cubicBezTo>
                    <a:pt x="9662" y="3420"/>
                    <a:pt x="9833" y="3000"/>
                    <a:pt x="10188" y="2947"/>
                  </a:cubicBezTo>
                  <a:cubicBezTo>
                    <a:pt x="10415" y="2913"/>
                    <a:pt x="10629" y="3048"/>
                    <a:pt x="10844" y="3128"/>
                  </a:cubicBezTo>
                  <a:cubicBezTo>
                    <a:pt x="11059" y="3208"/>
                    <a:pt x="11357" y="3204"/>
                    <a:pt x="11458" y="2997"/>
                  </a:cubicBezTo>
                  <a:cubicBezTo>
                    <a:pt x="11610" y="2688"/>
                    <a:pt x="11150" y="2393"/>
                    <a:pt x="11159" y="2048"/>
                  </a:cubicBezTo>
                  <a:cubicBezTo>
                    <a:pt x="11167" y="1741"/>
                    <a:pt x="11543" y="1542"/>
                    <a:pt x="11561" y="1235"/>
                  </a:cubicBezTo>
                  <a:cubicBezTo>
                    <a:pt x="11574" y="1010"/>
                    <a:pt x="11390" y="821"/>
                    <a:pt x="11350" y="599"/>
                  </a:cubicBezTo>
                  <a:cubicBezTo>
                    <a:pt x="11286" y="247"/>
                    <a:pt x="11689" y="-95"/>
                    <a:pt x="12026" y="25"/>
                  </a:cubicBezTo>
                  <a:cubicBezTo>
                    <a:pt x="12025" y="1373"/>
                    <a:pt x="12023" y="2721"/>
                    <a:pt x="12021" y="4069"/>
                  </a:cubicBezTo>
                  <a:cubicBezTo>
                    <a:pt x="8629" y="3954"/>
                    <a:pt x="5237" y="3837"/>
                    <a:pt x="1845" y="3722"/>
                  </a:cubicBezTo>
                  <a:cubicBezTo>
                    <a:pt x="1276" y="3702"/>
                    <a:pt x="817" y="3646"/>
                    <a:pt x="377" y="3281"/>
                  </a:cubicBezTo>
                  <a:cubicBezTo>
                    <a:pt x="-55" y="2922"/>
                    <a:pt x="-194" y="2247"/>
                    <a:pt x="381" y="192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65" name="Google Shape;565;p16"/>
          <p:cNvGrpSpPr/>
          <p:nvPr/>
        </p:nvGrpSpPr>
        <p:grpSpPr>
          <a:xfrm>
            <a:off x="67431" y="81480"/>
            <a:ext cx="8984287" cy="5022982"/>
            <a:chOff x="67431" y="81480"/>
            <a:chExt cx="8984287" cy="5022982"/>
          </a:xfrm>
        </p:grpSpPr>
        <p:grpSp>
          <p:nvGrpSpPr>
            <p:cNvPr id="566" name="Google Shape;566;p16"/>
            <p:cNvGrpSpPr/>
            <p:nvPr/>
          </p:nvGrpSpPr>
          <p:grpSpPr>
            <a:xfrm>
              <a:off x="67431" y="4407743"/>
              <a:ext cx="696719" cy="696719"/>
              <a:chOff x="3632400" y="976320"/>
              <a:chExt cx="1287360" cy="1287360"/>
            </a:xfrm>
          </p:grpSpPr>
          <p:sp>
            <p:nvSpPr>
              <p:cNvPr id="567" name="Google Shape;567;p1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1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1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1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1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1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1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1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1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1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1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1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1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80" name="Google Shape;580;p16"/>
            <p:cNvGrpSpPr/>
            <p:nvPr/>
          </p:nvGrpSpPr>
          <p:grpSpPr>
            <a:xfrm>
              <a:off x="214381" y="81480"/>
              <a:ext cx="696719" cy="696719"/>
              <a:chOff x="3632400" y="976320"/>
              <a:chExt cx="1287360" cy="1287360"/>
            </a:xfrm>
          </p:grpSpPr>
          <p:sp>
            <p:nvSpPr>
              <p:cNvPr id="581" name="Google Shape;581;p1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1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1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1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1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6" name="Google Shape;586;p1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7" name="Google Shape;587;p1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8" name="Google Shape;588;p1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9" name="Google Shape;589;p1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0" name="Google Shape;590;p1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1" name="Google Shape;591;p1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1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1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94" name="Google Shape;594;p16"/>
            <p:cNvSpPr/>
            <p:nvPr/>
          </p:nvSpPr>
          <p:spPr>
            <a:xfrm>
              <a:off x="237813" y="388013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16"/>
            <p:cNvSpPr/>
            <p:nvPr/>
          </p:nvSpPr>
          <p:spPr>
            <a:xfrm>
              <a:off x="454178" y="1078946"/>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96" name="Google Shape;596;p16"/>
            <p:cNvGrpSpPr/>
            <p:nvPr/>
          </p:nvGrpSpPr>
          <p:grpSpPr>
            <a:xfrm>
              <a:off x="8623285" y="1994685"/>
              <a:ext cx="428433" cy="428433"/>
              <a:chOff x="3632400" y="976320"/>
              <a:chExt cx="1287360" cy="1287360"/>
            </a:xfrm>
          </p:grpSpPr>
          <p:sp>
            <p:nvSpPr>
              <p:cNvPr id="597" name="Google Shape;597;p16"/>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16"/>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9" name="Google Shape;599;p16"/>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0" name="Google Shape;600;p16"/>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16"/>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16"/>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16"/>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16"/>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16"/>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16"/>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16"/>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16"/>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16"/>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dk2"/>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0" name="Google Shape;610;p16"/>
            <p:cNvGrpSpPr/>
            <p:nvPr/>
          </p:nvGrpSpPr>
          <p:grpSpPr>
            <a:xfrm>
              <a:off x="8073388" y="4407754"/>
              <a:ext cx="478957" cy="505186"/>
              <a:chOff x="609638" y="1670179"/>
              <a:chExt cx="478957" cy="505186"/>
            </a:xfrm>
          </p:grpSpPr>
          <p:sp>
            <p:nvSpPr>
              <p:cNvPr id="611" name="Google Shape;611;p16"/>
              <p:cNvSpPr/>
              <p:nvPr/>
            </p:nvSpPr>
            <p:spPr>
              <a:xfrm>
                <a:off x="609638" y="1902485"/>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16"/>
              <p:cNvSpPr/>
              <p:nvPr/>
            </p:nvSpPr>
            <p:spPr>
              <a:xfrm>
                <a:off x="918645" y="1670179"/>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2"/>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13" name="Google Shape;613;p16"/>
            <p:cNvSpPr/>
            <p:nvPr/>
          </p:nvSpPr>
          <p:spPr>
            <a:xfrm>
              <a:off x="8623278" y="1651771"/>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rgbClr val="FF9F0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_ONLY_8_1">
    <p:spTree>
      <p:nvGrpSpPr>
        <p:cNvPr id="1" name="Shape 1174"/>
        <p:cNvGrpSpPr/>
        <p:nvPr/>
      </p:nvGrpSpPr>
      <p:grpSpPr>
        <a:xfrm>
          <a:off x="0" y="0"/>
          <a:ext cx="0" cy="0"/>
          <a:chOff x="0" y="0"/>
          <a:chExt cx="0" cy="0"/>
        </a:xfrm>
      </p:grpSpPr>
      <p:sp>
        <p:nvSpPr>
          <p:cNvPr id="1175" name="Google Shape;1175;p29"/>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lt2"/>
              </a:buClr>
              <a:buSzPts val="2800"/>
              <a:buNone/>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1176" name="Google Shape;1176;p29"/>
          <p:cNvSpPr txBox="1">
            <a:spLocks noGrp="1"/>
          </p:cNvSpPr>
          <p:nvPr>
            <p:ph type="body" idx="1"/>
          </p:nvPr>
        </p:nvSpPr>
        <p:spPr>
          <a:xfrm>
            <a:off x="720025" y="1332750"/>
            <a:ext cx="4788000" cy="2780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AutoNum type="arabicPeriod"/>
              <a:defRPr sz="1400">
                <a:solidFill>
                  <a:schemeClr val="dk1"/>
                </a:solidFill>
              </a:defRPr>
            </a:lvl1pPr>
            <a:lvl2pPr marL="914400" lvl="1" indent="-317500" rtl="0">
              <a:lnSpc>
                <a:spcPct val="100000"/>
              </a:lnSpc>
              <a:spcBef>
                <a:spcPts val="0"/>
              </a:spcBef>
              <a:spcAft>
                <a:spcPts val="0"/>
              </a:spcAft>
              <a:buSzPts val="1400"/>
              <a:buAutoNum type="alphaLcPeriod"/>
              <a:defRPr/>
            </a:lvl2pPr>
            <a:lvl3pPr marL="1371600" lvl="2" indent="-317500" rtl="0">
              <a:lnSpc>
                <a:spcPct val="100000"/>
              </a:lnSpc>
              <a:spcBef>
                <a:spcPts val="0"/>
              </a:spcBef>
              <a:spcAft>
                <a:spcPts val="0"/>
              </a:spcAft>
              <a:buSzPts val="1400"/>
              <a:buAutoNum type="romanLcPeriod"/>
              <a:defRPr/>
            </a:lvl3pPr>
            <a:lvl4pPr marL="1828800" lvl="3" indent="-317500" rtl="0">
              <a:lnSpc>
                <a:spcPct val="100000"/>
              </a:lnSpc>
              <a:spcBef>
                <a:spcPts val="0"/>
              </a:spcBef>
              <a:spcAft>
                <a:spcPts val="0"/>
              </a:spcAft>
              <a:buSzPts val="1400"/>
              <a:buAutoNum type="arabicPeriod"/>
              <a:defRPr/>
            </a:lvl4pPr>
            <a:lvl5pPr marL="2286000" lvl="4" indent="-317500" rtl="0">
              <a:lnSpc>
                <a:spcPct val="100000"/>
              </a:lnSpc>
              <a:spcBef>
                <a:spcPts val="0"/>
              </a:spcBef>
              <a:spcAft>
                <a:spcPts val="0"/>
              </a:spcAft>
              <a:buSzPts val="1400"/>
              <a:buAutoNum type="alphaLcPeriod"/>
              <a:defRPr/>
            </a:lvl5pPr>
            <a:lvl6pPr marL="2743200" lvl="5" indent="-317500" rtl="0">
              <a:lnSpc>
                <a:spcPct val="100000"/>
              </a:lnSpc>
              <a:spcBef>
                <a:spcPts val="0"/>
              </a:spcBef>
              <a:spcAft>
                <a:spcPts val="0"/>
              </a:spcAft>
              <a:buSzPts val="1400"/>
              <a:buAutoNum type="romanLcPeriod"/>
              <a:defRPr/>
            </a:lvl6pPr>
            <a:lvl7pPr marL="3200400" lvl="6" indent="-317500" rtl="0">
              <a:lnSpc>
                <a:spcPct val="100000"/>
              </a:lnSpc>
              <a:spcBef>
                <a:spcPts val="0"/>
              </a:spcBef>
              <a:spcAft>
                <a:spcPts val="0"/>
              </a:spcAft>
              <a:buSzPts val="1400"/>
              <a:buAutoNum type="arabicPeriod"/>
              <a:defRPr/>
            </a:lvl7pPr>
            <a:lvl8pPr marL="3657600" lvl="7" indent="-317500" rtl="0">
              <a:lnSpc>
                <a:spcPct val="100000"/>
              </a:lnSpc>
              <a:spcBef>
                <a:spcPts val="0"/>
              </a:spcBef>
              <a:spcAft>
                <a:spcPts val="0"/>
              </a:spcAft>
              <a:buSzPts val="1400"/>
              <a:buAutoNum type="alphaLcPeriod"/>
              <a:defRPr/>
            </a:lvl8pPr>
            <a:lvl9pPr marL="4114800" lvl="8" indent="-317500" rtl="0">
              <a:lnSpc>
                <a:spcPct val="100000"/>
              </a:lnSpc>
              <a:spcBef>
                <a:spcPts val="0"/>
              </a:spcBef>
              <a:spcAft>
                <a:spcPts val="0"/>
              </a:spcAft>
              <a:buSzPts val="1400"/>
              <a:buAutoNum type="romanLcPeriod"/>
              <a:defRPr/>
            </a:lvl9pPr>
          </a:lstStyle>
          <a:p>
            <a:endParaRPr/>
          </a:p>
        </p:txBody>
      </p:sp>
      <p:grpSp>
        <p:nvGrpSpPr>
          <p:cNvPr id="1177" name="Google Shape;1177;p29"/>
          <p:cNvGrpSpPr/>
          <p:nvPr/>
        </p:nvGrpSpPr>
        <p:grpSpPr>
          <a:xfrm>
            <a:off x="-82120" y="-41779"/>
            <a:ext cx="9270154" cy="5286708"/>
            <a:chOff x="-82120" y="-41779"/>
            <a:chExt cx="9270154" cy="5286708"/>
          </a:xfrm>
        </p:grpSpPr>
        <p:sp>
          <p:nvSpPr>
            <p:cNvPr id="1178" name="Google Shape;1178;p29"/>
            <p:cNvSpPr/>
            <p:nvPr/>
          </p:nvSpPr>
          <p:spPr>
            <a:xfrm>
              <a:off x="3352754" y="4326702"/>
              <a:ext cx="5780133" cy="918227"/>
            </a:xfrm>
            <a:custGeom>
              <a:avLst/>
              <a:gdLst/>
              <a:ahLst/>
              <a:cxnLst/>
              <a:rect l="l" t="t" r="r" b="b"/>
              <a:pathLst>
                <a:path w="25104" h="3988" extrusionOk="0">
                  <a:moveTo>
                    <a:pt x="1200" y="2156"/>
                  </a:moveTo>
                  <a:cubicBezTo>
                    <a:pt x="1733" y="1971"/>
                    <a:pt x="2316" y="2018"/>
                    <a:pt x="2875" y="2090"/>
                  </a:cubicBezTo>
                  <a:cubicBezTo>
                    <a:pt x="3435" y="2162"/>
                    <a:pt x="4003" y="2256"/>
                    <a:pt x="4559" y="2157"/>
                  </a:cubicBezTo>
                  <a:cubicBezTo>
                    <a:pt x="5232" y="2036"/>
                    <a:pt x="5821" y="1644"/>
                    <a:pt x="6370" y="1236"/>
                  </a:cubicBezTo>
                  <a:cubicBezTo>
                    <a:pt x="6919" y="829"/>
                    <a:pt x="7462" y="392"/>
                    <a:pt x="8104" y="156"/>
                  </a:cubicBezTo>
                  <a:cubicBezTo>
                    <a:pt x="8745" y="-80"/>
                    <a:pt x="9523" y="-76"/>
                    <a:pt x="10053" y="354"/>
                  </a:cubicBezTo>
                  <a:cubicBezTo>
                    <a:pt x="10441" y="669"/>
                    <a:pt x="10638" y="1153"/>
                    <a:pt x="10881" y="1589"/>
                  </a:cubicBezTo>
                  <a:cubicBezTo>
                    <a:pt x="11123" y="2025"/>
                    <a:pt x="11476" y="2462"/>
                    <a:pt x="11969" y="2538"/>
                  </a:cubicBezTo>
                  <a:cubicBezTo>
                    <a:pt x="12955" y="2691"/>
                    <a:pt x="13648" y="1354"/>
                    <a:pt x="14645" y="1376"/>
                  </a:cubicBezTo>
                  <a:cubicBezTo>
                    <a:pt x="15343" y="1391"/>
                    <a:pt x="15877" y="2076"/>
                    <a:pt x="16572" y="2134"/>
                  </a:cubicBezTo>
                  <a:cubicBezTo>
                    <a:pt x="17627" y="2223"/>
                    <a:pt x="18508" y="855"/>
                    <a:pt x="19511" y="1194"/>
                  </a:cubicBezTo>
                  <a:cubicBezTo>
                    <a:pt x="20229" y="1437"/>
                    <a:pt x="20482" y="2438"/>
                    <a:pt x="21210" y="2651"/>
                  </a:cubicBezTo>
                  <a:cubicBezTo>
                    <a:pt x="21877" y="2846"/>
                    <a:pt x="22510" y="2273"/>
                    <a:pt x="23192" y="2139"/>
                  </a:cubicBezTo>
                  <a:cubicBezTo>
                    <a:pt x="23698" y="2040"/>
                    <a:pt x="24247" y="2203"/>
                    <a:pt x="24617" y="2561"/>
                  </a:cubicBezTo>
                  <a:cubicBezTo>
                    <a:pt x="24987" y="2920"/>
                    <a:pt x="25167" y="3464"/>
                    <a:pt x="25084" y="3972"/>
                  </a:cubicBezTo>
                  <a:cubicBezTo>
                    <a:pt x="16963" y="3977"/>
                    <a:pt x="8843" y="3982"/>
                    <a:pt x="722" y="3988"/>
                  </a:cubicBezTo>
                  <a:cubicBezTo>
                    <a:pt x="-807" y="3989"/>
                    <a:pt x="453" y="2416"/>
                    <a:pt x="1200" y="215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9" name="Google Shape;1179;p29"/>
            <p:cNvSpPr/>
            <p:nvPr/>
          </p:nvSpPr>
          <p:spPr>
            <a:xfrm rot="10800000">
              <a:off x="7723030" y="-41779"/>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0" name="Google Shape;1180;p29"/>
            <p:cNvSpPr/>
            <p:nvPr/>
          </p:nvSpPr>
          <p:spPr>
            <a:xfrm rot="10800000" flipH="1">
              <a:off x="-82120" y="-41779"/>
              <a:ext cx="1465004" cy="1373178"/>
            </a:xfrm>
            <a:custGeom>
              <a:avLst/>
              <a:gdLst/>
              <a:ahLst/>
              <a:cxnLst/>
              <a:rect l="l" t="t" r="r" b="b"/>
              <a:pathLst>
                <a:path w="3829" h="3589" extrusionOk="0">
                  <a:moveTo>
                    <a:pt x="0" y="153"/>
                  </a:moveTo>
                  <a:cubicBezTo>
                    <a:pt x="245" y="-46"/>
                    <a:pt x="628" y="-51"/>
                    <a:pt x="877" y="143"/>
                  </a:cubicBezTo>
                  <a:cubicBezTo>
                    <a:pt x="1127" y="337"/>
                    <a:pt x="1218" y="709"/>
                    <a:pt x="1085" y="996"/>
                  </a:cubicBezTo>
                  <a:cubicBezTo>
                    <a:pt x="999" y="1181"/>
                    <a:pt x="836" y="1320"/>
                    <a:pt x="718" y="1488"/>
                  </a:cubicBezTo>
                  <a:cubicBezTo>
                    <a:pt x="599" y="1656"/>
                    <a:pt x="527" y="1891"/>
                    <a:pt x="641" y="2062"/>
                  </a:cubicBezTo>
                  <a:cubicBezTo>
                    <a:pt x="764" y="2249"/>
                    <a:pt x="1034" y="2259"/>
                    <a:pt x="1254" y="2215"/>
                  </a:cubicBezTo>
                  <a:cubicBezTo>
                    <a:pt x="1473" y="2170"/>
                    <a:pt x="1706" y="2093"/>
                    <a:pt x="1914" y="2175"/>
                  </a:cubicBezTo>
                  <a:cubicBezTo>
                    <a:pt x="2126" y="2258"/>
                    <a:pt x="2248" y="2481"/>
                    <a:pt x="2440" y="2604"/>
                  </a:cubicBezTo>
                  <a:cubicBezTo>
                    <a:pt x="2596" y="2706"/>
                    <a:pt x="2789" y="2732"/>
                    <a:pt x="2975" y="2751"/>
                  </a:cubicBezTo>
                  <a:cubicBezTo>
                    <a:pt x="3160" y="2769"/>
                    <a:pt x="3352" y="2782"/>
                    <a:pt x="3520" y="2861"/>
                  </a:cubicBezTo>
                  <a:cubicBezTo>
                    <a:pt x="3689" y="2940"/>
                    <a:pt x="3833" y="3104"/>
                    <a:pt x="3829" y="3291"/>
                  </a:cubicBezTo>
                  <a:cubicBezTo>
                    <a:pt x="3824" y="3478"/>
                    <a:pt x="3616" y="3648"/>
                    <a:pt x="3446" y="3570"/>
                  </a:cubicBezTo>
                  <a:lnTo>
                    <a:pt x="86" y="3570"/>
                  </a:lnTo>
                  <a:lnTo>
                    <a:pt x="86" y="1131"/>
                  </a:lnTo>
                  <a:lnTo>
                    <a:pt x="0" y="153"/>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81" name="Google Shape;1181;p29"/>
          <p:cNvGrpSpPr/>
          <p:nvPr/>
        </p:nvGrpSpPr>
        <p:grpSpPr>
          <a:xfrm>
            <a:off x="219041" y="147201"/>
            <a:ext cx="8838309" cy="5014958"/>
            <a:chOff x="219041" y="147201"/>
            <a:chExt cx="8838309" cy="5014958"/>
          </a:xfrm>
        </p:grpSpPr>
        <p:grpSp>
          <p:nvGrpSpPr>
            <p:cNvPr id="1182" name="Google Shape;1182;p29"/>
            <p:cNvGrpSpPr/>
            <p:nvPr/>
          </p:nvGrpSpPr>
          <p:grpSpPr>
            <a:xfrm>
              <a:off x="8360631" y="1056693"/>
              <a:ext cx="696719" cy="696719"/>
              <a:chOff x="3632400" y="976320"/>
              <a:chExt cx="1287360" cy="1287360"/>
            </a:xfrm>
          </p:grpSpPr>
          <p:sp>
            <p:nvSpPr>
              <p:cNvPr id="1183" name="Google Shape;1183;p29"/>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4" name="Google Shape;1184;p29"/>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5" name="Google Shape;1185;p29"/>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6" name="Google Shape;1186;p29"/>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7" name="Google Shape;1187;p29"/>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8" name="Google Shape;1188;p29"/>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9" name="Google Shape;1189;p29"/>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0" name="Google Shape;1190;p29"/>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1" name="Google Shape;1191;p29"/>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2" name="Google Shape;1192;p29"/>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3" name="Google Shape;1193;p29"/>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4" name="Google Shape;1194;p29"/>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5" name="Google Shape;1195;p29"/>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chemeClr val="accent1"/>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96" name="Google Shape;1196;p29"/>
            <p:cNvGrpSpPr/>
            <p:nvPr/>
          </p:nvGrpSpPr>
          <p:grpSpPr>
            <a:xfrm>
              <a:off x="720031" y="147201"/>
              <a:ext cx="392291" cy="392291"/>
              <a:chOff x="2531880" y="1360800"/>
              <a:chExt cx="516240" cy="516240"/>
            </a:xfrm>
          </p:grpSpPr>
          <p:sp>
            <p:nvSpPr>
              <p:cNvPr id="1197" name="Google Shape;1197;p29"/>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8" name="Google Shape;1198;p29"/>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9" name="Google Shape;1199;p29"/>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0" name="Google Shape;1200;p29"/>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1" name="Google Shape;1201;p29"/>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2" name="Google Shape;1202;p29"/>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3" name="Google Shape;1203;p29"/>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4" name="Google Shape;1204;p29"/>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5" name="Google Shape;1205;p29"/>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06" name="Google Shape;1206;p29"/>
            <p:cNvSpPr/>
            <p:nvPr/>
          </p:nvSpPr>
          <p:spPr>
            <a:xfrm>
              <a:off x="8346965" y="665221"/>
              <a:ext cx="217125" cy="206775"/>
            </a:xfrm>
            <a:custGeom>
              <a:avLst/>
              <a:gdLst/>
              <a:ahLst/>
              <a:cxnLst/>
              <a:rect l="l" t="t" r="r" b="b"/>
              <a:pathLst>
                <a:path w="399" h="380" extrusionOk="0">
                  <a:moveTo>
                    <a:pt x="199" y="0"/>
                  </a:moveTo>
                  <a:lnTo>
                    <a:pt x="247" y="145"/>
                  </a:lnTo>
                  <a:lnTo>
                    <a:pt x="399" y="145"/>
                  </a:lnTo>
                  <a:lnTo>
                    <a:pt x="276" y="235"/>
                  </a:lnTo>
                  <a:lnTo>
                    <a:pt x="323" y="380"/>
                  </a:lnTo>
                  <a:lnTo>
                    <a:pt x="199" y="290"/>
                  </a:lnTo>
                  <a:lnTo>
                    <a:pt x="76" y="380"/>
                  </a:lnTo>
                  <a:lnTo>
                    <a:pt x="123" y="235"/>
                  </a:lnTo>
                  <a:lnTo>
                    <a:pt x="0" y="145"/>
                  </a:lnTo>
                  <a:lnTo>
                    <a:pt x="152" y="145"/>
                  </a:lnTo>
                  <a:lnTo>
                    <a:pt x="199"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07" name="Google Shape;1207;p29"/>
            <p:cNvGrpSpPr/>
            <p:nvPr/>
          </p:nvGrpSpPr>
          <p:grpSpPr>
            <a:xfrm>
              <a:off x="1474162" y="4533216"/>
              <a:ext cx="478957" cy="505186"/>
              <a:chOff x="267513" y="794554"/>
              <a:chExt cx="478957" cy="505186"/>
            </a:xfrm>
          </p:grpSpPr>
          <p:sp>
            <p:nvSpPr>
              <p:cNvPr id="1208" name="Google Shape;1208;p29"/>
              <p:cNvSpPr/>
              <p:nvPr/>
            </p:nvSpPr>
            <p:spPr>
              <a:xfrm>
                <a:off x="267513" y="1026860"/>
                <a:ext cx="272880" cy="272880"/>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9" name="Google Shape;1209;p29"/>
              <p:cNvSpPr/>
              <p:nvPr/>
            </p:nvSpPr>
            <p:spPr>
              <a:xfrm>
                <a:off x="576520" y="794554"/>
                <a:ext cx="169949" cy="169976"/>
              </a:xfrm>
              <a:custGeom>
                <a:avLst/>
                <a:gdLst/>
                <a:ahLst/>
                <a:cxnLst/>
                <a:rect l="l" t="t" r="r" b="b"/>
                <a:pathLst>
                  <a:path w="758" h="758" extrusionOk="0">
                    <a:moveTo>
                      <a:pt x="758" y="380"/>
                    </a:moveTo>
                    <a:cubicBezTo>
                      <a:pt x="758" y="588"/>
                      <a:pt x="589" y="758"/>
                      <a:pt x="379" y="758"/>
                    </a:cubicBezTo>
                    <a:cubicBezTo>
                      <a:pt x="170" y="758"/>
                      <a:pt x="0" y="588"/>
                      <a:pt x="0" y="380"/>
                    </a:cubicBezTo>
                    <a:cubicBezTo>
                      <a:pt x="0" y="170"/>
                      <a:pt x="170" y="0"/>
                      <a:pt x="379" y="0"/>
                    </a:cubicBezTo>
                    <a:cubicBezTo>
                      <a:pt x="589" y="0"/>
                      <a:pt x="758" y="170"/>
                      <a:pt x="758" y="380"/>
                    </a:cubicBezTo>
                    <a:close/>
                  </a:path>
                </a:pathLst>
              </a:custGeom>
              <a:noFill/>
              <a:ln w="20150" cap="flat" cmpd="sng">
                <a:solidFill>
                  <a:schemeClr val="accent1"/>
                </a:solidFill>
                <a:prstDash val="solid"/>
                <a:bevel/>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10" name="Google Shape;1210;p29"/>
            <p:cNvGrpSpPr/>
            <p:nvPr/>
          </p:nvGrpSpPr>
          <p:grpSpPr>
            <a:xfrm rot="265">
              <a:off x="219041" y="4730993"/>
              <a:ext cx="862667" cy="431133"/>
              <a:chOff x="2013480" y="2058480"/>
              <a:chExt cx="664920" cy="332280"/>
            </a:xfrm>
          </p:grpSpPr>
          <p:sp>
            <p:nvSpPr>
              <p:cNvPr id="1211" name="Google Shape;1211;p29"/>
              <p:cNvSpPr/>
              <p:nvPr/>
            </p:nvSpPr>
            <p:spPr>
              <a:xfrm>
                <a:off x="2013480" y="2058480"/>
                <a:ext cx="664920" cy="332280"/>
              </a:xfrm>
              <a:custGeom>
                <a:avLst/>
                <a:gdLst/>
                <a:ahLst/>
                <a:cxnLst/>
                <a:rect l="l" t="t" r="r" b="b"/>
                <a:pathLst>
                  <a:path w="1847" h="923" extrusionOk="0">
                    <a:moveTo>
                      <a:pt x="1710" y="923"/>
                    </a:moveTo>
                    <a:cubicBezTo>
                      <a:pt x="1710" y="-124"/>
                      <a:pt x="137" y="-124"/>
                      <a:pt x="137" y="923"/>
                    </a:cubicBezTo>
                    <a:lnTo>
                      <a:pt x="0" y="923"/>
                    </a:lnTo>
                    <a:cubicBezTo>
                      <a:pt x="0" y="-307"/>
                      <a:pt x="1847" y="-307"/>
                      <a:pt x="1847" y="923"/>
                    </a:cubicBezTo>
                    <a:lnTo>
                      <a:pt x="1710" y="92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2" name="Google Shape;1212;p29"/>
              <p:cNvSpPr/>
              <p:nvPr/>
            </p:nvSpPr>
            <p:spPr>
              <a:xfrm>
                <a:off x="2062800" y="2108160"/>
                <a:ext cx="566280" cy="282600"/>
              </a:xfrm>
              <a:custGeom>
                <a:avLst/>
                <a:gdLst/>
                <a:ahLst/>
                <a:cxnLst/>
                <a:rect l="l" t="t" r="r" b="b"/>
                <a:pathLst>
                  <a:path w="1573" h="785" extrusionOk="0">
                    <a:moveTo>
                      <a:pt x="1435" y="785"/>
                    </a:moveTo>
                    <a:cubicBezTo>
                      <a:pt x="1435" y="-80"/>
                      <a:pt x="138" y="-80"/>
                      <a:pt x="138" y="785"/>
                    </a:cubicBezTo>
                    <a:lnTo>
                      <a:pt x="0" y="785"/>
                    </a:lnTo>
                    <a:cubicBezTo>
                      <a:pt x="0" y="-262"/>
                      <a:pt x="1573" y="-262"/>
                      <a:pt x="1573" y="785"/>
                    </a:cubicBezTo>
                    <a:lnTo>
                      <a:pt x="1435" y="785"/>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3" name="Google Shape;1213;p29"/>
              <p:cNvSpPr/>
              <p:nvPr/>
            </p:nvSpPr>
            <p:spPr>
              <a:xfrm>
                <a:off x="2112480" y="2157480"/>
                <a:ext cx="466920" cy="233280"/>
              </a:xfrm>
              <a:custGeom>
                <a:avLst/>
                <a:gdLst/>
                <a:ahLst/>
                <a:cxnLst/>
                <a:rect l="l" t="t" r="r" b="b"/>
                <a:pathLst>
                  <a:path w="1297" h="648" extrusionOk="0">
                    <a:moveTo>
                      <a:pt x="1160" y="648"/>
                    </a:moveTo>
                    <a:cubicBezTo>
                      <a:pt x="1160" y="-34"/>
                      <a:pt x="137" y="-34"/>
                      <a:pt x="137" y="648"/>
                    </a:cubicBezTo>
                    <a:lnTo>
                      <a:pt x="0" y="648"/>
                    </a:lnTo>
                    <a:cubicBezTo>
                      <a:pt x="0" y="-217"/>
                      <a:pt x="1297" y="-217"/>
                      <a:pt x="1297" y="648"/>
                    </a:cubicBezTo>
                    <a:lnTo>
                      <a:pt x="1160" y="6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4" name="Google Shape;1214;p29"/>
              <p:cNvSpPr/>
              <p:nvPr/>
            </p:nvSpPr>
            <p:spPr>
              <a:xfrm>
                <a:off x="2161800" y="2206800"/>
                <a:ext cx="368280" cy="183960"/>
              </a:xfrm>
              <a:custGeom>
                <a:avLst/>
                <a:gdLst/>
                <a:ahLst/>
                <a:cxnLst/>
                <a:rect l="l" t="t" r="r" b="b"/>
                <a:pathLst>
                  <a:path w="1023" h="511" extrusionOk="0">
                    <a:moveTo>
                      <a:pt x="886" y="511"/>
                    </a:moveTo>
                    <a:cubicBezTo>
                      <a:pt x="886" y="12"/>
                      <a:pt x="137" y="12"/>
                      <a:pt x="137" y="511"/>
                    </a:cubicBezTo>
                    <a:lnTo>
                      <a:pt x="0" y="511"/>
                    </a:lnTo>
                    <a:cubicBezTo>
                      <a:pt x="0" y="-171"/>
                      <a:pt x="1023" y="-171"/>
                      <a:pt x="1023" y="511"/>
                    </a:cubicBezTo>
                    <a:lnTo>
                      <a:pt x="886" y="51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0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Wendy One"/>
              <a:buNone/>
              <a:defRPr sz="2800">
                <a:solidFill>
                  <a:schemeClr val="accent1"/>
                </a:solidFill>
                <a:latin typeface="Wendy One"/>
                <a:ea typeface="Wendy One"/>
                <a:cs typeface="Wendy One"/>
                <a:sym typeface="Wendy One"/>
              </a:defRPr>
            </a:lvl1pPr>
            <a:lvl2pPr lvl="1"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2pPr>
            <a:lvl3pPr lvl="2"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3pPr>
            <a:lvl4pPr lvl="3"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4pPr>
            <a:lvl5pPr lvl="4"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5pPr>
            <a:lvl6pPr lvl="5"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6pPr>
            <a:lvl7pPr lvl="6"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7pPr>
            <a:lvl8pPr lvl="7"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8pPr>
            <a:lvl9pPr lvl="8" rtl="0">
              <a:spcBef>
                <a:spcPts val="0"/>
              </a:spcBef>
              <a:spcAft>
                <a:spcPts val="0"/>
              </a:spcAft>
              <a:buClr>
                <a:schemeClr val="accent1"/>
              </a:buClr>
              <a:buSzPts val="2800"/>
              <a:buFont typeface="Wendy One"/>
              <a:buNone/>
              <a:defRPr sz="2800" b="1">
                <a:solidFill>
                  <a:schemeClr val="accent1"/>
                </a:solidFill>
                <a:latin typeface="Wendy One"/>
                <a:ea typeface="Wendy One"/>
                <a:cs typeface="Wendy One"/>
                <a:sym typeface="Wendy One"/>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Albert Sans"/>
              <a:buChar char="●"/>
              <a:defRPr sz="1800">
                <a:latin typeface="Albert Sans"/>
                <a:ea typeface="Albert Sans"/>
                <a:cs typeface="Albert Sans"/>
                <a:sym typeface="Albert Sans"/>
              </a:defRPr>
            </a:lvl1pPr>
            <a:lvl2pPr marL="914400" lvl="1"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2pPr>
            <a:lvl3pPr marL="1371600" lvl="2"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3pPr>
            <a:lvl4pPr marL="1828800" lvl="3"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4pPr>
            <a:lvl5pPr marL="2286000" lvl="4"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5pPr>
            <a:lvl6pPr marL="2743200" lvl="5"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6pPr>
            <a:lvl7pPr marL="3200400" lvl="6"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7pPr>
            <a:lvl8pPr marL="3657600" lvl="7"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8pPr>
            <a:lvl9pPr marL="4114800" lvl="8"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6" r:id="rId6"/>
    <p:sldLayoutId id="2147483657" r:id="rId7"/>
    <p:sldLayoutId id="2147483662" r:id="rId8"/>
    <p:sldLayoutId id="2147483675" r:id="rId9"/>
    <p:sldLayoutId id="2147483680" r:id="rId10"/>
    <p:sldLayoutId id="2147483682" r:id="rId11"/>
    <p:sldLayoutId id="2147483683" r:id="rId12"/>
    <p:sldLayoutId id="2147483689" r:id="rId13"/>
    <p:sldLayoutId id="214748369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bin"/><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bin"/><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44"/>
          <p:cNvSpPr txBox="1">
            <a:spLocks noGrp="1"/>
          </p:cNvSpPr>
          <p:nvPr>
            <p:ph type="ctrTitle"/>
          </p:nvPr>
        </p:nvSpPr>
        <p:spPr>
          <a:xfrm rot="-183">
            <a:off x="1033005" y="1702430"/>
            <a:ext cx="6850157" cy="217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a:solidFill>
                  <a:schemeClr val="accent1"/>
                </a:solidFill>
                <a:latin typeface="Times New Roman" panose="02020603050405020304" pitchFamily="18" charset="0"/>
                <a:cs typeface="Times New Roman" panose="02020603050405020304" pitchFamily="18" charset="0"/>
              </a:rPr>
              <a:t>B</a:t>
            </a:r>
            <a:r>
              <a:rPr lang="en" b="1">
                <a:solidFill>
                  <a:schemeClr val="accent1"/>
                </a:solidFill>
                <a:latin typeface="Times New Roman" panose="02020603050405020304" pitchFamily="18" charset="0"/>
                <a:cs typeface="Times New Roman" panose="02020603050405020304" pitchFamily="18" charset="0"/>
              </a:rPr>
              <a:t>ài 5:</a:t>
            </a:r>
            <a:br>
              <a:rPr lang="en" b="1">
                <a:solidFill>
                  <a:schemeClr val="accent1"/>
                </a:solidFill>
                <a:latin typeface="Times New Roman" panose="02020603050405020304" pitchFamily="18" charset="0"/>
                <a:cs typeface="Times New Roman" panose="02020603050405020304" pitchFamily="18" charset="0"/>
              </a:rPr>
            </a:br>
            <a:r>
              <a:rPr lang="en" sz="6600" b="1">
                <a:solidFill>
                  <a:srgbClr val="FF0000"/>
                </a:solidFill>
                <a:latin typeface="Times New Roman" panose="02020603050405020304" pitchFamily="18" charset="0"/>
                <a:cs typeface="Times New Roman" panose="02020603050405020304" pitchFamily="18" charset="0"/>
              </a:rPr>
              <a:t>SACCHAROSE VÀ MALTOSE</a:t>
            </a:r>
            <a:endParaRPr b="1">
              <a:solidFill>
                <a:srgbClr val="FF0000"/>
              </a:solidFill>
              <a:latin typeface="Times New Roman" panose="02020603050405020304" pitchFamily="18" charset="0"/>
              <a:cs typeface="Times New Roman" panose="02020603050405020304" pitchFamily="18" charset="0"/>
            </a:endParaRPr>
          </a:p>
        </p:txBody>
      </p:sp>
      <p:grpSp>
        <p:nvGrpSpPr>
          <p:cNvPr id="1644" name="Google Shape;1644;p44"/>
          <p:cNvGrpSpPr/>
          <p:nvPr/>
        </p:nvGrpSpPr>
        <p:grpSpPr>
          <a:xfrm>
            <a:off x="757774" y="901793"/>
            <a:ext cx="7503446" cy="3240080"/>
            <a:chOff x="757774" y="901793"/>
            <a:chExt cx="7503446" cy="3240080"/>
          </a:xfrm>
        </p:grpSpPr>
        <p:grpSp>
          <p:nvGrpSpPr>
            <p:cNvPr id="1645" name="Google Shape;1645;p44"/>
            <p:cNvGrpSpPr/>
            <p:nvPr/>
          </p:nvGrpSpPr>
          <p:grpSpPr>
            <a:xfrm>
              <a:off x="757781" y="901793"/>
              <a:ext cx="696719" cy="696719"/>
              <a:chOff x="3632400" y="976320"/>
              <a:chExt cx="1287360" cy="1287360"/>
            </a:xfrm>
          </p:grpSpPr>
          <p:sp>
            <p:nvSpPr>
              <p:cNvPr id="1646" name="Google Shape;1646;p44"/>
              <p:cNvSpPr/>
              <p:nvPr/>
            </p:nvSpPr>
            <p:spPr>
              <a:xfrm>
                <a:off x="3726720" y="1070280"/>
                <a:ext cx="211320" cy="211680"/>
              </a:xfrm>
              <a:custGeom>
                <a:avLst/>
                <a:gdLst/>
                <a:ahLst/>
                <a:cxnLst/>
                <a:rect l="l" t="t" r="r" b="b"/>
                <a:pathLst>
                  <a:path w="587" h="588" extrusionOk="0">
                    <a:moveTo>
                      <a:pt x="0" y="588"/>
                    </a:moveTo>
                    <a:lnTo>
                      <a:pt x="587" y="0"/>
                    </a:lnTo>
                    <a:lnTo>
                      <a:pt x="0" y="58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7" name="Google Shape;1647;p44"/>
              <p:cNvSpPr/>
              <p:nvPr/>
            </p:nvSpPr>
            <p:spPr>
              <a:xfrm>
                <a:off x="3638880" y="982800"/>
                <a:ext cx="533880" cy="533880"/>
              </a:xfrm>
              <a:custGeom>
                <a:avLst/>
                <a:gdLst/>
                <a:ahLst/>
                <a:cxnLst/>
                <a:rect l="l" t="t" r="r" b="b"/>
                <a:pathLst>
                  <a:path w="1483" h="1483" extrusionOk="0">
                    <a:moveTo>
                      <a:pt x="0" y="1483"/>
                    </a:moveTo>
                    <a:lnTo>
                      <a:pt x="1483" y="0"/>
                    </a:lnTo>
                    <a:lnTo>
                      <a:pt x="0" y="1483"/>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8" name="Google Shape;1648;p44"/>
              <p:cNvSpPr/>
              <p:nvPr/>
            </p:nvSpPr>
            <p:spPr>
              <a:xfrm>
                <a:off x="3632400" y="976320"/>
                <a:ext cx="694800" cy="694440"/>
              </a:xfrm>
              <a:custGeom>
                <a:avLst/>
                <a:gdLst/>
                <a:ahLst/>
                <a:cxnLst/>
                <a:rect l="l" t="t" r="r" b="b"/>
                <a:pathLst>
                  <a:path w="1930" h="1929" extrusionOk="0">
                    <a:moveTo>
                      <a:pt x="0" y="1929"/>
                    </a:moveTo>
                    <a:lnTo>
                      <a:pt x="1930" y="0"/>
                    </a:lnTo>
                    <a:lnTo>
                      <a:pt x="0" y="1929"/>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9" name="Google Shape;1649;p44"/>
              <p:cNvSpPr/>
              <p:nvPr/>
            </p:nvSpPr>
            <p:spPr>
              <a:xfrm>
                <a:off x="3655080" y="998640"/>
                <a:ext cx="797040" cy="797400"/>
              </a:xfrm>
              <a:custGeom>
                <a:avLst/>
                <a:gdLst/>
                <a:ahLst/>
                <a:cxnLst/>
                <a:rect l="l" t="t" r="r" b="b"/>
                <a:pathLst>
                  <a:path w="2214" h="2215" extrusionOk="0">
                    <a:moveTo>
                      <a:pt x="0" y="2215"/>
                    </a:moveTo>
                    <a:lnTo>
                      <a:pt x="2214" y="0"/>
                    </a:lnTo>
                    <a:lnTo>
                      <a:pt x="0" y="2215"/>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0" name="Google Shape;1650;p44"/>
              <p:cNvSpPr/>
              <p:nvPr/>
            </p:nvSpPr>
            <p:spPr>
              <a:xfrm>
                <a:off x="3695760" y="1039680"/>
                <a:ext cx="863280" cy="863280"/>
              </a:xfrm>
              <a:custGeom>
                <a:avLst/>
                <a:gdLst/>
                <a:ahLst/>
                <a:cxnLst/>
                <a:rect l="l" t="t" r="r" b="b"/>
                <a:pathLst>
                  <a:path w="2398" h="2398" extrusionOk="0">
                    <a:moveTo>
                      <a:pt x="0" y="2398"/>
                    </a:moveTo>
                    <a:lnTo>
                      <a:pt x="2398" y="0"/>
                    </a:lnTo>
                    <a:lnTo>
                      <a:pt x="0" y="239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1" name="Google Shape;1651;p44"/>
              <p:cNvSpPr/>
              <p:nvPr/>
            </p:nvSpPr>
            <p:spPr>
              <a:xfrm>
                <a:off x="3750840" y="1094760"/>
                <a:ext cx="900720" cy="900720"/>
              </a:xfrm>
              <a:custGeom>
                <a:avLst/>
                <a:gdLst/>
                <a:ahLst/>
                <a:cxnLst/>
                <a:rect l="l" t="t" r="r" b="b"/>
                <a:pathLst>
                  <a:path w="2502" h="2502" extrusionOk="0">
                    <a:moveTo>
                      <a:pt x="0" y="2502"/>
                    </a:moveTo>
                    <a:lnTo>
                      <a:pt x="2502" y="0"/>
                    </a:lnTo>
                    <a:lnTo>
                      <a:pt x="0" y="2502"/>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2" name="Google Shape;1652;p44"/>
              <p:cNvSpPr/>
              <p:nvPr/>
            </p:nvSpPr>
            <p:spPr>
              <a:xfrm>
                <a:off x="3818160" y="1162080"/>
                <a:ext cx="913680" cy="913680"/>
              </a:xfrm>
              <a:custGeom>
                <a:avLst/>
                <a:gdLst/>
                <a:ahLst/>
                <a:cxnLst/>
                <a:rect l="l" t="t" r="r" b="b"/>
                <a:pathLst>
                  <a:path w="2538" h="2538" extrusionOk="0">
                    <a:moveTo>
                      <a:pt x="0" y="2538"/>
                    </a:moveTo>
                    <a:lnTo>
                      <a:pt x="2538" y="0"/>
                    </a:lnTo>
                    <a:lnTo>
                      <a:pt x="0" y="2538"/>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3" name="Google Shape;1653;p44"/>
              <p:cNvSpPr/>
              <p:nvPr/>
            </p:nvSpPr>
            <p:spPr>
              <a:xfrm>
                <a:off x="3898080" y="1242000"/>
                <a:ext cx="901440" cy="901440"/>
              </a:xfrm>
              <a:custGeom>
                <a:avLst/>
                <a:gdLst/>
                <a:ahLst/>
                <a:cxnLst/>
                <a:rect l="l" t="t" r="r" b="b"/>
                <a:pathLst>
                  <a:path w="2504" h="2504" extrusionOk="0">
                    <a:moveTo>
                      <a:pt x="0" y="2504"/>
                    </a:moveTo>
                    <a:lnTo>
                      <a:pt x="2504" y="0"/>
                    </a:lnTo>
                    <a:lnTo>
                      <a:pt x="0" y="2504"/>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4" name="Google Shape;1654;p44"/>
              <p:cNvSpPr/>
              <p:nvPr/>
            </p:nvSpPr>
            <p:spPr>
              <a:xfrm>
                <a:off x="3990240" y="1334160"/>
                <a:ext cx="864720" cy="864720"/>
              </a:xfrm>
              <a:custGeom>
                <a:avLst/>
                <a:gdLst/>
                <a:ahLst/>
                <a:cxnLst/>
                <a:rect l="l" t="t" r="r" b="b"/>
                <a:pathLst>
                  <a:path w="2402" h="2402" extrusionOk="0">
                    <a:moveTo>
                      <a:pt x="2402" y="0"/>
                    </a:moveTo>
                    <a:lnTo>
                      <a:pt x="0" y="2402"/>
                    </a:lnTo>
                    <a:lnTo>
                      <a:pt x="24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5" name="Google Shape;1655;p44"/>
              <p:cNvSpPr/>
              <p:nvPr/>
            </p:nvSpPr>
            <p:spPr>
              <a:xfrm>
                <a:off x="4096080" y="1440000"/>
                <a:ext cx="800280" cy="800280"/>
              </a:xfrm>
              <a:custGeom>
                <a:avLst/>
                <a:gdLst/>
                <a:ahLst/>
                <a:cxnLst/>
                <a:rect l="l" t="t" r="r" b="b"/>
                <a:pathLst>
                  <a:path w="2223" h="2223" extrusionOk="0">
                    <a:moveTo>
                      <a:pt x="2223" y="0"/>
                    </a:moveTo>
                    <a:lnTo>
                      <a:pt x="0" y="2223"/>
                    </a:lnTo>
                    <a:lnTo>
                      <a:pt x="2223"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6" name="Google Shape;1656;p44"/>
              <p:cNvSpPr/>
              <p:nvPr/>
            </p:nvSpPr>
            <p:spPr>
              <a:xfrm>
                <a:off x="4220640" y="1564560"/>
                <a:ext cx="699120" cy="699120"/>
              </a:xfrm>
              <a:custGeom>
                <a:avLst/>
                <a:gdLst/>
                <a:ahLst/>
                <a:cxnLst/>
                <a:rect l="l" t="t" r="r" b="b"/>
                <a:pathLst>
                  <a:path w="1942" h="1942" extrusionOk="0">
                    <a:moveTo>
                      <a:pt x="1942" y="0"/>
                    </a:moveTo>
                    <a:lnTo>
                      <a:pt x="0" y="1942"/>
                    </a:lnTo>
                    <a:lnTo>
                      <a:pt x="194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7" name="Google Shape;1657;p44"/>
              <p:cNvSpPr/>
              <p:nvPr/>
            </p:nvSpPr>
            <p:spPr>
              <a:xfrm>
                <a:off x="4373640" y="1717560"/>
                <a:ext cx="540720" cy="540720"/>
              </a:xfrm>
              <a:custGeom>
                <a:avLst/>
                <a:gdLst/>
                <a:ahLst/>
                <a:cxnLst/>
                <a:rect l="l" t="t" r="r" b="b"/>
                <a:pathLst>
                  <a:path w="1502" h="1502" extrusionOk="0">
                    <a:moveTo>
                      <a:pt x="1502" y="0"/>
                    </a:moveTo>
                    <a:lnTo>
                      <a:pt x="0" y="1502"/>
                    </a:lnTo>
                    <a:lnTo>
                      <a:pt x="1502"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8" name="Google Shape;1658;p44"/>
              <p:cNvSpPr/>
              <p:nvPr/>
            </p:nvSpPr>
            <p:spPr>
              <a:xfrm>
                <a:off x="4601880" y="1945800"/>
                <a:ext cx="232200" cy="232200"/>
              </a:xfrm>
              <a:custGeom>
                <a:avLst/>
                <a:gdLst/>
                <a:ahLst/>
                <a:cxnLst/>
                <a:rect l="l" t="t" r="r" b="b"/>
                <a:pathLst>
                  <a:path w="645" h="645" extrusionOk="0">
                    <a:moveTo>
                      <a:pt x="645" y="0"/>
                    </a:moveTo>
                    <a:lnTo>
                      <a:pt x="0" y="645"/>
                    </a:lnTo>
                    <a:lnTo>
                      <a:pt x="645" y="0"/>
                    </a:lnTo>
                    <a:close/>
                  </a:path>
                </a:pathLst>
              </a:custGeom>
              <a:noFill/>
              <a:ln w="15100" cap="flat" cmpd="sng">
                <a:solidFill>
                  <a:srgbClr val="FF6363"/>
                </a:solidFill>
                <a:prstDash val="solid"/>
                <a:bevel/>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59" name="Google Shape;1659;p44"/>
            <p:cNvGrpSpPr/>
            <p:nvPr/>
          </p:nvGrpSpPr>
          <p:grpSpPr>
            <a:xfrm>
              <a:off x="7744980" y="1130100"/>
              <a:ext cx="516240" cy="516240"/>
              <a:chOff x="2531880" y="1360800"/>
              <a:chExt cx="516240" cy="516240"/>
            </a:xfrm>
          </p:grpSpPr>
          <p:sp>
            <p:nvSpPr>
              <p:cNvPr id="1660" name="Google Shape;1660;p44"/>
              <p:cNvSpPr/>
              <p:nvPr/>
            </p:nvSpPr>
            <p:spPr>
              <a:xfrm>
                <a:off x="2670120" y="1498680"/>
                <a:ext cx="240120" cy="240480"/>
              </a:xfrm>
              <a:custGeom>
                <a:avLst/>
                <a:gdLst/>
                <a:ahLst/>
                <a:cxnLst/>
                <a:rect l="l" t="t" r="r" b="b"/>
                <a:pathLst>
                  <a:path w="667" h="668" extrusionOk="0">
                    <a:moveTo>
                      <a:pt x="667" y="334"/>
                    </a:moveTo>
                    <a:cubicBezTo>
                      <a:pt x="667" y="518"/>
                      <a:pt x="517" y="668"/>
                      <a:pt x="333" y="668"/>
                    </a:cubicBezTo>
                    <a:cubicBezTo>
                      <a:pt x="149" y="668"/>
                      <a:pt x="0" y="518"/>
                      <a:pt x="0" y="334"/>
                    </a:cubicBezTo>
                    <a:cubicBezTo>
                      <a:pt x="0" y="150"/>
                      <a:pt x="149" y="0"/>
                      <a:pt x="333" y="0"/>
                    </a:cubicBezTo>
                    <a:cubicBezTo>
                      <a:pt x="517" y="0"/>
                      <a:pt x="667" y="150"/>
                      <a:pt x="667" y="334"/>
                    </a:cubicBezTo>
                    <a:close/>
                  </a:path>
                </a:pathLst>
              </a:custGeom>
              <a:noFill/>
              <a:ln w="15825" cap="flat" cmpd="sng">
                <a:solidFill>
                  <a:schemeClr val="dk2"/>
                </a:solidFill>
                <a:prstDash val="solid"/>
                <a:bevel/>
                <a:headEnd type="none" w="sm" len="sm"/>
                <a:tailEnd type="none" w="sm" len="sm"/>
              </a:ln>
            </p:spPr>
            <p:txBody>
              <a:bodyPr spcFirstLastPara="1" wrap="square" lIns="97900" tIns="52900" rIns="97900" bIns="52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1" name="Google Shape;1661;p44"/>
              <p:cNvSpPr/>
              <p:nvPr/>
            </p:nvSpPr>
            <p:spPr>
              <a:xfrm>
                <a:off x="2790000" y="1360800"/>
                <a:ext cx="0" cy="95040"/>
              </a:xfrm>
              <a:custGeom>
                <a:avLst/>
                <a:gdLst/>
                <a:ahLst/>
                <a:cxnLst/>
                <a:rect l="l" t="t" r="r" b="b"/>
                <a:pathLst>
                  <a:path w="120000" h="264" extrusionOk="0">
                    <a:moveTo>
                      <a:pt x="0" y="264"/>
                    </a:moveTo>
                    <a:lnTo>
                      <a:pt x="0" y="0"/>
                    </a:lnTo>
                    <a:lnTo>
                      <a:pt x="0" y="264"/>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2" name="Google Shape;1662;p44"/>
              <p:cNvSpPr/>
              <p:nvPr/>
            </p:nvSpPr>
            <p:spPr>
              <a:xfrm>
                <a:off x="2607480" y="1436400"/>
                <a:ext cx="67320" cy="67320"/>
              </a:xfrm>
              <a:custGeom>
                <a:avLst/>
                <a:gdLst/>
                <a:ahLst/>
                <a:cxnLst/>
                <a:rect l="l" t="t" r="r" b="b"/>
                <a:pathLst>
                  <a:path w="187" h="187" extrusionOk="0">
                    <a:moveTo>
                      <a:pt x="187" y="187"/>
                    </a:moveTo>
                    <a:lnTo>
                      <a:pt x="0" y="0"/>
                    </a:lnTo>
                    <a:lnTo>
                      <a:pt x="187"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3" name="Google Shape;1663;p44"/>
              <p:cNvSpPr/>
              <p:nvPr/>
            </p:nvSpPr>
            <p:spPr>
              <a:xfrm>
                <a:off x="2531880" y="1618920"/>
                <a:ext cx="95040" cy="0"/>
              </a:xfrm>
              <a:custGeom>
                <a:avLst/>
                <a:gdLst/>
                <a:ahLst/>
                <a:cxnLst/>
                <a:rect l="l" t="t" r="r" b="b"/>
                <a:pathLst>
                  <a:path w="264" h="120000" extrusionOk="0">
                    <a:moveTo>
                      <a:pt x="264" y="0"/>
                    </a:moveTo>
                    <a:lnTo>
                      <a:pt x="0" y="0"/>
                    </a:lnTo>
                    <a:lnTo>
                      <a:pt x="264"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4" name="Google Shape;1664;p44"/>
              <p:cNvSpPr/>
              <p:nvPr/>
            </p:nvSpPr>
            <p:spPr>
              <a:xfrm>
                <a:off x="2607480" y="1734120"/>
                <a:ext cx="67320" cy="67320"/>
              </a:xfrm>
              <a:custGeom>
                <a:avLst/>
                <a:gdLst/>
                <a:ahLst/>
                <a:cxnLst/>
                <a:rect l="l" t="t" r="r" b="b"/>
                <a:pathLst>
                  <a:path w="187" h="187" extrusionOk="0">
                    <a:moveTo>
                      <a:pt x="187" y="0"/>
                    </a:moveTo>
                    <a:lnTo>
                      <a:pt x="0" y="187"/>
                    </a:lnTo>
                    <a:lnTo>
                      <a:pt x="187"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5" name="Google Shape;1665;p44"/>
              <p:cNvSpPr/>
              <p:nvPr/>
            </p:nvSpPr>
            <p:spPr>
              <a:xfrm>
                <a:off x="2790000" y="1782000"/>
                <a:ext cx="0" cy="95040"/>
              </a:xfrm>
              <a:custGeom>
                <a:avLst/>
                <a:gdLst/>
                <a:ahLst/>
                <a:cxnLst/>
                <a:rect l="l" t="t" r="r" b="b"/>
                <a:pathLst>
                  <a:path w="120000" h="264" extrusionOk="0">
                    <a:moveTo>
                      <a:pt x="0" y="0"/>
                    </a:moveTo>
                    <a:lnTo>
                      <a:pt x="0" y="264"/>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42100" rIns="97900" bIns="42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6" name="Google Shape;1666;p44"/>
              <p:cNvSpPr/>
              <p:nvPr/>
            </p:nvSpPr>
            <p:spPr>
              <a:xfrm>
                <a:off x="2905200" y="1734120"/>
                <a:ext cx="67320" cy="67320"/>
              </a:xfrm>
              <a:custGeom>
                <a:avLst/>
                <a:gdLst/>
                <a:ahLst/>
                <a:cxnLst/>
                <a:rect l="l" t="t" r="r" b="b"/>
                <a:pathLst>
                  <a:path w="187" h="187" extrusionOk="0">
                    <a:moveTo>
                      <a:pt x="0" y="0"/>
                    </a:moveTo>
                    <a:lnTo>
                      <a:pt x="187" y="187"/>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7" name="Google Shape;1667;p44"/>
              <p:cNvSpPr/>
              <p:nvPr/>
            </p:nvSpPr>
            <p:spPr>
              <a:xfrm>
                <a:off x="2952720" y="1618920"/>
                <a:ext cx="95400" cy="0"/>
              </a:xfrm>
              <a:custGeom>
                <a:avLst/>
                <a:gdLst/>
                <a:ahLst/>
                <a:cxnLst/>
                <a:rect l="l" t="t" r="r" b="b"/>
                <a:pathLst>
                  <a:path w="265" h="120000" extrusionOk="0">
                    <a:moveTo>
                      <a:pt x="0" y="0"/>
                    </a:moveTo>
                    <a:lnTo>
                      <a:pt x="265" y="0"/>
                    </a:lnTo>
                    <a:lnTo>
                      <a:pt x="0" y="0"/>
                    </a:lnTo>
                    <a:close/>
                  </a:path>
                </a:pathLst>
              </a:custGeom>
              <a:noFill/>
              <a:ln w="15825" cap="flat" cmpd="sng">
                <a:solidFill>
                  <a:schemeClr val="dk2"/>
                </a:solidFill>
                <a:prstDash val="solid"/>
                <a:bevel/>
                <a:headEnd type="none" w="sm" len="sm"/>
                <a:tailEnd type="none" w="sm" len="sm"/>
              </a:ln>
            </p:spPr>
            <p:txBody>
              <a:bodyPr spcFirstLastPara="1" wrap="square" lIns="97900" tIns="0" rIns="979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44"/>
              <p:cNvSpPr/>
              <p:nvPr/>
            </p:nvSpPr>
            <p:spPr>
              <a:xfrm>
                <a:off x="2905200" y="1436400"/>
                <a:ext cx="67320" cy="67320"/>
              </a:xfrm>
              <a:custGeom>
                <a:avLst/>
                <a:gdLst/>
                <a:ahLst/>
                <a:cxnLst/>
                <a:rect l="l" t="t" r="r" b="b"/>
                <a:pathLst>
                  <a:path w="187" h="187" extrusionOk="0">
                    <a:moveTo>
                      <a:pt x="0" y="187"/>
                    </a:moveTo>
                    <a:lnTo>
                      <a:pt x="187" y="0"/>
                    </a:lnTo>
                    <a:lnTo>
                      <a:pt x="0" y="187"/>
                    </a:lnTo>
                    <a:close/>
                  </a:path>
                </a:pathLst>
              </a:custGeom>
              <a:noFill/>
              <a:ln w="15825" cap="flat" cmpd="sng">
                <a:solidFill>
                  <a:schemeClr val="dk2"/>
                </a:solidFill>
                <a:prstDash val="solid"/>
                <a:bevel/>
                <a:headEnd type="none" w="sm" len="sm"/>
                <a:tailEnd type="none" w="sm" len="sm"/>
              </a:ln>
            </p:spPr>
            <p:txBody>
              <a:bodyPr spcFirstLastPara="1" wrap="square" lIns="97900" tIns="14400" rIns="979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69" name="Google Shape;1669;p44"/>
            <p:cNvGrpSpPr/>
            <p:nvPr/>
          </p:nvGrpSpPr>
          <p:grpSpPr>
            <a:xfrm>
              <a:off x="757774" y="3855011"/>
              <a:ext cx="305324" cy="286861"/>
              <a:chOff x="757774" y="3855011"/>
              <a:chExt cx="305324" cy="286861"/>
            </a:xfrm>
          </p:grpSpPr>
          <p:sp>
            <p:nvSpPr>
              <p:cNvPr id="1670" name="Google Shape;1670;p44"/>
              <p:cNvSpPr/>
              <p:nvPr/>
            </p:nvSpPr>
            <p:spPr>
              <a:xfrm>
                <a:off x="838546" y="3972923"/>
                <a:ext cx="224551" cy="168949"/>
              </a:xfrm>
              <a:custGeom>
                <a:avLst/>
                <a:gdLst/>
                <a:ahLst/>
                <a:cxnLst/>
                <a:rect l="l" t="t" r="r" b="b"/>
                <a:pathLst>
                  <a:path w="965" h="726" extrusionOk="0">
                    <a:moveTo>
                      <a:pt x="400" y="135"/>
                    </a:moveTo>
                    <a:cubicBezTo>
                      <a:pt x="118" y="-250"/>
                      <a:pt x="-251" y="262"/>
                      <a:pt x="240" y="726"/>
                    </a:cubicBezTo>
                    <a:cubicBezTo>
                      <a:pt x="1405" y="439"/>
                      <a:pt x="942" y="-126"/>
                      <a:pt x="400" y="13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1" name="Google Shape;1671;p44"/>
              <p:cNvSpPr/>
              <p:nvPr/>
            </p:nvSpPr>
            <p:spPr>
              <a:xfrm>
                <a:off x="757774" y="3855011"/>
                <a:ext cx="143626" cy="108063"/>
              </a:xfrm>
              <a:custGeom>
                <a:avLst/>
                <a:gdLst/>
                <a:ahLst/>
                <a:cxnLst/>
                <a:rect l="l" t="t" r="r" b="b"/>
                <a:pathLst>
                  <a:path w="965" h="726" extrusionOk="0">
                    <a:moveTo>
                      <a:pt x="400" y="135"/>
                    </a:moveTo>
                    <a:cubicBezTo>
                      <a:pt x="118" y="-250"/>
                      <a:pt x="-251" y="262"/>
                      <a:pt x="240" y="726"/>
                    </a:cubicBezTo>
                    <a:cubicBezTo>
                      <a:pt x="1405" y="439"/>
                      <a:pt x="942" y="-126"/>
                      <a:pt x="400" y="13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
                                        </p:tgtEl>
                                        <p:attrNameLst>
                                          <p:attrName>style.visibility</p:attrName>
                                        </p:attrNameLst>
                                      </p:cBhvr>
                                      <p:to>
                                        <p:strVal val="visible"/>
                                      </p:to>
                                    </p:set>
                                    <p:animEffect transition="in" filter="barn(inVertical)">
                                      <p:cBhvr>
                                        <p:cTn id="7" dur="500"/>
                                        <p:tgtEl>
                                          <p:spTgt spid="1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grpSp>
        <p:nvGrpSpPr>
          <p:cNvPr id="32" name="Group 31">
            <a:extLst>
              <a:ext uri="{FF2B5EF4-FFF2-40B4-BE49-F238E27FC236}">
                <a16:creationId xmlns:a16="http://schemas.microsoft.com/office/drawing/2014/main" id="{291B3251-0E2D-2774-5436-05A37E2FAFE2}"/>
              </a:ext>
            </a:extLst>
          </p:cNvPr>
          <p:cNvGrpSpPr/>
          <p:nvPr/>
        </p:nvGrpSpPr>
        <p:grpSpPr>
          <a:xfrm>
            <a:off x="1974379" y="0"/>
            <a:ext cx="5130740" cy="662629"/>
            <a:chOff x="2401780" y="948819"/>
            <a:chExt cx="4497454" cy="1369862"/>
          </a:xfrm>
        </p:grpSpPr>
        <p:sp>
          <p:nvSpPr>
            <p:cNvPr id="33" name="Rectangle: Top Corners Rounded 32">
              <a:extLst>
                <a:ext uri="{FF2B5EF4-FFF2-40B4-BE49-F238E27FC236}">
                  <a16:creationId xmlns:a16="http://schemas.microsoft.com/office/drawing/2014/main" id="{F17E2A2A-39E8-7903-1ECB-EE40B0C8CC4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Rectangle 33">
              <a:extLst>
                <a:ext uri="{FF2B5EF4-FFF2-40B4-BE49-F238E27FC236}">
                  <a16:creationId xmlns:a16="http://schemas.microsoft.com/office/drawing/2014/main" id="{C215ED6C-9796-C5DF-07BD-C3FEB018774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5" name="TextBox 34">
            <a:extLst>
              <a:ext uri="{FF2B5EF4-FFF2-40B4-BE49-F238E27FC236}">
                <a16:creationId xmlns:a16="http://schemas.microsoft.com/office/drawing/2014/main" id="{A9A49CEB-B929-E6F7-F039-49FE49BBD4BD}"/>
              </a:ext>
            </a:extLst>
          </p:cNvPr>
          <p:cNvSpPr txBox="1"/>
          <p:nvPr/>
        </p:nvSpPr>
        <p:spPr>
          <a:xfrm>
            <a:off x="1909560" y="141259"/>
            <a:ext cx="5207099"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II. TCHH CỦA SACCHAROSE</a:t>
            </a:r>
          </a:p>
        </p:txBody>
      </p:sp>
      <p:sp>
        <p:nvSpPr>
          <p:cNvPr id="5" name="Rectangle: Rounded Corners 4">
            <a:extLst>
              <a:ext uri="{FF2B5EF4-FFF2-40B4-BE49-F238E27FC236}">
                <a16:creationId xmlns:a16="http://schemas.microsoft.com/office/drawing/2014/main" id="{50757606-4F9C-0985-935C-BAA264F1BF4D}"/>
              </a:ext>
            </a:extLst>
          </p:cNvPr>
          <p:cNvSpPr/>
          <p:nvPr/>
        </p:nvSpPr>
        <p:spPr>
          <a:xfrm>
            <a:off x="1087568" y="1093357"/>
            <a:ext cx="7542081" cy="1961641"/>
          </a:xfrm>
          <a:prstGeom prst="roundRect">
            <a:avLst>
              <a:gd name="adj" fmla="val 9793"/>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DDC903B2-21EF-2CA9-F198-82787FDFAB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2434" y="857741"/>
            <a:ext cx="729867" cy="729867"/>
          </a:xfrm>
          <a:prstGeom prst="rect">
            <a:avLst/>
          </a:prstGeom>
        </p:spPr>
      </p:pic>
      <p:sp>
        <p:nvSpPr>
          <p:cNvPr id="54" name="Rectangle: Rounded Corners 30">
            <a:extLst>
              <a:ext uri="{FF2B5EF4-FFF2-40B4-BE49-F238E27FC236}">
                <a16:creationId xmlns:a16="http://schemas.microsoft.com/office/drawing/2014/main" id="{80941205-70B6-9634-B3AC-48164FBA11B9}"/>
              </a:ext>
            </a:extLst>
          </p:cNvPr>
          <p:cNvSpPr/>
          <p:nvPr/>
        </p:nvSpPr>
        <p:spPr>
          <a:xfrm>
            <a:off x="3614941" y="3142281"/>
            <a:ext cx="1950107" cy="3108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Times New Roman" panose="02020603050405020304" pitchFamily="18" charset="0"/>
                <a:cs typeface="Times New Roman" panose="02020603050405020304" pitchFamily="18" charset="0"/>
              </a:rPr>
              <a:t>Lời giải</a:t>
            </a:r>
          </a:p>
        </p:txBody>
      </p:sp>
      <p:sp>
        <p:nvSpPr>
          <p:cNvPr id="56" name="TextBox 55">
            <a:extLst>
              <a:ext uri="{FF2B5EF4-FFF2-40B4-BE49-F238E27FC236}">
                <a16:creationId xmlns:a16="http://schemas.microsoft.com/office/drawing/2014/main" id="{A5F5B9F6-D20D-BD7E-5E0E-CC4D6F465946}"/>
              </a:ext>
            </a:extLst>
          </p:cNvPr>
          <p:cNvSpPr txBox="1"/>
          <p:nvPr/>
        </p:nvSpPr>
        <p:spPr>
          <a:xfrm>
            <a:off x="1171223" y="1206319"/>
            <a:ext cx="3690586" cy="1692771"/>
          </a:xfrm>
          <a:prstGeom prst="rect">
            <a:avLst/>
          </a:prstGeom>
          <a:noFill/>
        </p:spPr>
        <p:txBody>
          <a:bodyPr wrap="square">
            <a:spAutoFit/>
          </a:bodyPr>
          <a:lstStyle/>
          <a:p>
            <a:pPr algn="just"/>
            <a:r>
              <a:rPr lang="en-US" sz="2600">
                <a:latin typeface="Times New Roman" panose="02020603050405020304" pitchFamily="18" charset="0"/>
                <a:cs typeface="Times New Roman" panose="02020603050405020304" pitchFamily="18" charset="0"/>
              </a:rPr>
              <a:t>Từ đặc điểm cấu tạo phân tử của sacharose, dự đoán các tính chất hoá học có thể có của saccharose.</a:t>
            </a:r>
          </a:p>
        </p:txBody>
      </p:sp>
      <p:sp>
        <p:nvSpPr>
          <p:cNvPr id="58" name="TextBox 57">
            <a:extLst>
              <a:ext uri="{FF2B5EF4-FFF2-40B4-BE49-F238E27FC236}">
                <a16:creationId xmlns:a16="http://schemas.microsoft.com/office/drawing/2014/main" id="{15120B82-342B-F9D8-18D2-23A49A91C643}"/>
              </a:ext>
            </a:extLst>
          </p:cNvPr>
          <p:cNvSpPr txBox="1"/>
          <p:nvPr/>
        </p:nvSpPr>
        <p:spPr>
          <a:xfrm>
            <a:off x="672434" y="3555891"/>
            <a:ext cx="8081840"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Saccharose có các nhóm –OH kề nhau nên saccharose có tính chất của polyalcohol. Saccharose là disaccharide nên saccharose có phản ứng thủy phân.</a:t>
            </a:r>
          </a:p>
        </p:txBody>
      </p:sp>
      <p:pic>
        <p:nvPicPr>
          <p:cNvPr id="60" name="Picture 59">
            <a:extLst>
              <a:ext uri="{FF2B5EF4-FFF2-40B4-BE49-F238E27FC236}">
                <a16:creationId xmlns:a16="http://schemas.microsoft.com/office/drawing/2014/main" id="{7F9BA482-6454-7D8D-265D-BAE59D28D054}"/>
              </a:ext>
            </a:extLst>
          </p:cNvPr>
          <p:cNvPicPr>
            <a:picLocks noChangeAspect="1"/>
          </p:cNvPicPr>
          <p:nvPr/>
        </p:nvPicPr>
        <p:blipFill>
          <a:blip r:embed="rId5"/>
          <a:stretch>
            <a:fillRect/>
          </a:stretch>
        </p:blipFill>
        <p:spPr>
          <a:xfrm>
            <a:off x="4877596" y="1169467"/>
            <a:ext cx="3453501" cy="1878247"/>
          </a:xfrm>
          <a:prstGeom prst="rect">
            <a:avLst/>
          </a:prstGeom>
          <a:ln>
            <a:noFill/>
          </a:ln>
          <a:effectLst>
            <a:softEdge rad="112500"/>
          </a:effectLst>
        </p:spPr>
      </p:pic>
    </p:spTree>
    <p:extLst>
      <p:ext uri="{BB962C8B-B14F-4D97-AF65-F5344CB8AC3E}">
        <p14:creationId xmlns:p14="http://schemas.microsoft.com/office/powerpoint/2010/main" val="4362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36" name="TextBox 35">
            <a:extLst>
              <a:ext uri="{FF2B5EF4-FFF2-40B4-BE49-F238E27FC236}">
                <a16:creationId xmlns:a16="http://schemas.microsoft.com/office/drawing/2014/main" id="{A568096D-2FD0-2354-A4A1-368A9941CEF9}"/>
              </a:ext>
            </a:extLst>
          </p:cNvPr>
          <p:cNvSpPr txBox="1"/>
          <p:nvPr/>
        </p:nvSpPr>
        <p:spPr>
          <a:xfrm>
            <a:off x="1198123" y="817062"/>
            <a:ext cx="450875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Tính chất của polyalcohol</a:t>
            </a:r>
          </a:p>
        </p:txBody>
      </p:sp>
      <p:sp>
        <p:nvSpPr>
          <p:cNvPr id="6" name="Rectangle: Rounded Corners 5">
            <a:extLst>
              <a:ext uri="{FF2B5EF4-FFF2-40B4-BE49-F238E27FC236}">
                <a16:creationId xmlns:a16="http://schemas.microsoft.com/office/drawing/2014/main" id="{9B0145DC-4956-5E78-B430-303788C7EB7E}"/>
              </a:ext>
            </a:extLst>
          </p:cNvPr>
          <p:cNvSpPr/>
          <p:nvPr/>
        </p:nvSpPr>
        <p:spPr>
          <a:xfrm>
            <a:off x="262466" y="1359321"/>
            <a:ext cx="8695266" cy="3443104"/>
          </a:xfrm>
          <a:prstGeom prst="roundRect">
            <a:avLst>
              <a:gd name="adj" fmla="val 3744"/>
            </a:avLst>
          </a:prstGeom>
          <a:solidFill>
            <a:schemeClr val="bg2">
              <a:lumMod val="40000"/>
              <a:lumOff val="6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E77DE08A-0DFD-EA5D-3A60-9BB9A2513A0B}"/>
              </a:ext>
            </a:extLst>
          </p:cNvPr>
          <p:cNvSpPr/>
          <p:nvPr/>
        </p:nvSpPr>
        <p:spPr>
          <a:xfrm>
            <a:off x="367560" y="1138308"/>
            <a:ext cx="653654" cy="653654"/>
          </a:xfrm>
          <a:prstGeom prst="ellipse">
            <a:avLst/>
          </a:prstGeom>
          <a:solidFill>
            <a:schemeClr val="bg1"/>
          </a:solidFill>
          <a:ln w="38100">
            <a:solidFill>
              <a:srgbClr val="EA84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a:solidFill>
                <a:prstClr val="white"/>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851398EF-B671-BE76-075D-35023E103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66" y="1160621"/>
            <a:ext cx="524131" cy="524131"/>
          </a:xfrm>
          <a:prstGeom prst="rect">
            <a:avLst/>
          </a:prstGeom>
        </p:spPr>
      </p:pic>
      <p:sp>
        <p:nvSpPr>
          <p:cNvPr id="42" name="TextBox 41">
            <a:extLst>
              <a:ext uri="{FF2B5EF4-FFF2-40B4-BE49-F238E27FC236}">
                <a16:creationId xmlns:a16="http://schemas.microsoft.com/office/drawing/2014/main" id="{1C80E8F2-B175-B605-58FA-2B10BE14BAB1}"/>
              </a:ext>
            </a:extLst>
          </p:cNvPr>
          <p:cNvSpPr txBox="1"/>
          <p:nvPr/>
        </p:nvSpPr>
        <p:spPr>
          <a:xfrm>
            <a:off x="337363" y="1486586"/>
            <a:ext cx="8755967" cy="3277820"/>
          </a:xfrm>
          <a:prstGeom prst="rect">
            <a:avLst/>
          </a:prstGeom>
          <a:noFill/>
        </p:spPr>
        <p:txBody>
          <a:bodyPr wrap="square">
            <a:spAutoFit/>
          </a:bodyPr>
          <a:lstStyle/>
          <a:p>
            <a:pPr algn="ctr"/>
            <a:r>
              <a:rPr lang="en-US" sz="2300" b="1">
                <a:solidFill>
                  <a:srgbClr val="DE36D6"/>
                </a:solidFill>
                <a:latin typeface="Times New Roman" panose="02020603050405020304" pitchFamily="18" charset="0"/>
                <a:cs typeface="Times New Roman" panose="02020603050405020304" pitchFamily="18" charset="0"/>
              </a:rPr>
              <a:t>Thí nghiệm. Phản ứng của saccharose với Cu(OH)</a:t>
            </a:r>
            <a:r>
              <a:rPr lang="en-US" sz="2300" b="1" baseline="-25000">
                <a:solidFill>
                  <a:srgbClr val="DE36D6"/>
                </a:solidFill>
                <a:latin typeface="Times New Roman" panose="02020603050405020304" pitchFamily="18" charset="0"/>
                <a:cs typeface="Times New Roman" panose="02020603050405020304" pitchFamily="18" charset="0"/>
              </a:rPr>
              <a:t>2</a:t>
            </a:r>
          </a:p>
          <a:p>
            <a:r>
              <a:rPr lang="vi-VN" sz="2300" b="1">
                <a:latin typeface="Times New Roman" panose="02020603050405020304" pitchFamily="18" charset="0"/>
                <a:cs typeface="Times New Roman" panose="02020603050405020304" pitchFamily="18" charset="0"/>
              </a:rPr>
              <a:t>Chuẩn </a:t>
            </a:r>
            <a:r>
              <a:rPr lang="vi-VN" sz="2300" b="1" dirty="0">
                <a:latin typeface="Times New Roman" panose="02020603050405020304" pitchFamily="18" charset="0"/>
                <a:cs typeface="Times New Roman" panose="02020603050405020304" pitchFamily="18" charset="0"/>
              </a:rPr>
              <a:t>bị:</a:t>
            </a:r>
          </a:p>
          <a:p>
            <a:r>
              <a:rPr lang="en-US" sz="2300">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Dụng cụ: ống nghiệm</a:t>
            </a:r>
            <a:r>
              <a:rPr lang="en-US" sz="2300">
                <a:latin typeface="Times New Roman" panose="02020603050405020304" pitchFamily="18" charset="0"/>
                <a:cs typeface="Times New Roman" panose="02020603050405020304" pitchFamily="18" charset="0"/>
              </a:rPr>
              <a:t>.</a:t>
            </a:r>
          </a:p>
          <a:p>
            <a:r>
              <a:rPr lang="en-US" sz="2300">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Hoá chất: dung dịch CuSO</a:t>
            </a:r>
            <a:r>
              <a:rPr lang="vi-VN" sz="2300" baseline="-25000">
                <a:latin typeface="Times New Roman" panose="02020603050405020304" pitchFamily="18" charset="0"/>
                <a:cs typeface="Times New Roman" panose="02020603050405020304" pitchFamily="18" charset="0"/>
              </a:rPr>
              <a:t>4</a:t>
            </a:r>
            <a:r>
              <a:rPr lang="vi-VN" sz="2300">
                <a:latin typeface="Times New Roman" panose="02020603050405020304" pitchFamily="18" charset="0"/>
                <a:cs typeface="Times New Roman" panose="02020603050405020304" pitchFamily="18" charset="0"/>
              </a:rPr>
              <a:t> 5%, dung dịch NaOH 10%, dung dịch saccharose 5%.</a:t>
            </a:r>
            <a:endParaRPr lang="en-US" sz="2300">
              <a:latin typeface="Times New Roman" panose="02020603050405020304" pitchFamily="18" charset="0"/>
              <a:cs typeface="Times New Roman" panose="02020603050405020304" pitchFamily="18" charset="0"/>
            </a:endParaRPr>
          </a:p>
          <a:p>
            <a:pPr algn="just" latinLnBrk="0"/>
            <a:r>
              <a:rPr lang="vi-VN" sz="2300" b="1">
                <a:latin typeface="Times New Roman" panose="02020603050405020304" pitchFamily="18" charset="0"/>
                <a:cs typeface="Times New Roman" panose="02020603050405020304" pitchFamily="18" charset="0"/>
              </a:rPr>
              <a:t>Tiến </a:t>
            </a:r>
            <a:r>
              <a:rPr lang="vi-VN" sz="2300" b="1" dirty="0">
                <a:latin typeface="Times New Roman" panose="02020603050405020304" pitchFamily="18" charset="0"/>
                <a:cs typeface="Times New Roman" panose="02020603050405020304" pitchFamily="18" charset="0"/>
              </a:rPr>
              <a:t>hành:</a:t>
            </a:r>
          </a:p>
          <a:p>
            <a:r>
              <a:rPr lang="vi-VN" sz="2300">
                <a:latin typeface="Times New Roman" panose="02020603050405020304" pitchFamily="18" charset="0"/>
                <a:cs typeface="Times New Roman" panose="02020603050405020304" pitchFamily="18" charset="0"/>
              </a:rPr>
              <a:t>+ Cho khoảng 2 mL dung dịch NaOH 10% vào ống nghiệm. Sau đó, thêm khoảng 0,5 mL dung dịch CuSO</a:t>
            </a:r>
            <a:r>
              <a:rPr lang="vi-VN" sz="2300" baseline="-25000">
                <a:latin typeface="Times New Roman" panose="02020603050405020304" pitchFamily="18" charset="0"/>
                <a:cs typeface="Times New Roman" panose="02020603050405020304" pitchFamily="18" charset="0"/>
              </a:rPr>
              <a:t>4 </a:t>
            </a:r>
            <a:r>
              <a:rPr lang="vi-VN" sz="2300">
                <a:latin typeface="Times New Roman" panose="02020603050405020304" pitchFamily="18" charset="0"/>
                <a:cs typeface="Times New Roman" panose="02020603050405020304" pitchFamily="18" charset="0"/>
              </a:rPr>
              <a:t>5% vào, lắc nhẹ.</a:t>
            </a:r>
            <a:endParaRPr lang="en-US" sz="2300">
              <a:latin typeface="Times New Roman" panose="02020603050405020304" pitchFamily="18" charset="0"/>
              <a:cs typeface="Times New Roman" panose="02020603050405020304" pitchFamily="18" charset="0"/>
            </a:endParaRPr>
          </a:p>
          <a:p>
            <a:r>
              <a:rPr lang="vi-VN" sz="2300">
                <a:latin typeface="Times New Roman" panose="02020603050405020304" pitchFamily="18" charset="0"/>
                <a:cs typeface="Times New Roman" panose="02020603050405020304" pitchFamily="18" charset="0"/>
              </a:rPr>
              <a:t>+ Cho khoảng 3 mL dung dịch saccharose 5% vào ống nghiệm, lắc đều.</a:t>
            </a:r>
            <a:endParaRPr lang="en-US" sz="23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E083994-2707-5A62-0A94-A9E083FC82B0}"/>
              </a:ext>
            </a:extLst>
          </p:cNvPr>
          <p:cNvGrpSpPr/>
          <p:nvPr/>
        </p:nvGrpSpPr>
        <p:grpSpPr>
          <a:xfrm>
            <a:off x="1974379" y="0"/>
            <a:ext cx="5130740" cy="662629"/>
            <a:chOff x="2401780" y="948819"/>
            <a:chExt cx="4497454" cy="1369862"/>
          </a:xfrm>
        </p:grpSpPr>
        <p:sp>
          <p:nvSpPr>
            <p:cNvPr id="3" name="Rectangle: Top Corners Rounded 2">
              <a:extLst>
                <a:ext uri="{FF2B5EF4-FFF2-40B4-BE49-F238E27FC236}">
                  <a16:creationId xmlns:a16="http://schemas.microsoft.com/office/drawing/2014/main" id="{761BA957-AB97-BAB8-7EE3-84E71FE49466}"/>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4" name="Rectangle 3">
              <a:extLst>
                <a:ext uri="{FF2B5EF4-FFF2-40B4-BE49-F238E27FC236}">
                  <a16:creationId xmlns:a16="http://schemas.microsoft.com/office/drawing/2014/main" id="{63E011B6-1FF7-DF79-5777-75E65F6A5C9D}"/>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5" name="TextBox 4">
            <a:extLst>
              <a:ext uri="{FF2B5EF4-FFF2-40B4-BE49-F238E27FC236}">
                <a16:creationId xmlns:a16="http://schemas.microsoft.com/office/drawing/2014/main" id="{D7D397C4-A340-E07D-39B6-3ED7DB066BA9}"/>
              </a:ext>
            </a:extLst>
          </p:cNvPr>
          <p:cNvSpPr txBox="1"/>
          <p:nvPr/>
        </p:nvSpPr>
        <p:spPr>
          <a:xfrm>
            <a:off x="1909560" y="141259"/>
            <a:ext cx="5207099"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II. TCHH CỦA SACCHAROSE</a:t>
            </a:r>
          </a:p>
        </p:txBody>
      </p:sp>
    </p:spTree>
    <p:extLst>
      <p:ext uri="{BB962C8B-B14F-4D97-AF65-F5344CB8AC3E}">
        <p14:creationId xmlns:p14="http://schemas.microsoft.com/office/powerpoint/2010/main" val="84281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46F929-7D8B-79E5-2D5B-6640FD2F4227}"/>
              </a:ext>
            </a:extLst>
          </p:cNvPr>
          <p:cNvSpPr>
            <a:spLocks noGrp="1"/>
          </p:cNvSpPr>
          <p:nvPr>
            <p:ph type="body" idx="1"/>
          </p:nvPr>
        </p:nvSpPr>
        <p:spPr>
          <a:xfrm>
            <a:off x="827550" y="350010"/>
            <a:ext cx="7717500" cy="592800"/>
          </a:xfrm>
        </p:spPr>
        <p:txBody>
          <a:bodyPr/>
          <a:lstStyle/>
          <a:p>
            <a:r>
              <a:rPr lang="en-US" b="1">
                <a:latin typeface="Times New Roman" panose="02020603050405020304" pitchFamily="18" charset="0"/>
                <a:cs typeface="Times New Roman" panose="02020603050405020304" pitchFamily="18" charset="0"/>
              </a:rPr>
              <a:t>VIDEO</a:t>
            </a:r>
          </a:p>
        </p:txBody>
      </p:sp>
      <p:pic>
        <p:nvPicPr>
          <p:cNvPr id="4" name="1">
            <a:hlinkClick r:id="" action="ppaction://media"/>
            <a:extLst>
              <a:ext uri="{FF2B5EF4-FFF2-40B4-BE49-F238E27FC236}">
                <a16:creationId xmlns:a16="http://schemas.microsoft.com/office/drawing/2014/main" id="{8ACFC947-DDFF-66F2-21C3-50B475393E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8339" y="942810"/>
            <a:ext cx="7407322" cy="4166618"/>
          </a:xfrm>
          <a:prstGeom prst="rect">
            <a:avLst/>
          </a:prstGeom>
        </p:spPr>
      </p:pic>
    </p:spTree>
    <p:extLst>
      <p:ext uri="{BB962C8B-B14F-4D97-AF65-F5344CB8AC3E}">
        <p14:creationId xmlns:p14="http://schemas.microsoft.com/office/powerpoint/2010/main" val="398074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741451" y="-154135"/>
            <a:ext cx="1404054" cy="1059147"/>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8141044" y="-625750"/>
            <a:ext cx="1271435" cy="1739944"/>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595638" y="4329112"/>
            <a:ext cx="2348322" cy="158577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8572500" y="-638175"/>
            <a:ext cx="933450" cy="1234337"/>
          </a:xfrm>
          <a:prstGeom prst="rect">
            <a:avLst/>
          </a:prstGeom>
        </p:spPr>
      </p:pic>
      <p:sp>
        <p:nvSpPr>
          <p:cNvPr id="4" name="Rectangle: Rounded Corners 3">
            <a:extLst>
              <a:ext uri="{FF2B5EF4-FFF2-40B4-BE49-F238E27FC236}">
                <a16:creationId xmlns:a16="http://schemas.microsoft.com/office/drawing/2014/main" id="{BA14FA25-5C8C-FAF7-9421-3CDB036A4381}"/>
              </a:ext>
            </a:extLst>
          </p:cNvPr>
          <p:cNvSpPr/>
          <p:nvPr/>
        </p:nvSpPr>
        <p:spPr>
          <a:xfrm>
            <a:off x="963684" y="296019"/>
            <a:ext cx="7619707" cy="934480"/>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675507" y="46931"/>
            <a:ext cx="685800" cy="6858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a:solidFill>
                    <a:prstClr val="white"/>
                  </a:solidFill>
                  <a:latin typeface="Arial"/>
                </a:rPr>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342523" y="327518"/>
            <a:ext cx="7152782" cy="830997"/>
          </a:xfrm>
          <a:prstGeom prst="rect">
            <a:avLst/>
          </a:prstGeom>
          <a:noFill/>
        </p:spPr>
        <p:txBody>
          <a:bodyPr wrap="square" rtlCol="0">
            <a:spAutoFit/>
          </a:bodyPr>
          <a:lstStyle/>
          <a:p>
            <a:pPr algn="ctr" defTabSz="685800">
              <a:buClrTx/>
              <a:defRPr/>
            </a:pPr>
            <a:r>
              <a:rPr lang="vi-VN" sz="2400" b="1" kern="1200">
                <a:solidFill>
                  <a:prstClr val="black"/>
                </a:solidFill>
                <a:latin typeface="Times New Roman" panose="02020603050405020304" pitchFamily="18" charset="0"/>
                <a:ea typeface="+mn-ea"/>
                <a:cs typeface="Times New Roman" panose="02020603050405020304" pitchFamily="18" charset="0"/>
              </a:rPr>
              <a:t>Quan sát hiện tượng xảy ra, giải thích và viết phương trình hoá học.</a:t>
            </a:r>
            <a:endParaRPr lang="en-US" sz="2400" b="1" kern="1200">
              <a:solidFill>
                <a:prstClr val="black"/>
              </a:solidFill>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39FB1C9-CAFC-A6D1-B095-1366116F0AB2}"/>
              </a:ext>
            </a:extLst>
          </p:cNvPr>
          <p:cNvSpPr txBox="1"/>
          <p:nvPr/>
        </p:nvSpPr>
        <p:spPr>
          <a:xfrm>
            <a:off x="3814123" y="1272869"/>
            <a:ext cx="3251200" cy="461665"/>
          </a:xfrm>
          <a:prstGeom prst="rect">
            <a:avLst/>
          </a:prstGeom>
          <a:noFill/>
        </p:spPr>
        <p:txBody>
          <a:bodyPr wrap="square" rtlCol="0">
            <a:spAutoFit/>
          </a:bodyPr>
          <a:lstStyle/>
          <a:p>
            <a:r>
              <a:rPr lang="en-US" sz="2400" i="1">
                <a:solidFill>
                  <a:schemeClr val="accent3">
                    <a:lumMod val="50000"/>
                  </a:schemeClr>
                </a:solidFill>
                <a:latin typeface="Times New Roman" panose="02020603050405020304" pitchFamily="18" charset="0"/>
                <a:cs typeface="Times New Roman" panose="02020603050405020304" pitchFamily="18" charset="0"/>
              </a:rPr>
              <a:t>Lời giải</a:t>
            </a:r>
          </a:p>
        </p:txBody>
      </p:sp>
      <p:sp>
        <p:nvSpPr>
          <p:cNvPr id="3" name="TextBox 2">
            <a:extLst>
              <a:ext uri="{FF2B5EF4-FFF2-40B4-BE49-F238E27FC236}">
                <a16:creationId xmlns:a16="http://schemas.microsoft.com/office/drawing/2014/main" id="{64E9606E-0CAA-89FB-8738-E430FB841BB4}"/>
              </a:ext>
            </a:extLst>
          </p:cNvPr>
          <p:cNvSpPr txBox="1"/>
          <p:nvPr/>
        </p:nvSpPr>
        <p:spPr>
          <a:xfrm>
            <a:off x="202899" y="1762841"/>
            <a:ext cx="8549727" cy="2836674"/>
          </a:xfrm>
          <a:prstGeom prst="rect">
            <a:avLst/>
          </a:prstGeom>
          <a:noFill/>
        </p:spPr>
        <p:txBody>
          <a:bodyPr wrap="square" rtlCol="0">
            <a:spAutoFit/>
          </a:bodyPr>
          <a:lstStyle>
            <a:defPPr>
              <a:defRPr lang="en-US"/>
            </a:defPPr>
            <a:lvl1pPr marR="0" lvl="0" indent="0" fontAlgn="auto">
              <a:lnSpc>
                <a:spcPct val="130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Arial"/>
              </a:defRPr>
            </a:lvl1pPr>
          </a:lstStyle>
          <a:p>
            <a:pPr marL="342900" indent="-342900">
              <a:lnSpc>
                <a:spcPct val="100000"/>
              </a:lnSpc>
              <a:spcAft>
                <a:spcPts val="600"/>
              </a:spcAft>
              <a:buFont typeface="Wingdings" panose="05000000000000000000" pitchFamily="2" charset="2"/>
              <a:buChar char="þ"/>
            </a:pPr>
            <a:r>
              <a:rPr lang="vi-VN" sz="2000">
                <a:latin typeface="Times New Roman" panose="02020603050405020304" pitchFamily="18" charset="0"/>
                <a:cs typeface="Times New Roman" panose="02020603050405020304" pitchFamily="18" charset="0"/>
              </a:rPr>
              <a:t>Hiện tượng: </a:t>
            </a:r>
            <a:r>
              <a:rPr lang="vi-VN" sz="2000" b="0">
                <a:latin typeface="Times New Roman" panose="02020603050405020304" pitchFamily="18" charset="0"/>
                <a:cs typeface="Times New Roman" panose="02020603050405020304" pitchFamily="18" charset="0"/>
              </a:rPr>
              <a:t>Khi nhỏ dung dịch CuSO</a:t>
            </a:r>
            <a:r>
              <a:rPr lang="vi-VN" sz="2000" b="0" baseline="-25000">
                <a:latin typeface="Times New Roman" panose="02020603050405020304" pitchFamily="18" charset="0"/>
                <a:cs typeface="Times New Roman" panose="02020603050405020304" pitchFamily="18" charset="0"/>
              </a:rPr>
              <a:t>4</a:t>
            </a:r>
            <a:r>
              <a:rPr lang="vi-VN" sz="2000" b="0">
                <a:latin typeface="Times New Roman" panose="02020603050405020304" pitchFamily="18" charset="0"/>
                <a:cs typeface="Times New Roman" panose="02020603050405020304" pitchFamily="18" charset="0"/>
              </a:rPr>
              <a:t> vào dung dịch NaOH, xuất hiện kết tủa màu xanh lam</a:t>
            </a:r>
            <a:endParaRPr lang="en-US" sz="2000" b="0">
              <a:latin typeface="Times New Roman" panose="02020603050405020304" pitchFamily="18" charset="0"/>
              <a:cs typeface="Times New Roman" panose="02020603050405020304" pitchFamily="18" charset="0"/>
            </a:endParaRPr>
          </a:p>
          <a:p>
            <a:pPr marL="342900" indent="-342900">
              <a:lnSpc>
                <a:spcPct val="100000"/>
              </a:lnSpc>
              <a:spcAft>
                <a:spcPts val="600"/>
              </a:spcAft>
              <a:buFont typeface="Wingdings" panose="05000000000000000000" pitchFamily="2" charset="2"/>
              <a:buChar char="þ"/>
            </a:pPr>
            <a:r>
              <a:rPr lang="vi-VN" sz="2000">
                <a:latin typeface="Times New Roman" panose="02020603050405020304" pitchFamily="18" charset="0"/>
                <a:cs typeface="Times New Roman" panose="02020603050405020304" pitchFamily="18" charset="0"/>
              </a:rPr>
              <a:t>Giải thích: </a:t>
            </a:r>
            <a:r>
              <a:rPr lang="vi-VN" sz="2000" b="0">
                <a:latin typeface="Times New Roman" panose="02020603050405020304" pitchFamily="18" charset="0"/>
                <a:cs typeface="Times New Roman" panose="02020603050405020304" pitchFamily="18" charset="0"/>
              </a:rPr>
              <a:t>Kết tủa màu xanh lam là Cu(OH)</a:t>
            </a:r>
            <a:r>
              <a:rPr lang="vi-VN" sz="2000" b="0" baseline="-25000">
                <a:latin typeface="Times New Roman" panose="02020603050405020304" pitchFamily="18" charset="0"/>
                <a:cs typeface="Times New Roman" panose="02020603050405020304" pitchFamily="18" charset="0"/>
              </a:rPr>
              <a:t>2:</a:t>
            </a:r>
            <a:endParaRPr lang="en-US" sz="2000" b="0" baseline="-25000">
              <a:latin typeface="Times New Roman" panose="02020603050405020304" pitchFamily="18" charset="0"/>
              <a:cs typeface="Times New Roman" panose="02020603050405020304" pitchFamily="18" charset="0"/>
            </a:endParaRPr>
          </a:p>
          <a:p>
            <a:pPr algn="ctr">
              <a:lnSpc>
                <a:spcPct val="100000"/>
              </a:lnSpc>
              <a:spcAft>
                <a:spcPts val="600"/>
              </a:spcAft>
            </a:pPr>
            <a:r>
              <a:rPr lang="vi-VN" sz="2000" b="0">
                <a:latin typeface="Times New Roman" panose="02020603050405020304" pitchFamily="18" charset="0"/>
                <a:cs typeface="Times New Roman" panose="02020603050405020304" pitchFamily="18" charset="0"/>
              </a:rPr>
              <a:t>CuSO</a:t>
            </a:r>
            <a:r>
              <a:rPr lang="vi-VN" sz="2000" b="0" baseline="-25000">
                <a:latin typeface="Times New Roman" panose="02020603050405020304" pitchFamily="18" charset="0"/>
                <a:cs typeface="Times New Roman" panose="02020603050405020304" pitchFamily="18" charset="0"/>
              </a:rPr>
              <a:t>4</a:t>
            </a:r>
            <a:r>
              <a:rPr lang="vi-VN" sz="2000" b="0">
                <a:latin typeface="Times New Roman" panose="02020603050405020304" pitchFamily="18" charset="0"/>
                <a:cs typeface="Times New Roman" panose="02020603050405020304" pitchFamily="18" charset="0"/>
              </a:rPr>
              <a:t>+2NaOH→Cu(OH)</a:t>
            </a:r>
            <a:r>
              <a:rPr lang="vi-VN" sz="2000" b="0" baseline="-25000">
                <a:latin typeface="Times New Roman" panose="02020603050405020304" pitchFamily="18" charset="0"/>
                <a:cs typeface="Times New Roman" panose="02020603050405020304" pitchFamily="18" charset="0"/>
              </a:rPr>
              <a:t>2</a:t>
            </a:r>
            <a:r>
              <a:rPr lang="vi-VN" sz="2000" b="0">
                <a:latin typeface="Times New Roman" panose="02020603050405020304" pitchFamily="18" charset="0"/>
                <a:cs typeface="Times New Roman" panose="02020603050405020304" pitchFamily="18" charset="0"/>
              </a:rPr>
              <a:t>+Na</a:t>
            </a:r>
            <a:r>
              <a:rPr lang="vi-VN" sz="2000" b="0" baseline="-25000">
                <a:latin typeface="Times New Roman" panose="02020603050405020304" pitchFamily="18" charset="0"/>
                <a:cs typeface="Times New Roman" panose="02020603050405020304" pitchFamily="18" charset="0"/>
              </a:rPr>
              <a:t>2</a:t>
            </a:r>
            <a:r>
              <a:rPr lang="vi-VN" sz="2000" b="0">
                <a:latin typeface="Times New Roman" panose="02020603050405020304" pitchFamily="18" charset="0"/>
                <a:cs typeface="Times New Roman" panose="02020603050405020304" pitchFamily="18" charset="0"/>
              </a:rPr>
              <a:t>SO</a:t>
            </a:r>
            <a:r>
              <a:rPr lang="vi-VN" sz="2000" b="0" baseline="-25000">
                <a:latin typeface="Times New Roman" panose="02020603050405020304" pitchFamily="18" charset="0"/>
                <a:cs typeface="Times New Roman" panose="02020603050405020304" pitchFamily="18" charset="0"/>
              </a:rPr>
              <a:t>4</a:t>
            </a:r>
            <a:endParaRPr lang="en-US" sz="2000" b="0" baseline="-25000">
              <a:latin typeface="Times New Roman" panose="02020603050405020304" pitchFamily="18" charset="0"/>
              <a:cs typeface="Times New Roman" panose="02020603050405020304" pitchFamily="18" charset="0"/>
            </a:endParaRPr>
          </a:p>
          <a:p>
            <a:pPr marL="342900" indent="-342900">
              <a:lnSpc>
                <a:spcPct val="100000"/>
              </a:lnSpc>
              <a:spcAft>
                <a:spcPts val="600"/>
              </a:spcAft>
              <a:buFont typeface="Wingdings" panose="05000000000000000000" pitchFamily="2" charset="2"/>
              <a:buChar char="þ"/>
            </a:pPr>
            <a:r>
              <a:rPr lang="vi-VN" sz="2000">
                <a:latin typeface="Times New Roman" panose="02020603050405020304" pitchFamily="18" charset="0"/>
                <a:cs typeface="Times New Roman" panose="02020603050405020304" pitchFamily="18" charset="0"/>
              </a:rPr>
              <a:t>Hiện tượng: </a:t>
            </a:r>
            <a:r>
              <a:rPr lang="vi-VN" sz="2000" b="0">
                <a:latin typeface="Times New Roman" panose="02020603050405020304" pitchFamily="18" charset="0"/>
                <a:cs typeface="Times New Roman" panose="02020603050405020304" pitchFamily="18" charset="0"/>
              </a:rPr>
              <a:t>Nhỏ dung dịch saccharose vào ống nghiệm chứa kết tủa, lắc đều, kết tủa tan.</a:t>
            </a:r>
            <a:endParaRPr lang="en-US" sz="2000" b="0">
              <a:latin typeface="Times New Roman" panose="02020603050405020304" pitchFamily="18" charset="0"/>
              <a:cs typeface="Times New Roman" panose="02020603050405020304" pitchFamily="18" charset="0"/>
            </a:endParaRPr>
          </a:p>
          <a:p>
            <a:pPr marL="342900" indent="-342900">
              <a:lnSpc>
                <a:spcPct val="100000"/>
              </a:lnSpc>
              <a:spcAft>
                <a:spcPts val="600"/>
              </a:spcAft>
              <a:buFont typeface="Wingdings" panose="05000000000000000000" pitchFamily="2" charset="2"/>
              <a:buChar char="þ"/>
            </a:pPr>
            <a:r>
              <a:rPr lang="vi-VN" sz="2000">
                <a:latin typeface="Times New Roman" panose="02020603050405020304" pitchFamily="18" charset="0"/>
                <a:cs typeface="Times New Roman" panose="02020603050405020304" pitchFamily="18" charset="0"/>
              </a:rPr>
              <a:t>Giải thích: </a:t>
            </a:r>
            <a:r>
              <a:rPr lang="vi-VN" sz="2000" b="0">
                <a:latin typeface="Times New Roman" panose="02020603050405020304" pitchFamily="18" charset="0"/>
                <a:cs typeface="Times New Roman" panose="02020603050405020304" pitchFamily="18" charset="0"/>
              </a:rPr>
              <a:t>Saccharose hòa tan Cu(OH)</a:t>
            </a:r>
            <a:r>
              <a:rPr lang="vi-VN" sz="2000" b="0" baseline="-25000">
                <a:latin typeface="Times New Roman" panose="02020603050405020304" pitchFamily="18" charset="0"/>
                <a:cs typeface="Times New Roman" panose="02020603050405020304" pitchFamily="18" charset="0"/>
              </a:rPr>
              <a:t>2</a:t>
            </a:r>
            <a:r>
              <a:rPr lang="vi-VN" sz="2000" b="0">
                <a:latin typeface="Times New Roman" panose="02020603050405020304" pitchFamily="18" charset="0"/>
                <a:cs typeface="Times New Roman" panose="02020603050405020304" pitchFamily="18" charset="0"/>
              </a:rPr>
              <a:t> tạo thành dung dịch màu xanh làm:</a:t>
            </a:r>
            <a:endParaRPr lang="en-US" sz="2000" b="0">
              <a:latin typeface="Times New Roman" panose="02020603050405020304" pitchFamily="18" charset="0"/>
              <a:cs typeface="Times New Roman" panose="02020603050405020304" pitchFamily="18" charset="0"/>
            </a:endParaRPr>
          </a:p>
          <a:p>
            <a:pPr>
              <a:lnSpc>
                <a:spcPct val="100000"/>
              </a:lnSpc>
              <a:spcAft>
                <a:spcPts val="600"/>
              </a:spcAft>
            </a:pPr>
            <a:endParaRPr lang="vi-VN" sz="2000" b="0" baseline="-25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D47AFB9-CDAE-730D-E8DE-8F68C834A481}"/>
              </a:ext>
            </a:extLst>
          </p:cNvPr>
          <p:cNvSpPr txBox="1"/>
          <p:nvPr/>
        </p:nvSpPr>
        <p:spPr>
          <a:xfrm>
            <a:off x="550688" y="4396137"/>
            <a:ext cx="8173066" cy="400110"/>
          </a:xfrm>
          <a:prstGeom prst="rect">
            <a:avLst/>
          </a:prstGeom>
          <a:noFill/>
        </p:spPr>
        <p:txBody>
          <a:bodyPr wrap="square">
            <a:spAutoFit/>
          </a:bodyPr>
          <a:lstStyle/>
          <a:p>
            <a:pPr algn="ctr"/>
            <a:r>
              <a:rPr lang="vi-VN" sz="2000" dirty="0">
                <a:latin typeface="Times New Roman" panose="02020603050405020304" pitchFamily="18" charset="0"/>
                <a:cs typeface="Times New Roman" panose="02020603050405020304" pitchFamily="18" charset="0"/>
              </a:rPr>
              <a:t>2C</a:t>
            </a:r>
            <a:r>
              <a:rPr lang="vi-VN" sz="2000" baseline="-25000" dirty="0">
                <a:latin typeface="Times New Roman" panose="02020603050405020304" pitchFamily="18" charset="0"/>
                <a:cs typeface="Times New Roman" panose="02020603050405020304" pitchFamily="18" charset="0"/>
              </a:rPr>
              <a:t>12</a:t>
            </a:r>
            <a:r>
              <a:rPr lang="vi-VN" sz="2000" dirty="0">
                <a:latin typeface="Times New Roman" panose="02020603050405020304" pitchFamily="18" charset="0"/>
                <a:cs typeface="Times New Roman" panose="02020603050405020304" pitchFamily="18" charset="0"/>
              </a:rPr>
              <a:t>H</a:t>
            </a:r>
            <a:r>
              <a:rPr lang="vi-VN" sz="2000" baseline="-25000" dirty="0">
                <a:latin typeface="Times New Roman" panose="02020603050405020304" pitchFamily="18" charset="0"/>
                <a:cs typeface="Times New Roman" panose="02020603050405020304" pitchFamily="18" charset="0"/>
              </a:rPr>
              <a:t>22</a:t>
            </a:r>
            <a:r>
              <a:rPr lang="vi-VN" sz="2000" dirty="0">
                <a:latin typeface="Times New Roman" panose="02020603050405020304" pitchFamily="18" charset="0"/>
                <a:cs typeface="Times New Roman" panose="02020603050405020304" pitchFamily="18" charset="0"/>
              </a:rPr>
              <a:t>O</a:t>
            </a:r>
            <a:r>
              <a:rPr lang="vi-VN" sz="2000" baseline="-25000" dirty="0">
                <a:latin typeface="Times New Roman" panose="02020603050405020304" pitchFamily="18" charset="0"/>
                <a:cs typeface="Times New Roman" panose="02020603050405020304" pitchFamily="18" charset="0"/>
              </a:rPr>
              <a:t>11</a:t>
            </a:r>
            <a:r>
              <a:rPr lang="vi-VN" sz="2000" dirty="0">
                <a:latin typeface="Times New Roman" panose="02020603050405020304" pitchFamily="18" charset="0"/>
                <a:cs typeface="Times New Roman" panose="02020603050405020304" pitchFamily="18" charset="0"/>
              </a:rPr>
              <a:t> + Cu(OH)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Cu(C</a:t>
            </a:r>
            <a:r>
              <a:rPr lang="vi-VN" sz="2000" baseline="-25000" dirty="0">
                <a:latin typeface="Times New Roman" panose="02020603050405020304" pitchFamily="18" charset="0"/>
                <a:cs typeface="Times New Roman" panose="02020603050405020304" pitchFamily="18" charset="0"/>
              </a:rPr>
              <a:t>12</a:t>
            </a:r>
            <a:r>
              <a:rPr lang="vi-VN" sz="2000" dirty="0">
                <a:latin typeface="Times New Roman" panose="02020603050405020304" pitchFamily="18" charset="0"/>
                <a:cs typeface="Times New Roman" panose="02020603050405020304" pitchFamily="18" charset="0"/>
              </a:rPr>
              <a:t>H</a:t>
            </a:r>
            <a:r>
              <a:rPr lang="vi-VN" sz="2000" baseline="-25000" dirty="0">
                <a:latin typeface="Times New Roman" panose="02020603050405020304" pitchFamily="18" charset="0"/>
                <a:cs typeface="Times New Roman" panose="02020603050405020304" pitchFamily="18" charset="0"/>
              </a:rPr>
              <a:t>2</a:t>
            </a:r>
            <a:r>
              <a:rPr lang="en-US" sz="2000" baseline="-25000" dirty="0">
                <a:latin typeface="Times New Roman" panose="02020603050405020304" pitchFamily="18" charset="0"/>
                <a:cs typeface="Times New Roman" panose="02020603050405020304" pitchFamily="18" charset="0"/>
              </a:rPr>
              <a:t>1</a:t>
            </a:r>
            <a:r>
              <a:rPr lang="vi-VN" sz="2000" dirty="0">
                <a:latin typeface="Times New Roman" panose="02020603050405020304" pitchFamily="18" charset="0"/>
                <a:cs typeface="Times New Roman" panose="02020603050405020304" pitchFamily="18" charset="0"/>
              </a:rPr>
              <a:t>O</a:t>
            </a:r>
            <a:r>
              <a:rPr lang="vi-VN" sz="2000" baseline="-25000" dirty="0">
                <a:latin typeface="Times New Roman" panose="02020603050405020304" pitchFamily="18" charset="0"/>
                <a:cs typeface="Times New Roman" panose="02020603050405020304" pitchFamily="18" charset="0"/>
              </a:rPr>
              <a:t>11</a:t>
            </a:r>
            <a:r>
              <a:rPr lang="vi-VN" sz="2000" dirty="0">
                <a:latin typeface="Times New Roman" panose="02020603050405020304" pitchFamily="18" charset="0"/>
                <a:cs typeface="Times New Roman" panose="02020603050405020304" pitchFamily="18" charset="0"/>
              </a:rPr>
              <a:t>)</a:t>
            </a:r>
            <a:r>
              <a:rPr lang="vi-VN" sz="2000" baseline="-25000" dirty="0">
                <a:latin typeface="Times New Roman" panose="02020603050405020304" pitchFamily="18" charset="0"/>
                <a:cs typeface="Times New Roman" panose="02020603050405020304" pitchFamily="18" charset="0"/>
              </a:rPr>
              <a:t>2 </a:t>
            </a:r>
            <a:r>
              <a:rPr lang="vi-VN" sz="2000" dirty="0">
                <a:latin typeface="Times New Roman" panose="02020603050405020304" pitchFamily="18" charset="0"/>
                <a:cs typeface="Times New Roman" panose="02020603050405020304" pitchFamily="18" charset="0"/>
              </a:rPr>
              <a:t>+ 2H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71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36" name="TextBox 35">
            <a:extLst>
              <a:ext uri="{FF2B5EF4-FFF2-40B4-BE49-F238E27FC236}">
                <a16:creationId xmlns:a16="http://schemas.microsoft.com/office/drawing/2014/main" id="{A568096D-2FD0-2354-A4A1-368A9941CEF9}"/>
              </a:ext>
            </a:extLst>
          </p:cNvPr>
          <p:cNvSpPr txBox="1"/>
          <p:nvPr/>
        </p:nvSpPr>
        <p:spPr>
          <a:xfrm>
            <a:off x="1198123" y="817062"/>
            <a:ext cx="4891340"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Tính chất của disaccharide</a:t>
            </a:r>
          </a:p>
        </p:txBody>
      </p:sp>
      <p:sp>
        <p:nvSpPr>
          <p:cNvPr id="37" name="TextBox 36">
            <a:extLst>
              <a:ext uri="{FF2B5EF4-FFF2-40B4-BE49-F238E27FC236}">
                <a16:creationId xmlns:a16="http://schemas.microsoft.com/office/drawing/2014/main" id="{9F6AC5AA-029D-B3C8-4C14-CE8B726CCD68}"/>
              </a:ext>
            </a:extLst>
          </p:cNvPr>
          <p:cNvSpPr txBox="1"/>
          <p:nvPr/>
        </p:nvSpPr>
        <p:spPr>
          <a:xfrm>
            <a:off x="706914" y="2765428"/>
            <a:ext cx="8271149" cy="830997"/>
          </a:xfrm>
          <a:prstGeom prst="rect">
            <a:avLst/>
          </a:prstGeom>
          <a:noFill/>
        </p:spPr>
        <p:txBody>
          <a:bodyPr wrap="square">
            <a:spAutoFit/>
          </a:bodyPr>
          <a:lstStyle/>
          <a:p>
            <a:pPr>
              <a:spcAft>
                <a:spcPts val="300"/>
              </a:spcAft>
            </a:pPr>
            <a:r>
              <a:rPr lang="vi-VN" sz="2400" b="1">
                <a:solidFill>
                  <a:schemeClr val="tx1"/>
                </a:solidFill>
                <a:latin typeface="Times New Roman" panose="02020603050405020304" pitchFamily="18" charset="0"/>
                <a:ea typeface="Times New Roman" panose="02020603050405020304" pitchFamily="18" charset="0"/>
              </a:rPr>
              <a:t>Saccharose</a:t>
            </a:r>
            <a:r>
              <a:rPr lang="vi-VN" sz="2400">
                <a:solidFill>
                  <a:schemeClr val="tx1"/>
                </a:solidFill>
                <a:latin typeface="Times New Roman" panose="02020603050405020304" pitchFamily="18" charset="0"/>
                <a:ea typeface="Times New Roman" panose="02020603050405020304" pitchFamily="18" charset="0"/>
              </a:rPr>
              <a:t> bị thuỷ phân trong môi trường </a:t>
            </a:r>
            <a:r>
              <a:rPr lang="vi-VN" sz="2400">
                <a:solidFill>
                  <a:schemeClr val="bg2"/>
                </a:solidFill>
                <a:latin typeface="Times New Roman" panose="02020603050405020304" pitchFamily="18" charset="0"/>
                <a:ea typeface="Times New Roman" panose="02020603050405020304" pitchFamily="18" charset="0"/>
              </a:rPr>
              <a:t>acid</a:t>
            </a:r>
            <a:r>
              <a:rPr lang="vi-VN" sz="2400">
                <a:solidFill>
                  <a:schemeClr val="tx1"/>
                </a:solidFill>
                <a:latin typeface="Times New Roman" panose="02020603050405020304" pitchFamily="18" charset="0"/>
                <a:ea typeface="Times New Roman" panose="02020603050405020304" pitchFamily="18" charset="0"/>
              </a:rPr>
              <a:t> hoặc dưới tác dụng của </a:t>
            </a:r>
            <a:r>
              <a:rPr lang="vi-VN" sz="2400">
                <a:solidFill>
                  <a:schemeClr val="bg2"/>
                </a:solidFill>
                <a:latin typeface="Times New Roman" panose="02020603050405020304" pitchFamily="18" charset="0"/>
                <a:ea typeface="Times New Roman" panose="02020603050405020304" pitchFamily="18" charset="0"/>
              </a:rPr>
              <a:t>enzyme</a:t>
            </a:r>
            <a:r>
              <a:rPr lang="vi-VN" sz="2400">
                <a:solidFill>
                  <a:schemeClr val="tx1"/>
                </a:solidFill>
                <a:latin typeface="Times New Roman" panose="02020603050405020304" pitchFamily="18" charset="0"/>
                <a:ea typeface="Times New Roman" panose="02020603050405020304" pitchFamily="18" charset="0"/>
              </a:rPr>
              <a:t>, tạo thành </a:t>
            </a:r>
            <a:r>
              <a:rPr lang="vi-VN" sz="2400">
                <a:solidFill>
                  <a:srgbClr val="EA84DB"/>
                </a:solidFill>
                <a:latin typeface="Times New Roman" panose="02020603050405020304" pitchFamily="18" charset="0"/>
                <a:ea typeface="Times New Roman" panose="02020603050405020304" pitchFamily="18" charset="0"/>
              </a:rPr>
              <a:t>glucose và fructose</a:t>
            </a:r>
            <a:r>
              <a:rPr lang="vi-VN" sz="2400">
                <a:solidFill>
                  <a:schemeClr val="tx1"/>
                </a:solidFill>
                <a:latin typeface="Times New Roman" panose="02020603050405020304" pitchFamily="18" charset="0"/>
                <a:ea typeface="Times New Roman" panose="02020603050405020304" pitchFamily="18" charset="0"/>
              </a:rPr>
              <a:t>.</a:t>
            </a:r>
            <a:endParaRPr lang="en-US" sz="2400" b="1">
              <a:solidFill>
                <a:schemeClr val="tx1"/>
              </a:solidFill>
              <a:effectLst/>
              <a:latin typeface="Times New Roman" panose="02020603050405020304" pitchFamily="18" charset="0"/>
              <a:ea typeface="Times New Roman" panose="02020603050405020304" pitchFamily="18" charset="0"/>
            </a:endParaRPr>
          </a:p>
        </p:txBody>
      </p:sp>
      <p:grpSp>
        <p:nvGrpSpPr>
          <p:cNvPr id="39" name="Group 38">
            <a:extLst>
              <a:ext uri="{FF2B5EF4-FFF2-40B4-BE49-F238E27FC236}">
                <a16:creationId xmlns:a16="http://schemas.microsoft.com/office/drawing/2014/main" id="{BC0817EB-1BB4-8370-9AFB-8B996F9D52AE}"/>
              </a:ext>
            </a:extLst>
          </p:cNvPr>
          <p:cNvGrpSpPr/>
          <p:nvPr/>
        </p:nvGrpSpPr>
        <p:grpSpPr>
          <a:xfrm>
            <a:off x="1660374" y="3620342"/>
            <a:ext cx="6398687" cy="1056186"/>
            <a:chOff x="1600200" y="2611721"/>
            <a:chExt cx="6398687" cy="1056186"/>
          </a:xfrm>
        </p:grpSpPr>
        <p:grpSp>
          <p:nvGrpSpPr>
            <p:cNvPr id="2" name="Group 1">
              <a:extLst>
                <a:ext uri="{FF2B5EF4-FFF2-40B4-BE49-F238E27FC236}">
                  <a16:creationId xmlns:a16="http://schemas.microsoft.com/office/drawing/2014/main" id="{6C39E2E4-7F1B-F2E1-690F-CFE4AFF48E0E}"/>
                </a:ext>
              </a:extLst>
            </p:cNvPr>
            <p:cNvGrpSpPr/>
            <p:nvPr/>
          </p:nvGrpSpPr>
          <p:grpSpPr>
            <a:xfrm>
              <a:off x="1600200" y="2611721"/>
              <a:ext cx="6398687" cy="1056186"/>
              <a:chOff x="0" y="35307"/>
              <a:chExt cx="3562350" cy="1056186"/>
            </a:xfrm>
          </p:grpSpPr>
          <p:sp>
            <p:nvSpPr>
              <p:cNvPr id="3" name="TextBox 205">
                <a:extLst>
                  <a:ext uri="{FF2B5EF4-FFF2-40B4-BE49-F238E27FC236}">
                    <a16:creationId xmlns:a16="http://schemas.microsoft.com/office/drawing/2014/main" id="{816EB2D1-EA62-4993-AD29-11E4076A07BC}"/>
                  </a:ext>
                </a:extLst>
              </p:cNvPr>
              <p:cNvSpPr txBox="1"/>
              <p:nvPr/>
            </p:nvSpPr>
            <p:spPr>
              <a:xfrm>
                <a:off x="1000621" y="35307"/>
                <a:ext cx="756285" cy="320280"/>
              </a:xfrm>
              <a:prstGeom prst="rect">
                <a:avLst/>
              </a:prstGeom>
              <a:noFill/>
            </p:spPr>
            <p:txBody>
              <a:bodyPr wrap="square" rtlCol="0">
                <a:spAutoFit/>
              </a:bodyPr>
              <a:lstStyle/>
              <a:p>
                <a:pPr marL="0" marR="0" algn="ctr">
                  <a:lnSpc>
                    <a:spcPct val="115000"/>
                  </a:lnSpc>
                  <a:spcBef>
                    <a:spcPts val="0"/>
                  </a:spcBef>
                  <a:spcAft>
                    <a:spcPts val="1000"/>
                  </a:spcAft>
                </a:pPr>
                <a:r>
                  <a:rPr lang="en-US"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kern="12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t>
                </a:r>
                <a:r>
                  <a:rPr lang="en-US" kern="12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159">
                <a:extLst>
                  <a:ext uri="{FF2B5EF4-FFF2-40B4-BE49-F238E27FC236}">
                    <a16:creationId xmlns:a16="http://schemas.microsoft.com/office/drawing/2014/main" id="{67569E48-44E3-46AF-A3A7-54CC1EB36A17}"/>
                  </a:ext>
                </a:extLst>
              </p:cNvPr>
              <p:cNvSpPr txBox="1"/>
              <p:nvPr/>
            </p:nvSpPr>
            <p:spPr>
              <a:xfrm>
                <a:off x="0" y="120650"/>
                <a:ext cx="3562350" cy="970843"/>
              </a:xfrm>
              <a:prstGeom prst="rect">
                <a:avLst/>
              </a:prstGeom>
              <a:noFill/>
            </p:spPr>
            <p:txBody>
              <a:bodyPr wrap="square" rtlCol="0">
                <a:spAutoFit/>
              </a:bodyPr>
              <a:lstStyle/>
              <a:p>
                <a:pPr marL="0" marR="0">
                  <a:lnSpc>
                    <a:spcPct val="115000"/>
                  </a:lnSpc>
                  <a:spcBef>
                    <a:spcPts val="0"/>
                  </a:spcBef>
                  <a:spcAft>
                    <a:spcPts val="1000"/>
                  </a:spcAft>
                </a:pPr>
                <a:r>
                  <a:rPr lang="vi-VN" sz="2400">
                    <a:latin typeface="Times New Roman" panose="02020603050405020304" pitchFamily="18" charset="0"/>
                    <a:cs typeface="Times New Roman" panose="02020603050405020304" pitchFamily="18" charset="0"/>
                  </a:rPr>
                  <a:t>C</a:t>
                </a:r>
                <a:r>
                  <a:rPr lang="vi-VN" sz="2400" baseline="-25000">
                    <a:latin typeface="Times New Roman" panose="02020603050405020304" pitchFamily="18" charset="0"/>
                    <a:cs typeface="Times New Roman" panose="02020603050405020304" pitchFamily="18" charset="0"/>
                  </a:rPr>
                  <a:t>12</a:t>
                </a:r>
                <a:r>
                  <a:rPr lang="vi-VN" sz="2400">
                    <a:latin typeface="Times New Roman" panose="02020603050405020304" pitchFamily="18" charset="0"/>
                    <a:cs typeface="Times New Roman" panose="02020603050405020304" pitchFamily="18" charset="0"/>
                  </a:rPr>
                  <a:t>H</a:t>
                </a:r>
                <a:r>
                  <a:rPr lang="vi-VN" sz="2400" baseline="-25000">
                    <a:latin typeface="Times New Roman" panose="02020603050405020304" pitchFamily="18" charset="0"/>
                    <a:cs typeface="Times New Roman" panose="02020603050405020304" pitchFamily="18" charset="0"/>
                  </a:rPr>
                  <a:t>22</a:t>
                </a:r>
                <a:r>
                  <a:rPr lang="vi-VN" sz="2400">
                    <a:latin typeface="Times New Roman" panose="02020603050405020304" pitchFamily="18" charset="0"/>
                    <a:cs typeface="Times New Roman" panose="02020603050405020304" pitchFamily="18" charset="0"/>
                  </a:rPr>
                  <a:t>O</a:t>
                </a:r>
                <a:r>
                  <a:rPr lang="vi-VN" sz="2400" baseline="-25000">
                    <a:latin typeface="Times New Roman" panose="02020603050405020304" pitchFamily="18" charset="0"/>
                    <a:cs typeface="Times New Roman" panose="02020603050405020304" pitchFamily="18" charset="0"/>
                  </a:rPr>
                  <a:t>11</a:t>
                </a:r>
                <a:r>
                  <a:rPr lang="en-US" sz="2400">
                    <a:latin typeface="Times New Roman" panose="02020603050405020304" pitchFamily="18" charset="0"/>
                    <a:cs typeface="Times New Roman" panose="02020603050405020304" pitchFamily="18" charset="0"/>
                  </a:rPr>
                  <a:t> + 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 →  C</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6</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H</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12</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O</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6</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    + C</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6</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H</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12</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O</a:t>
                </a:r>
                <a:r>
                  <a:rPr lang="en-US" sz="2400" kern="1200" baseline="-25000">
                    <a:effectLst/>
                    <a:latin typeface="Times New Roman" panose="02020603050405020304" pitchFamily="18" charset="0"/>
                    <a:ea typeface="Calibri" panose="020F0502020204030204" pitchFamily="34" charset="0"/>
                    <a:cs typeface="Times New Roman" panose="02020603050405020304" pitchFamily="18" charset="0"/>
                  </a:rPr>
                  <a:t>6</a:t>
                </a:r>
                <a:r>
                  <a:rPr lang="en-US" sz="2400" kern="120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1000"/>
                  </a:spcAft>
                </a:pPr>
                <a:r>
                  <a:rPr lang="en-US" sz="2000" kern="1200">
                    <a:effectLst/>
                    <a:latin typeface="Times New Roman" panose="02020603050405020304" pitchFamily="18" charset="0"/>
                    <a:ea typeface="Calibri" panose="020F0502020204030204" pitchFamily="34" charset="0"/>
                    <a:cs typeface="Times New Roman" panose="02020603050405020304" pitchFamily="18" charset="0"/>
                  </a:rPr>
                  <a:t>			Glucose	           Fructose</a:t>
                </a:r>
              </a:p>
            </p:txBody>
          </p:sp>
        </p:grpSp>
        <p:sp>
          <p:nvSpPr>
            <p:cNvPr id="38" name="TextBox 205">
              <a:extLst>
                <a:ext uri="{FF2B5EF4-FFF2-40B4-BE49-F238E27FC236}">
                  <a16:creationId xmlns:a16="http://schemas.microsoft.com/office/drawing/2014/main" id="{6227585F-EE93-3D9A-FD1E-64864A69B5E0}"/>
                </a:ext>
              </a:extLst>
            </p:cNvPr>
            <p:cNvSpPr txBox="1"/>
            <p:nvPr/>
          </p:nvSpPr>
          <p:spPr>
            <a:xfrm>
              <a:off x="3397513" y="3078411"/>
              <a:ext cx="1358438" cy="320280"/>
            </a:xfrm>
            <a:prstGeom prst="rect">
              <a:avLst/>
            </a:prstGeom>
            <a:noFill/>
          </p:spPr>
          <p:txBody>
            <a:bodyPr wrap="square" rtlCol="0">
              <a:spAutoFit/>
            </a:bodyPr>
            <a:lstStyle/>
            <a:p>
              <a:pPr marL="0" marR="0" algn="ctr">
                <a:lnSpc>
                  <a:spcPct val="115000"/>
                </a:lnSpc>
                <a:spcBef>
                  <a:spcPts val="0"/>
                </a:spcBef>
                <a:spcAft>
                  <a:spcPts val="1000"/>
                </a:spcAft>
              </a:pPr>
              <a:r>
                <a:rPr lang="en-US"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 enzyme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22B50C8A-1281-4D9C-1938-0029B100E42B}"/>
              </a:ext>
            </a:extLst>
          </p:cNvPr>
          <p:cNvGrpSpPr/>
          <p:nvPr/>
        </p:nvGrpSpPr>
        <p:grpSpPr>
          <a:xfrm>
            <a:off x="699768" y="1394302"/>
            <a:ext cx="8112366" cy="1379436"/>
            <a:chOff x="148585" y="2533472"/>
            <a:chExt cx="11929514" cy="2089057"/>
          </a:xfrm>
        </p:grpSpPr>
        <p:pic>
          <p:nvPicPr>
            <p:cNvPr id="43" name="Picture 2" descr="Sucrose @ Chemistry Dictionary &amp; Glossary">
              <a:extLst>
                <a:ext uri="{FF2B5EF4-FFF2-40B4-BE49-F238E27FC236}">
                  <a16:creationId xmlns:a16="http://schemas.microsoft.com/office/drawing/2014/main" id="{471107F8-0687-8D9F-4CBB-AEF2B2D571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259" b="71785"/>
            <a:stretch/>
          </p:blipFill>
          <p:spPr bwMode="auto">
            <a:xfrm>
              <a:off x="6850777" y="2687540"/>
              <a:ext cx="2252902" cy="19349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ucrose @ Chemistry Dictionary &amp; Glossary">
              <a:extLst>
                <a:ext uri="{FF2B5EF4-FFF2-40B4-BE49-F238E27FC236}">
                  <a16:creationId xmlns:a16="http://schemas.microsoft.com/office/drawing/2014/main" id="{3D497FDD-8D95-6FC7-74B3-03ED57C8C3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6" t="61581" r="9353" b="8080"/>
            <a:stretch/>
          </p:blipFill>
          <p:spPr bwMode="auto">
            <a:xfrm>
              <a:off x="148585" y="2533472"/>
              <a:ext cx="5418551" cy="20805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ucrose @ Chemistry Dictionary &amp; Glossary">
              <a:extLst>
                <a:ext uri="{FF2B5EF4-FFF2-40B4-BE49-F238E27FC236}">
                  <a16:creationId xmlns:a16="http://schemas.microsoft.com/office/drawing/2014/main" id="{C9B05119-3713-199D-0D37-74E9511E3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38" b="71785"/>
            <a:stretch/>
          </p:blipFill>
          <p:spPr bwMode="auto">
            <a:xfrm>
              <a:off x="9396466" y="2687540"/>
              <a:ext cx="2681633" cy="19349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ucrose @ Chemistry Dictionary &amp; Glossary">
              <a:extLst>
                <a:ext uri="{FF2B5EF4-FFF2-40B4-BE49-F238E27FC236}">
                  <a16:creationId xmlns:a16="http://schemas.microsoft.com/office/drawing/2014/main" id="{72AEB0CF-A086-31B3-CCB4-002439E38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98" r="50836" b="83532"/>
            <a:stretch/>
          </p:blipFill>
          <p:spPr bwMode="auto">
            <a:xfrm>
              <a:off x="9098292" y="2806511"/>
              <a:ext cx="298174" cy="1129386"/>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183D0FFB-E162-8BDE-F12C-60A6F5D50F25}"/>
                </a:ext>
              </a:extLst>
            </p:cNvPr>
            <p:cNvCxnSpPr>
              <a:cxnSpLocks/>
            </p:cNvCxnSpPr>
            <p:nvPr/>
          </p:nvCxnSpPr>
          <p:spPr>
            <a:xfrm>
              <a:off x="5539494" y="3579560"/>
              <a:ext cx="1113012"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6EC1E850-40E0-0B2E-8046-173A67C12A98}"/>
                </a:ext>
              </a:extLst>
            </p:cNvPr>
            <p:cNvSpPr txBox="1"/>
            <p:nvPr/>
          </p:nvSpPr>
          <p:spPr>
            <a:xfrm>
              <a:off x="5491252" y="3078385"/>
              <a:ext cx="1209496" cy="512716"/>
            </a:xfrm>
            <a:prstGeom prst="rect">
              <a:avLst/>
            </a:prstGeom>
            <a:noFill/>
          </p:spPr>
          <p:txBody>
            <a:bodyPr wrap="square" rtlCol="0">
              <a:spAutoFit/>
            </a:bodyPr>
            <a:lstStyle/>
            <a:p>
              <a:pPr algn="ctr"/>
              <a:r>
                <a:rPr lang="en-US" sz="1600">
                  <a:latin typeface="Times New Roman" panose="02020603050405020304" pitchFamily="18" charset="0"/>
                  <a:cs typeface="Times New Roman" panose="02020603050405020304" pitchFamily="18" charset="0"/>
                </a:rPr>
                <a:t>H</a:t>
              </a:r>
              <a:r>
                <a:rPr lang="en-US" sz="1600" baseline="30000">
                  <a:latin typeface="Times New Roman" panose="02020603050405020304" pitchFamily="18" charset="0"/>
                  <a:cs typeface="Times New Roman" panose="02020603050405020304" pitchFamily="18" charset="0"/>
                </a:rPr>
                <a:t>+</a:t>
              </a:r>
              <a:r>
                <a:rPr lang="en-US" sz="1600">
                  <a:latin typeface="Times New Roman" panose="02020603050405020304" pitchFamily="18" charset="0"/>
                  <a:cs typeface="Times New Roman" panose="02020603050405020304" pitchFamily="18" charset="0"/>
                </a:rPr>
                <a:t>, t</a:t>
              </a:r>
              <a:r>
                <a:rPr lang="en-US" sz="1600" baseline="30000">
                  <a:latin typeface="Times New Roman" panose="02020603050405020304" pitchFamily="18" charset="0"/>
                  <a:cs typeface="Times New Roman" panose="02020603050405020304" pitchFamily="18" charset="0"/>
                </a:rPr>
                <a:t>o</a:t>
              </a:r>
              <a:endParaRPr lang="en-US" sz="160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025C9A13-016A-4491-12A3-ABDC11846AD1}"/>
                </a:ext>
              </a:extLst>
            </p:cNvPr>
            <p:cNvSpPr txBox="1"/>
            <p:nvPr/>
          </p:nvSpPr>
          <p:spPr>
            <a:xfrm>
              <a:off x="5491252" y="3614831"/>
              <a:ext cx="1209496" cy="512716"/>
            </a:xfrm>
            <a:prstGeom prst="rect">
              <a:avLst/>
            </a:prstGeom>
            <a:noFill/>
          </p:spPr>
          <p:txBody>
            <a:bodyPr wrap="square" rtlCol="0">
              <a:spAutoFit/>
            </a:bodyPr>
            <a:lstStyle/>
            <a:p>
              <a:pPr algn="ctr"/>
              <a:r>
                <a:rPr lang="en-US" sz="1600" b="1">
                  <a:solidFill>
                    <a:srgbClr val="FF0000"/>
                  </a:solidFill>
                  <a:latin typeface="Times New Roman" panose="02020603050405020304" pitchFamily="18" charset="0"/>
                  <a:cs typeface="Times New Roman" panose="02020603050405020304" pitchFamily="18" charset="0"/>
                </a:rPr>
                <a:t>+ H</a:t>
              </a:r>
              <a:r>
                <a:rPr lang="en-US" sz="1600" b="1" baseline="-25000">
                  <a:solidFill>
                    <a:srgbClr val="FF0000"/>
                  </a:solidFill>
                  <a:latin typeface="Times New Roman" panose="02020603050405020304" pitchFamily="18" charset="0"/>
                  <a:cs typeface="Times New Roman" panose="02020603050405020304" pitchFamily="18" charset="0"/>
                </a:rPr>
                <a:t>2</a:t>
              </a:r>
              <a:r>
                <a:rPr lang="en-US" sz="1600" b="1">
                  <a:solidFill>
                    <a:srgbClr val="FF0000"/>
                  </a:solidFill>
                  <a:latin typeface="Times New Roman" panose="02020603050405020304" pitchFamily="18" charset="0"/>
                  <a:cs typeface="Times New Roman" panose="02020603050405020304" pitchFamily="18" charset="0"/>
                </a:rPr>
                <a:t>O</a:t>
              </a:r>
            </a:p>
          </p:txBody>
        </p:sp>
      </p:grpSp>
      <p:grpSp>
        <p:nvGrpSpPr>
          <p:cNvPr id="5" name="Group 4">
            <a:extLst>
              <a:ext uri="{FF2B5EF4-FFF2-40B4-BE49-F238E27FC236}">
                <a16:creationId xmlns:a16="http://schemas.microsoft.com/office/drawing/2014/main" id="{B4C81C74-18CB-366A-CD6C-AE3F3FD9571C}"/>
              </a:ext>
            </a:extLst>
          </p:cNvPr>
          <p:cNvGrpSpPr/>
          <p:nvPr/>
        </p:nvGrpSpPr>
        <p:grpSpPr>
          <a:xfrm>
            <a:off x="1974379" y="0"/>
            <a:ext cx="5130740" cy="662629"/>
            <a:chOff x="2401780" y="948819"/>
            <a:chExt cx="4497454" cy="1369862"/>
          </a:xfrm>
        </p:grpSpPr>
        <p:sp>
          <p:nvSpPr>
            <p:cNvPr id="6" name="Rectangle: Top Corners Rounded 5">
              <a:extLst>
                <a:ext uri="{FF2B5EF4-FFF2-40B4-BE49-F238E27FC236}">
                  <a16:creationId xmlns:a16="http://schemas.microsoft.com/office/drawing/2014/main" id="{81F5D141-7CB9-AE83-B4BB-7F5C4EF785F2}"/>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7" name="Rectangle 6">
              <a:extLst>
                <a:ext uri="{FF2B5EF4-FFF2-40B4-BE49-F238E27FC236}">
                  <a16:creationId xmlns:a16="http://schemas.microsoft.com/office/drawing/2014/main" id="{3DD9157F-3C48-701A-F294-321B8BD17094}"/>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41" name="TextBox 40">
            <a:extLst>
              <a:ext uri="{FF2B5EF4-FFF2-40B4-BE49-F238E27FC236}">
                <a16:creationId xmlns:a16="http://schemas.microsoft.com/office/drawing/2014/main" id="{5617E380-6646-26A7-9DE4-E6F53349795B}"/>
              </a:ext>
            </a:extLst>
          </p:cNvPr>
          <p:cNvSpPr txBox="1"/>
          <p:nvPr/>
        </p:nvSpPr>
        <p:spPr>
          <a:xfrm>
            <a:off x="1909560" y="141259"/>
            <a:ext cx="5207099"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II. TCHH CỦA SACCHAROSE</a:t>
            </a:r>
          </a:p>
        </p:txBody>
      </p:sp>
    </p:spTree>
    <p:extLst>
      <p:ext uri="{BB962C8B-B14F-4D97-AF65-F5344CB8AC3E}">
        <p14:creationId xmlns:p14="http://schemas.microsoft.com/office/powerpoint/2010/main" val="34812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741451" y="-154135"/>
            <a:ext cx="1404054" cy="1059147"/>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8141044" y="-625750"/>
            <a:ext cx="1271435" cy="1739944"/>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595638" y="4329112"/>
            <a:ext cx="2348322" cy="158577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8572500" y="-638175"/>
            <a:ext cx="933450" cy="1234337"/>
          </a:xfrm>
          <a:prstGeom prst="rect">
            <a:avLst/>
          </a:prstGeom>
        </p:spPr>
      </p:pic>
      <p:sp>
        <p:nvSpPr>
          <p:cNvPr id="4" name="Rectangle: Rounded Corners 3">
            <a:extLst>
              <a:ext uri="{FF2B5EF4-FFF2-40B4-BE49-F238E27FC236}">
                <a16:creationId xmlns:a16="http://schemas.microsoft.com/office/drawing/2014/main" id="{BA14FA25-5C8C-FAF7-9421-3CDB036A4381}"/>
              </a:ext>
            </a:extLst>
          </p:cNvPr>
          <p:cNvSpPr/>
          <p:nvPr/>
        </p:nvSpPr>
        <p:spPr>
          <a:xfrm>
            <a:off x="978621" y="496501"/>
            <a:ext cx="7619707" cy="164653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635135" y="305042"/>
            <a:ext cx="685800" cy="6858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a:solidFill>
                    <a:prstClr val="white"/>
                  </a:solidFill>
                  <a:latin typeface="Arial"/>
                </a:rPr>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341153" y="575881"/>
            <a:ext cx="7152782" cy="1569660"/>
          </a:xfrm>
          <a:prstGeom prst="rect">
            <a:avLst/>
          </a:prstGeom>
          <a:noFill/>
        </p:spPr>
        <p:txBody>
          <a:bodyPr wrap="square" rtlCol="0">
            <a:spAutoFit/>
          </a:bodyPr>
          <a:lstStyle/>
          <a:p>
            <a:pPr algn="just" defTabSz="685800">
              <a:buClrTx/>
              <a:defRPr/>
            </a:pPr>
            <a:r>
              <a:rPr lang="vi-VN" sz="2400" b="1" kern="1200">
                <a:solidFill>
                  <a:prstClr val="black"/>
                </a:solidFill>
                <a:latin typeface="Times New Roman" panose="02020603050405020304" pitchFamily="18" charset="0"/>
                <a:ea typeface="+mn-ea"/>
                <a:cs typeface="Times New Roman" panose="02020603050405020304" pitchFamily="18" charset="0"/>
              </a:rPr>
              <a:t>Dung dịch saccharose không phản ứng với thuốc thử Tollens nhưng khi đun nóng với dung dịch acid loãng thì tạo thành dung dịch phản ứng với thuốc thử Tollens. Giải thích.</a:t>
            </a:r>
            <a:endParaRPr lang="en-US" sz="2400" b="1" kern="1200">
              <a:solidFill>
                <a:prstClr val="black"/>
              </a:solidFill>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39FB1C9-CAFC-A6D1-B095-1366116F0AB2}"/>
              </a:ext>
            </a:extLst>
          </p:cNvPr>
          <p:cNvSpPr txBox="1"/>
          <p:nvPr/>
        </p:nvSpPr>
        <p:spPr>
          <a:xfrm>
            <a:off x="3773725" y="2148669"/>
            <a:ext cx="3251200" cy="461665"/>
          </a:xfrm>
          <a:prstGeom prst="rect">
            <a:avLst/>
          </a:prstGeom>
          <a:noFill/>
        </p:spPr>
        <p:txBody>
          <a:bodyPr wrap="square" rtlCol="0">
            <a:spAutoFit/>
          </a:bodyPr>
          <a:lstStyle/>
          <a:p>
            <a:r>
              <a:rPr lang="en-US" sz="2400" i="1">
                <a:solidFill>
                  <a:schemeClr val="accent3">
                    <a:lumMod val="50000"/>
                  </a:schemeClr>
                </a:solidFill>
                <a:latin typeface="Times New Roman" panose="02020603050405020304" pitchFamily="18" charset="0"/>
                <a:cs typeface="Times New Roman" panose="02020603050405020304" pitchFamily="18" charset="0"/>
              </a:rPr>
              <a:t>Lời giải</a:t>
            </a:r>
          </a:p>
        </p:txBody>
      </p:sp>
      <p:sp>
        <p:nvSpPr>
          <p:cNvPr id="6" name="TextBox 5">
            <a:extLst>
              <a:ext uri="{FF2B5EF4-FFF2-40B4-BE49-F238E27FC236}">
                <a16:creationId xmlns:a16="http://schemas.microsoft.com/office/drawing/2014/main" id="{6EF32F92-34A8-1BB7-F389-79CE91D3F3A9}"/>
              </a:ext>
            </a:extLst>
          </p:cNvPr>
          <p:cNvSpPr txBox="1"/>
          <p:nvPr/>
        </p:nvSpPr>
        <p:spPr>
          <a:xfrm>
            <a:off x="471593" y="2521711"/>
            <a:ext cx="8377551" cy="2308324"/>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Trong dung dịch saccharose không mở vòng để chuyển thành dạng mạch hở chứa nhóm aldehyde (-CHO), do đó saccharose không phản ứng với thuốc thử Tollens. Khi đun nóng với dung dịch acid loãng, saccharose bị thủy phân thành glucose, glucose phản ứng với thuốc thử Tollens, do đó khi đun nóng maltose với dung dịch acid loãng tạo thành dung dịch phản ứng với thuốc thử Tollens.</a:t>
            </a:r>
          </a:p>
        </p:txBody>
      </p:sp>
    </p:spTree>
    <p:extLst>
      <p:ext uri="{BB962C8B-B14F-4D97-AF65-F5344CB8AC3E}">
        <p14:creationId xmlns:p14="http://schemas.microsoft.com/office/powerpoint/2010/main" val="60267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47"/>
          <p:cNvSpPr txBox="1">
            <a:spLocks noGrp="1"/>
          </p:cNvSpPr>
          <p:nvPr>
            <p:ph type="title"/>
          </p:nvPr>
        </p:nvSpPr>
        <p:spPr>
          <a:xfrm>
            <a:off x="1157407" y="2661684"/>
            <a:ext cx="767635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5400" b="1">
                <a:latin typeface="Times New Roman" panose="02020603050405020304" pitchFamily="18" charset="0"/>
                <a:cs typeface="Times New Roman" panose="02020603050405020304" pitchFamily="18" charset="0"/>
              </a:rPr>
              <a:t>TRẠNG THÁI TỰ NHIÊN VÀ ỨNG DỤNG</a:t>
            </a:r>
            <a:endParaRPr sz="5400" b="1">
              <a:latin typeface="Times New Roman" panose="02020603050405020304" pitchFamily="18" charset="0"/>
              <a:cs typeface="Times New Roman" panose="02020603050405020304" pitchFamily="18" charset="0"/>
            </a:endParaRPr>
          </a:p>
        </p:txBody>
      </p:sp>
      <p:sp>
        <p:nvSpPr>
          <p:cNvPr id="1709" name="Google Shape;1709;p47"/>
          <p:cNvSpPr txBox="1">
            <a:spLocks noGrp="1"/>
          </p:cNvSpPr>
          <p:nvPr>
            <p:ph type="title" idx="2"/>
          </p:nvPr>
        </p:nvSpPr>
        <p:spPr>
          <a:xfrm>
            <a:off x="3857185" y="980767"/>
            <a:ext cx="2045594" cy="113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b="1">
                <a:latin typeface="Times New Roman" panose="02020603050405020304" pitchFamily="18" charset="0"/>
                <a:cs typeface="Times New Roman" panose="02020603050405020304" pitchFamily="18" charset="0"/>
              </a:rPr>
              <a:t>III.</a:t>
            </a:r>
            <a:endParaRPr sz="9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6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grpSp>
        <p:nvGrpSpPr>
          <p:cNvPr id="32" name="Group 31">
            <a:extLst>
              <a:ext uri="{FF2B5EF4-FFF2-40B4-BE49-F238E27FC236}">
                <a16:creationId xmlns:a16="http://schemas.microsoft.com/office/drawing/2014/main" id="{291B3251-0E2D-2774-5436-05A37E2FAFE2}"/>
              </a:ext>
            </a:extLst>
          </p:cNvPr>
          <p:cNvGrpSpPr/>
          <p:nvPr/>
        </p:nvGrpSpPr>
        <p:grpSpPr>
          <a:xfrm>
            <a:off x="1974379" y="0"/>
            <a:ext cx="5130740" cy="662629"/>
            <a:chOff x="2401780" y="948819"/>
            <a:chExt cx="4497454" cy="1369862"/>
          </a:xfrm>
        </p:grpSpPr>
        <p:sp>
          <p:nvSpPr>
            <p:cNvPr id="33" name="Rectangle: Top Corners Rounded 32">
              <a:extLst>
                <a:ext uri="{FF2B5EF4-FFF2-40B4-BE49-F238E27FC236}">
                  <a16:creationId xmlns:a16="http://schemas.microsoft.com/office/drawing/2014/main" id="{F17E2A2A-39E8-7903-1ECB-EE40B0C8CC4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Rectangle 33">
              <a:extLst>
                <a:ext uri="{FF2B5EF4-FFF2-40B4-BE49-F238E27FC236}">
                  <a16:creationId xmlns:a16="http://schemas.microsoft.com/office/drawing/2014/main" id="{C215ED6C-9796-C5DF-07BD-C3FEB018774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5" name="TextBox 34">
            <a:extLst>
              <a:ext uri="{FF2B5EF4-FFF2-40B4-BE49-F238E27FC236}">
                <a16:creationId xmlns:a16="http://schemas.microsoft.com/office/drawing/2014/main" id="{A9A49CEB-B929-E6F7-F039-49FE49BBD4BD}"/>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
        <p:nvSpPr>
          <p:cNvPr id="36" name="TextBox 35">
            <a:extLst>
              <a:ext uri="{FF2B5EF4-FFF2-40B4-BE49-F238E27FC236}">
                <a16:creationId xmlns:a16="http://schemas.microsoft.com/office/drawing/2014/main" id="{A568096D-2FD0-2354-A4A1-368A9941CEF9}"/>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SACCAROSE</a:t>
            </a:r>
          </a:p>
        </p:txBody>
      </p:sp>
      <p:grpSp>
        <p:nvGrpSpPr>
          <p:cNvPr id="37" name="Group 36">
            <a:extLst>
              <a:ext uri="{FF2B5EF4-FFF2-40B4-BE49-F238E27FC236}">
                <a16:creationId xmlns:a16="http://schemas.microsoft.com/office/drawing/2014/main" id="{02EE44E9-BAB0-AD62-A7D5-4C6FD718DCA0}"/>
              </a:ext>
            </a:extLst>
          </p:cNvPr>
          <p:cNvGrpSpPr/>
          <p:nvPr/>
        </p:nvGrpSpPr>
        <p:grpSpPr>
          <a:xfrm>
            <a:off x="457201" y="4038603"/>
            <a:ext cx="8530491" cy="954107"/>
            <a:chOff x="475825" y="5031106"/>
            <a:chExt cx="11373988" cy="1397945"/>
          </a:xfrm>
        </p:grpSpPr>
        <p:sp>
          <p:nvSpPr>
            <p:cNvPr id="38" name="Rectangle: Rounded Corners 37">
              <a:extLst>
                <a:ext uri="{FF2B5EF4-FFF2-40B4-BE49-F238E27FC236}">
                  <a16:creationId xmlns:a16="http://schemas.microsoft.com/office/drawing/2014/main" id="{C5CC77F8-2B4C-8270-E9C6-32BD7A0FFA62}"/>
                </a:ext>
              </a:extLst>
            </p:cNvPr>
            <p:cNvSpPr/>
            <p:nvPr/>
          </p:nvSpPr>
          <p:spPr>
            <a:xfrm>
              <a:off x="475825" y="5172075"/>
              <a:ext cx="11240350" cy="1209958"/>
            </a:xfrm>
            <a:prstGeom prst="roundRect">
              <a:avLst/>
            </a:prstGeom>
            <a:solidFill>
              <a:schemeClr val="accent6">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39">
              <a:extLst>
                <a:ext uri="{FF2B5EF4-FFF2-40B4-BE49-F238E27FC236}">
                  <a16:creationId xmlns:a16="http://schemas.microsoft.com/office/drawing/2014/main" id="{983466AC-E609-F48C-F46F-A370C3A47FA2}"/>
                </a:ext>
              </a:extLst>
            </p:cNvPr>
            <p:cNvSpPr txBox="1"/>
            <p:nvPr/>
          </p:nvSpPr>
          <p:spPr>
            <a:xfrm>
              <a:off x="565170" y="5031106"/>
              <a:ext cx="11284643" cy="1397945"/>
            </a:xfrm>
            <a:prstGeom prst="rect">
              <a:avLst/>
            </a:prstGeom>
            <a:noFill/>
          </p:spPr>
          <p:txBody>
            <a:bodyPr wrap="square" rtlCol="0" anchor="ctr">
              <a:spAutoFit/>
            </a:bodyPr>
            <a:lstStyle/>
            <a:p>
              <a:pPr marL="0" marR="0">
                <a:spcBef>
                  <a:spcPts val="0"/>
                </a:spcBef>
              </a:pPr>
              <a:r>
                <a:rPr lang="en-US" sz="2800" i="1" kern="1200">
                  <a:solidFill>
                    <a:srgbClr val="525C9A"/>
                  </a:solidFill>
                  <a:effectLst/>
                  <a:latin typeface="Times New Roman" panose="02020603050405020304" pitchFamily="18" charset="0"/>
                  <a:ea typeface="Calibri" panose="020F0502020204030204" pitchFamily="34" charset="0"/>
                  <a:cs typeface="Times New Roman" panose="02020603050405020304" pitchFamily="18" charset="0"/>
                </a:rPr>
                <a:t>a. Trạng thái: </a:t>
              </a:r>
            </a:p>
            <a:p>
              <a:pPr marL="0" marR="0">
                <a:spcBef>
                  <a:spcPts val="0"/>
                </a:spcBef>
              </a:pPr>
              <a:r>
                <a:rPr lang="en-US"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 rắn, tinh thể không màu, dễ tan trong n</a:t>
              </a:r>
              <a:r>
                <a:rPr lang="vi-VN"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ớc, vị ngọt.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6" name="Picture 10" descr="Can we eat sugar when we have diabetes type 2? My sugar has doubled after  having poha for breakfast. - Quora">
            <a:extLst>
              <a:ext uri="{FF2B5EF4-FFF2-40B4-BE49-F238E27FC236}">
                <a16:creationId xmlns:a16="http://schemas.microsoft.com/office/drawing/2014/main" id="{FBBEACDB-9B0E-5E89-50DF-6CD27DD981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8" b="7694"/>
          <a:stretch/>
        </p:blipFill>
        <p:spPr bwMode="auto">
          <a:xfrm>
            <a:off x="5052292" y="1164017"/>
            <a:ext cx="3503951" cy="28302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Đường mía hữu cơ: Thực phẩm sạch, vị ngọt thanh">
            <a:extLst>
              <a:ext uri="{FF2B5EF4-FFF2-40B4-BE49-F238E27FC236}">
                <a16:creationId xmlns:a16="http://schemas.microsoft.com/office/drawing/2014/main" id="{B1AB801B-2308-D839-2CE8-F08A11D74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647" y="1184368"/>
            <a:ext cx="3779383" cy="2834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0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grpSp>
        <p:nvGrpSpPr>
          <p:cNvPr id="37" name="Group 36">
            <a:extLst>
              <a:ext uri="{FF2B5EF4-FFF2-40B4-BE49-F238E27FC236}">
                <a16:creationId xmlns:a16="http://schemas.microsoft.com/office/drawing/2014/main" id="{02EE44E9-BAB0-AD62-A7D5-4C6FD718DCA0}"/>
              </a:ext>
            </a:extLst>
          </p:cNvPr>
          <p:cNvGrpSpPr/>
          <p:nvPr/>
        </p:nvGrpSpPr>
        <p:grpSpPr>
          <a:xfrm>
            <a:off x="375566" y="3858598"/>
            <a:ext cx="8686799" cy="830997"/>
            <a:chOff x="475825" y="5168270"/>
            <a:chExt cx="11582399" cy="1217567"/>
          </a:xfrm>
        </p:grpSpPr>
        <p:sp>
          <p:nvSpPr>
            <p:cNvPr id="38" name="Rectangle: Rounded Corners 37">
              <a:extLst>
                <a:ext uri="{FF2B5EF4-FFF2-40B4-BE49-F238E27FC236}">
                  <a16:creationId xmlns:a16="http://schemas.microsoft.com/office/drawing/2014/main" id="{C5CC77F8-2B4C-8270-E9C6-32BD7A0FFA62}"/>
                </a:ext>
              </a:extLst>
            </p:cNvPr>
            <p:cNvSpPr/>
            <p:nvPr/>
          </p:nvSpPr>
          <p:spPr>
            <a:xfrm>
              <a:off x="475825" y="5172075"/>
              <a:ext cx="11240350" cy="1209958"/>
            </a:xfrm>
            <a:prstGeom prst="roundRect">
              <a:avLst/>
            </a:prstGeom>
            <a:solidFill>
              <a:schemeClr val="accent6">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39">
              <a:extLst>
                <a:ext uri="{FF2B5EF4-FFF2-40B4-BE49-F238E27FC236}">
                  <a16:creationId xmlns:a16="http://schemas.microsoft.com/office/drawing/2014/main" id="{983466AC-E609-F48C-F46F-A370C3A47FA2}"/>
                </a:ext>
              </a:extLst>
            </p:cNvPr>
            <p:cNvSpPr txBox="1"/>
            <p:nvPr/>
          </p:nvSpPr>
          <p:spPr>
            <a:xfrm>
              <a:off x="773581" y="5168270"/>
              <a:ext cx="11284643" cy="1217567"/>
            </a:xfrm>
            <a:prstGeom prst="rect">
              <a:avLst/>
            </a:prstGeom>
            <a:noFill/>
          </p:spPr>
          <p:txBody>
            <a:bodyPr wrap="square" rtlCol="0" anchor="ctr">
              <a:spAutoFit/>
            </a:bodyPr>
            <a:lstStyle/>
            <a:p>
              <a:pPr marL="0" marR="0">
                <a:spcBef>
                  <a:spcPts val="0"/>
                </a:spcBef>
              </a:pPr>
              <a:r>
                <a:rPr lang="en-US" sz="2400" i="1" kern="1200">
                  <a:solidFill>
                    <a:srgbClr val="525C9A"/>
                  </a:solidFill>
                  <a:effectLst/>
                  <a:latin typeface="Times New Roman" panose="02020603050405020304" pitchFamily="18" charset="0"/>
                  <a:ea typeface="Calibri" panose="020F0502020204030204" pitchFamily="34" charset="0"/>
                  <a:cs typeface="Times New Roman" panose="02020603050405020304" pitchFamily="18" charset="0"/>
                </a:rPr>
                <a:t>b. Trạng thái tự nhiên: </a:t>
              </a:r>
            </a:p>
            <a:p>
              <a:pPr marL="0" marR="0">
                <a:spcBef>
                  <a:spcPts val="0"/>
                </a:spcBef>
              </a:pP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nhiều trong thực vật như mía, củ cải đ</a:t>
              </a:r>
              <a:r>
                <a:rPr lang="vi-VN"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ờng, hoa thốt nốt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A50601D-E2D0-FD95-BF31-5D69D0B35940}"/>
              </a:ext>
            </a:extLst>
          </p:cNvPr>
          <p:cNvGrpSpPr/>
          <p:nvPr/>
        </p:nvGrpSpPr>
        <p:grpSpPr>
          <a:xfrm>
            <a:off x="1974379" y="0"/>
            <a:ext cx="5130740" cy="662629"/>
            <a:chOff x="2401780" y="948819"/>
            <a:chExt cx="4497454" cy="1369862"/>
          </a:xfrm>
        </p:grpSpPr>
        <p:sp>
          <p:nvSpPr>
            <p:cNvPr id="3" name="Rectangle: Top Corners Rounded 2">
              <a:extLst>
                <a:ext uri="{FF2B5EF4-FFF2-40B4-BE49-F238E27FC236}">
                  <a16:creationId xmlns:a16="http://schemas.microsoft.com/office/drawing/2014/main" id="{76F29658-6C9F-63D3-53FC-DF86610983DA}"/>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4" name="Rectangle 3">
              <a:extLst>
                <a:ext uri="{FF2B5EF4-FFF2-40B4-BE49-F238E27FC236}">
                  <a16:creationId xmlns:a16="http://schemas.microsoft.com/office/drawing/2014/main" id="{27010D70-EF9F-8EB6-8D23-4071B139C804}"/>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5" name="TextBox 4">
            <a:extLst>
              <a:ext uri="{FF2B5EF4-FFF2-40B4-BE49-F238E27FC236}">
                <a16:creationId xmlns:a16="http://schemas.microsoft.com/office/drawing/2014/main" id="{61024758-1B29-9370-D4E7-32969857425C}"/>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
        <p:nvSpPr>
          <p:cNvPr id="6" name="TextBox 5">
            <a:extLst>
              <a:ext uri="{FF2B5EF4-FFF2-40B4-BE49-F238E27FC236}">
                <a16:creationId xmlns:a16="http://schemas.microsoft.com/office/drawing/2014/main" id="{374F703E-7C6F-E604-7A7F-573791E5108E}"/>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SACCAROSE</a:t>
            </a:r>
          </a:p>
        </p:txBody>
      </p:sp>
      <p:grpSp>
        <p:nvGrpSpPr>
          <p:cNvPr id="7" name="Group 6">
            <a:extLst>
              <a:ext uri="{FF2B5EF4-FFF2-40B4-BE49-F238E27FC236}">
                <a16:creationId xmlns:a16="http://schemas.microsoft.com/office/drawing/2014/main" id="{878804A5-F717-FC26-BA03-9E43CCF9347C}"/>
              </a:ext>
            </a:extLst>
          </p:cNvPr>
          <p:cNvGrpSpPr/>
          <p:nvPr/>
        </p:nvGrpSpPr>
        <p:grpSpPr>
          <a:xfrm>
            <a:off x="5747996" y="1382106"/>
            <a:ext cx="2171395" cy="2229963"/>
            <a:chOff x="0" y="-176394"/>
            <a:chExt cx="1332865" cy="1394137"/>
          </a:xfrm>
        </p:grpSpPr>
        <p:pic>
          <p:nvPicPr>
            <p:cNvPr id="50" name="Picture 49" descr="Cách Nhận Biết Sự Khác Nhau Của Hạt Thốt Nốt Và Hạt Đác | Cooky.vn">
              <a:extLst>
                <a:ext uri="{FF2B5EF4-FFF2-40B4-BE49-F238E27FC236}">
                  <a16:creationId xmlns:a16="http://schemas.microsoft.com/office/drawing/2014/main" id="{7C2DB375-6F7D-4B17-8C8C-815636BC6D8A}"/>
                </a:ext>
              </a:extLst>
            </p:cNvPr>
            <p:cNvPicPr>
              <a:picLocks noChangeAspect="1"/>
            </p:cNvPicPr>
            <p:nvPr/>
          </p:nvPicPr>
          <p:blipFill>
            <a:blip r:embed="rId4" cstate="print">
              <a:extLst>
                <a:ext uri="{28A0092B-C50C-407E-A947-70E740481C1C}">
                  <a14:useLocalDpi xmlns:a14="http://schemas.microsoft.com/office/drawing/2010/main" val="0"/>
                </a:ext>
              </a:extLst>
            </a:blip>
            <a:srcRect l="37391" t="9100" r="5486"/>
            <a:stretch>
              <a:fillRect/>
            </a:stretch>
          </p:blipFill>
          <p:spPr bwMode="auto">
            <a:xfrm>
              <a:off x="101600" y="-176394"/>
              <a:ext cx="1220670" cy="1213984"/>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solidFill>
                <a:srgbClr val="8478B6"/>
              </a:solidFill>
            </a:ln>
          </p:spPr>
        </p:pic>
        <p:sp>
          <p:nvSpPr>
            <p:cNvPr id="51" name="TextBox 149">
              <a:extLst>
                <a:ext uri="{FF2B5EF4-FFF2-40B4-BE49-F238E27FC236}">
                  <a16:creationId xmlns:a16="http://schemas.microsoft.com/office/drawing/2014/main" id="{E967B690-4B86-4CAF-A7D1-7AF76EEE1B82}"/>
                </a:ext>
              </a:extLst>
            </p:cNvPr>
            <p:cNvSpPr txBox="1"/>
            <p:nvPr/>
          </p:nvSpPr>
          <p:spPr>
            <a:xfrm>
              <a:off x="0" y="780863"/>
              <a:ext cx="1332865" cy="436880"/>
            </a:xfrm>
            <a:prstGeom prst="rect">
              <a:avLst/>
            </a:prstGeom>
            <a:noFill/>
          </p:spPr>
          <p:txBody>
            <a:bodyPr spcFirstLastPara="1" wrap="square" numCol="1" rtlCol="0">
              <a:prstTxWarp prst="textArchDown">
                <a:avLst>
                  <a:gd name="adj" fmla="val 21572801"/>
                </a:avLst>
              </a:prstTxWarp>
              <a:spAutoFit/>
            </a:bodyPr>
            <a:lstStyle/>
            <a:p>
              <a:pPr marL="0" marR="0" algn="ctr">
                <a:lnSpc>
                  <a:spcPct val="115000"/>
                </a:lnSpc>
                <a:spcBef>
                  <a:spcPts val="0"/>
                </a:spcBef>
                <a:spcAft>
                  <a:spcPts val="1000"/>
                </a:spcAft>
              </a:pPr>
              <a:r>
                <a:rPr lang="en-US" sz="2800" kern="1200">
                  <a:solidFill>
                    <a:srgbClr val="FF5050"/>
                  </a:solidFill>
                  <a:effectLst/>
                  <a:latin typeface="Times New Roman" panose="02020603050405020304" pitchFamily="18" charset="0"/>
                  <a:ea typeface="Calibri" panose="020F0502020204030204" pitchFamily="34" charset="0"/>
                  <a:cs typeface="Times New Roman" panose="02020603050405020304" pitchFamily="18" charset="0"/>
                </a:rPr>
                <a:t>Hoa thốt nốt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039379C9-1EE7-A04D-FA7B-9E8AC780F8CA}"/>
              </a:ext>
            </a:extLst>
          </p:cNvPr>
          <p:cNvGrpSpPr/>
          <p:nvPr/>
        </p:nvGrpSpPr>
        <p:grpSpPr>
          <a:xfrm>
            <a:off x="628097" y="1041309"/>
            <a:ext cx="2523924" cy="2379358"/>
            <a:chOff x="0" y="-185197"/>
            <a:chExt cx="1421281" cy="1530060"/>
          </a:xfrm>
        </p:grpSpPr>
        <p:pic>
          <p:nvPicPr>
            <p:cNvPr id="48" name="Picture 47">
              <a:extLst>
                <a:ext uri="{FF2B5EF4-FFF2-40B4-BE49-F238E27FC236}">
                  <a16:creationId xmlns:a16="http://schemas.microsoft.com/office/drawing/2014/main" id="{516C3974-47DB-481E-A3BD-4F2AAA91B0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708" y="-185197"/>
              <a:ext cx="1389573" cy="1389573"/>
            </a:xfrm>
            <a:prstGeom prst="rect">
              <a:avLst/>
            </a:prstGeom>
          </p:spPr>
        </p:pic>
        <p:sp>
          <p:nvSpPr>
            <p:cNvPr id="49" name="TextBox 3">
              <a:extLst>
                <a:ext uri="{FF2B5EF4-FFF2-40B4-BE49-F238E27FC236}">
                  <a16:creationId xmlns:a16="http://schemas.microsoft.com/office/drawing/2014/main" id="{9F2F7E26-60C4-6856-AE4F-C47CC44ABCA0}"/>
                </a:ext>
              </a:extLst>
            </p:cNvPr>
            <p:cNvSpPr txBox="1"/>
            <p:nvPr/>
          </p:nvSpPr>
          <p:spPr>
            <a:xfrm rot="248081">
              <a:off x="0" y="907983"/>
              <a:ext cx="1332865" cy="436880"/>
            </a:xfrm>
            <a:prstGeom prst="rect">
              <a:avLst/>
            </a:prstGeom>
            <a:noFill/>
          </p:spPr>
          <p:txBody>
            <a:bodyPr spcFirstLastPara="1" wrap="square" numCol="1" rtlCol="0">
              <a:prstTxWarp prst="textArchDown">
                <a:avLst>
                  <a:gd name="adj" fmla="val 2122482"/>
                </a:avLst>
              </a:prstTxWarp>
              <a:spAutoFit/>
            </a:bodyPr>
            <a:lstStyle/>
            <a:p>
              <a:pPr marL="0" marR="0" algn="ctr">
                <a:lnSpc>
                  <a:spcPct val="115000"/>
                </a:lnSpc>
                <a:spcBef>
                  <a:spcPts val="0"/>
                </a:spcBef>
                <a:spcAft>
                  <a:spcPts val="1000"/>
                </a:spcAft>
              </a:pPr>
              <a:r>
                <a:rPr lang="en-US" sz="2800" kern="1200">
                  <a:solidFill>
                    <a:srgbClr val="FF5050"/>
                  </a:solidFill>
                  <a:effectLst/>
                  <a:latin typeface="Times New Roman" panose="02020603050405020304" pitchFamily="18" charset="0"/>
                  <a:ea typeface="Calibri" panose="020F0502020204030204" pitchFamily="34" charset="0"/>
                  <a:cs typeface="Times New Roman" panose="02020603050405020304" pitchFamily="18" charset="0"/>
                </a:rPr>
                <a:t>Mía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6C17C1AB-6CE6-97B0-FD0B-9F6B5E7DA9A1}"/>
              </a:ext>
            </a:extLst>
          </p:cNvPr>
          <p:cNvGrpSpPr/>
          <p:nvPr/>
        </p:nvGrpSpPr>
        <p:grpSpPr>
          <a:xfrm>
            <a:off x="3108994" y="1356635"/>
            <a:ext cx="2409738" cy="2211190"/>
            <a:chOff x="0" y="-138136"/>
            <a:chExt cx="1332865" cy="1355879"/>
          </a:xfrm>
        </p:grpSpPr>
        <p:pic>
          <p:nvPicPr>
            <p:cNvPr id="46" name="Picture 45">
              <a:extLst>
                <a:ext uri="{FF2B5EF4-FFF2-40B4-BE49-F238E27FC236}">
                  <a16:creationId xmlns:a16="http://schemas.microsoft.com/office/drawing/2014/main" id="{36BF5406-BDD4-1386-D17E-448A93384101}"/>
                </a:ext>
              </a:extLst>
            </p:cNvPr>
            <p:cNvPicPr>
              <a:picLocks noChangeAspect="1"/>
            </p:cNvPicPr>
            <p:nvPr/>
          </p:nvPicPr>
          <p:blipFill>
            <a:blip r:embed="rId6" cstate="print">
              <a:extLst>
                <a:ext uri="{28A0092B-C50C-407E-A947-70E740481C1C}">
                  <a14:useLocalDpi xmlns:a14="http://schemas.microsoft.com/office/drawing/2010/main" val="0"/>
                </a:ext>
              </a:extLst>
            </a:blip>
            <a:srcRect l="16928" r="16928"/>
            <a:stretch/>
          </p:blipFill>
          <p:spPr bwMode="auto">
            <a:xfrm>
              <a:off x="94104" y="-138136"/>
              <a:ext cx="1174206" cy="1167774"/>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noFill/>
            </a:ln>
          </p:spPr>
        </p:pic>
        <p:sp>
          <p:nvSpPr>
            <p:cNvPr id="47" name="TextBox 149">
              <a:extLst>
                <a:ext uri="{FF2B5EF4-FFF2-40B4-BE49-F238E27FC236}">
                  <a16:creationId xmlns:a16="http://schemas.microsoft.com/office/drawing/2014/main" id="{DA5FD189-8ADC-9005-E75B-4434A41F8B37}"/>
                </a:ext>
              </a:extLst>
            </p:cNvPr>
            <p:cNvSpPr txBox="1"/>
            <p:nvPr/>
          </p:nvSpPr>
          <p:spPr>
            <a:xfrm>
              <a:off x="0" y="780863"/>
              <a:ext cx="1332865" cy="436880"/>
            </a:xfrm>
            <a:prstGeom prst="rect">
              <a:avLst/>
            </a:prstGeom>
            <a:noFill/>
          </p:spPr>
          <p:txBody>
            <a:bodyPr spcFirstLastPara="1" wrap="square" numCol="1" rtlCol="0">
              <a:prstTxWarp prst="textArchDown">
                <a:avLst>
                  <a:gd name="adj" fmla="val 21572801"/>
                </a:avLst>
              </a:prstTxWarp>
              <a:spAutoFit/>
            </a:bodyPr>
            <a:lstStyle/>
            <a:p>
              <a:pPr marL="0" marR="0" algn="ctr">
                <a:lnSpc>
                  <a:spcPct val="115000"/>
                </a:lnSpc>
                <a:spcBef>
                  <a:spcPts val="0"/>
                </a:spcBef>
                <a:spcAft>
                  <a:spcPts val="1000"/>
                </a:spcAft>
              </a:pPr>
              <a:r>
                <a:rPr lang="en-US" sz="2800" kern="1200">
                  <a:solidFill>
                    <a:srgbClr val="FF5050"/>
                  </a:solidFill>
                  <a:effectLst/>
                  <a:latin typeface="Times New Roman" panose="02020603050405020304" pitchFamily="18" charset="0"/>
                  <a:ea typeface="Calibri" panose="020F0502020204030204" pitchFamily="34" charset="0"/>
                  <a:cs typeface="Times New Roman" panose="02020603050405020304" pitchFamily="18" charset="0"/>
                </a:rPr>
                <a:t>Củ cải đường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573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2" name="Rectangle: Rounded Corners 1">
            <a:extLst>
              <a:ext uri="{FF2B5EF4-FFF2-40B4-BE49-F238E27FC236}">
                <a16:creationId xmlns:a16="http://schemas.microsoft.com/office/drawing/2014/main" id="{A9C02CC0-0E62-FEAA-A056-FF5B6C68935E}"/>
              </a:ext>
            </a:extLst>
          </p:cNvPr>
          <p:cNvSpPr/>
          <p:nvPr/>
        </p:nvSpPr>
        <p:spPr>
          <a:xfrm>
            <a:off x="920731" y="4641076"/>
            <a:ext cx="3835219" cy="318243"/>
          </a:xfrm>
          <a:prstGeom prst="roundRect">
            <a:avLst/>
          </a:prstGeom>
          <a:gradFill flip="none" rotWithShape="1">
            <a:gsLst>
              <a:gs pos="0">
                <a:srgbClr val="F7911F">
                  <a:tint val="66000"/>
                  <a:satMod val="160000"/>
                </a:srgbClr>
              </a:gs>
              <a:gs pos="50000">
                <a:srgbClr val="F7911F">
                  <a:tint val="44500"/>
                  <a:satMod val="160000"/>
                </a:srgbClr>
              </a:gs>
              <a:gs pos="100000">
                <a:srgbClr val="F7911F">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Nguyên liệu công nghệ thực phẩm</a:t>
            </a:r>
          </a:p>
        </p:txBody>
      </p:sp>
      <p:pic>
        <p:nvPicPr>
          <p:cNvPr id="3" name="Picture 2">
            <a:extLst>
              <a:ext uri="{FF2B5EF4-FFF2-40B4-BE49-F238E27FC236}">
                <a16:creationId xmlns:a16="http://schemas.microsoft.com/office/drawing/2014/main" id="{F3F4B44F-BA08-9E6A-7408-2B1680242BCE}"/>
              </a:ext>
            </a:extLst>
          </p:cNvPr>
          <p:cNvPicPr>
            <a:picLocks noChangeAspect="1"/>
          </p:cNvPicPr>
          <p:nvPr/>
        </p:nvPicPr>
        <p:blipFill rotWithShape="1">
          <a:blip r:embed="rId4"/>
          <a:srcRect l="4152" t="7147"/>
          <a:stretch/>
        </p:blipFill>
        <p:spPr>
          <a:xfrm>
            <a:off x="1025346" y="1692275"/>
            <a:ext cx="3766384" cy="2869520"/>
          </a:xfrm>
          <a:prstGeom prst="rect">
            <a:avLst/>
          </a:prstGeom>
        </p:spPr>
      </p:pic>
      <p:pic>
        <p:nvPicPr>
          <p:cNvPr id="4" name="Picture 3">
            <a:extLst>
              <a:ext uri="{FF2B5EF4-FFF2-40B4-BE49-F238E27FC236}">
                <a16:creationId xmlns:a16="http://schemas.microsoft.com/office/drawing/2014/main" id="{57B6179A-518C-D7B4-0488-A6F7D61F973C}"/>
              </a:ext>
            </a:extLst>
          </p:cNvPr>
          <p:cNvPicPr>
            <a:picLocks noChangeAspect="1"/>
          </p:cNvPicPr>
          <p:nvPr/>
        </p:nvPicPr>
        <p:blipFill rotWithShape="1">
          <a:blip r:embed="rId5"/>
          <a:srcRect t="9116"/>
          <a:stretch/>
        </p:blipFill>
        <p:spPr>
          <a:xfrm>
            <a:off x="5381085" y="1377509"/>
            <a:ext cx="2508039" cy="2176555"/>
          </a:xfrm>
          <a:prstGeom prst="rect">
            <a:avLst/>
          </a:prstGeom>
        </p:spPr>
      </p:pic>
      <p:pic>
        <p:nvPicPr>
          <p:cNvPr id="5" name="Picture 4">
            <a:extLst>
              <a:ext uri="{FF2B5EF4-FFF2-40B4-BE49-F238E27FC236}">
                <a16:creationId xmlns:a16="http://schemas.microsoft.com/office/drawing/2014/main" id="{C84EE1EF-A9B2-D459-92AC-D86A97641A8D}"/>
              </a:ext>
            </a:extLst>
          </p:cNvPr>
          <p:cNvPicPr>
            <a:picLocks noChangeAspect="1"/>
          </p:cNvPicPr>
          <p:nvPr/>
        </p:nvPicPr>
        <p:blipFill rotWithShape="1">
          <a:blip r:embed="rId6"/>
          <a:srcRect t="17399" b="14030"/>
          <a:stretch/>
        </p:blipFill>
        <p:spPr>
          <a:xfrm>
            <a:off x="5403692" y="3552095"/>
            <a:ext cx="2476474" cy="1026753"/>
          </a:xfrm>
          <a:prstGeom prst="rect">
            <a:avLst/>
          </a:prstGeom>
        </p:spPr>
      </p:pic>
      <p:sp>
        <p:nvSpPr>
          <p:cNvPr id="37" name="Rectangle: Rounded Corners 36">
            <a:extLst>
              <a:ext uri="{FF2B5EF4-FFF2-40B4-BE49-F238E27FC236}">
                <a16:creationId xmlns:a16="http://schemas.microsoft.com/office/drawing/2014/main" id="{A4F9485B-26BF-3C28-1442-E856E5AB3525}"/>
              </a:ext>
            </a:extLst>
          </p:cNvPr>
          <p:cNvSpPr/>
          <p:nvPr/>
        </p:nvSpPr>
        <p:spPr>
          <a:xfrm>
            <a:off x="5185545" y="4641076"/>
            <a:ext cx="2956883" cy="332872"/>
          </a:xfrm>
          <a:prstGeom prst="roundRect">
            <a:avLst/>
          </a:prstGeom>
          <a:gradFill flip="none" rotWithShape="1">
            <a:gsLst>
              <a:gs pos="0">
                <a:srgbClr val="0000FE">
                  <a:tint val="66000"/>
                  <a:satMod val="160000"/>
                </a:srgbClr>
              </a:gs>
              <a:gs pos="50000">
                <a:srgbClr val="0000FE">
                  <a:tint val="44500"/>
                  <a:satMod val="160000"/>
                </a:srgbClr>
              </a:gs>
              <a:gs pos="100000">
                <a:srgbClr val="0000FE">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Nguyên liệu pha chế thuốc</a:t>
            </a:r>
          </a:p>
        </p:txBody>
      </p:sp>
      <p:grpSp>
        <p:nvGrpSpPr>
          <p:cNvPr id="6" name="Group 5">
            <a:extLst>
              <a:ext uri="{FF2B5EF4-FFF2-40B4-BE49-F238E27FC236}">
                <a16:creationId xmlns:a16="http://schemas.microsoft.com/office/drawing/2014/main" id="{89249427-88EE-7F70-4152-08E908C20E7E}"/>
              </a:ext>
            </a:extLst>
          </p:cNvPr>
          <p:cNvGrpSpPr/>
          <p:nvPr/>
        </p:nvGrpSpPr>
        <p:grpSpPr>
          <a:xfrm>
            <a:off x="1974379" y="0"/>
            <a:ext cx="5130740" cy="662629"/>
            <a:chOff x="2401780" y="948819"/>
            <a:chExt cx="4497454" cy="1369862"/>
          </a:xfrm>
        </p:grpSpPr>
        <p:sp>
          <p:nvSpPr>
            <p:cNvPr id="7" name="Rectangle: Top Corners Rounded 6">
              <a:extLst>
                <a:ext uri="{FF2B5EF4-FFF2-40B4-BE49-F238E27FC236}">
                  <a16:creationId xmlns:a16="http://schemas.microsoft.com/office/drawing/2014/main" id="{5639E3FD-2BF3-64AF-F5EF-C4BD9213FB80}"/>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6" name="Rectangle 35">
              <a:extLst>
                <a:ext uri="{FF2B5EF4-FFF2-40B4-BE49-F238E27FC236}">
                  <a16:creationId xmlns:a16="http://schemas.microsoft.com/office/drawing/2014/main" id="{BE5C5BC6-0CF1-FA73-B07E-4B45CE0AD6F2}"/>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9" name="TextBox 38">
            <a:extLst>
              <a:ext uri="{FF2B5EF4-FFF2-40B4-BE49-F238E27FC236}">
                <a16:creationId xmlns:a16="http://schemas.microsoft.com/office/drawing/2014/main" id="{DC3A2843-EA4A-D0A4-D2C4-6FB2A378EAA5}"/>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
        <p:nvSpPr>
          <p:cNvPr id="40" name="TextBox 39">
            <a:extLst>
              <a:ext uri="{FF2B5EF4-FFF2-40B4-BE49-F238E27FC236}">
                <a16:creationId xmlns:a16="http://schemas.microsoft.com/office/drawing/2014/main" id="{1B14DF1B-8D4F-515D-35E9-C1BC7CED483F}"/>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SACCAROSE</a:t>
            </a:r>
          </a:p>
        </p:txBody>
      </p:sp>
      <p:sp>
        <p:nvSpPr>
          <p:cNvPr id="42" name="TextBox 41">
            <a:extLst>
              <a:ext uri="{FF2B5EF4-FFF2-40B4-BE49-F238E27FC236}">
                <a16:creationId xmlns:a16="http://schemas.microsoft.com/office/drawing/2014/main" id="{55C11164-031E-EF69-7380-4EFC170AAA01}"/>
              </a:ext>
            </a:extLst>
          </p:cNvPr>
          <p:cNvSpPr txBox="1"/>
          <p:nvPr/>
        </p:nvSpPr>
        <p:spPr>
          <a:xfrm>
            <a:off x="1088219" y="1176834"/>
            <a:ext cx="2275888" cy="461665"/>
          </a:xfrm>
          <a:prstGeom prst="rect">
            <a:avLst/>
          </a:prstGeom>
          <a:noFill/>
        </p:spPr>
        <p:txBody>
          <a:bodyPr wrap="square">
            <a:spAutoFit/>
          </a:bodyPr>
          <a:lstStyle/>
          <a:p>
            <a:r>
              <a:rPr lang="en-US" sz="2400" i="1" kern="1200">
                <a:solidFill>
                  <a:srgbClr val="525C9A"/>
                </a:solidFill>
                <a:effectLst/>
                <a:latin typeface="Times New Roman" panose="02020603050405020304" pitchFamily="18" charset="0"/>
                <a:ea typeface="Calibri" panose="020F0502020204030204" pitchFamily="34" charset="0"/>
              </a:rPr>
              <a:t>c. Ứng dụng: </a:t>
            </a:r>
            <a:endParaRPr lang="en-US" sz="2400" i="1"/>
          </a:p>
        </p:txBody>
      </p:sp>
    </p:spTree>
    <p:extLst>
      <p:ext uri="{BB962C8B-B14F-4D97-AF65-F5344CB8AC3E}">
        <p14:creationId xmlns:p14="http://schemas.microsoft.com/office/powerpoint/2010/main" val="32073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grpSp>
        <p:nvGrpSpPr>
          <p:cNvPr id="5" name="Group 4">
            <a:extLst>
              <a:ext uri="{FF2B5EF4-FFF2-40B4-BE49-F238E27FC236}">
                <a16:creationId xmlns:a16="http://schemas.microsoft.com/office/drawing/2014/main" id="{2609244B-504A-4078-96AB-90E800D6CC95}"/>
              </a:ext>
            </a:extLst>
          </p:cNvPr>
          <p:cNvGrpSpPr/>
          <p:nvPr/>
        </p:nvGrpSpPr>
        <p:grpSpPr>
          <a:xfrm>
            <a:off x="426731" y="325003"/>
            <a:ext cx="527193" cy="652262"/>
            <a:chOff x="665601" y="308500"/>
            <a:chExt cx="787400" cy="974200"/>
          </a:xfrm>
        </p:grpSpPr>
        <p:grpSp>
          <p:nvGrpSpPr>
            <p:cNvPr id="6" name="Google Shape;30510;p89">
              <a:extLst>
                <a:ext uri="{FF2B5EF4-FFF2-40B4-BE49-F238E27FC236}">
                  <a16:creationId xmlns:a16="http://schemas.microsoft.com/office/drawing/2014/main" id="{46A465F0-4996-1E69-726F-A38BB0B4C26B}"/>
                </a:ext>
              </a:extLst>
            </p:cNvPr>
            <p:cNvGrpSpPr/>
            <p:nvPr/>
          </p:nvGrpSpPr>
          <p:grpSpPr>
            <a:xfrm>
              <a:off x="896971" y="308500"/>
              <a:ext cx="324660" cy="679110"/>
              <a:chOff x="-39205336" y="3220175"/>
              <a:chExt cx="185100" cy="318225"/>
            </a:xfrm>
            <a:solidFill>
              <a:srgbClr val="00B0F0"/>
            </a:solidFill>
          </p:grpSpPr>
          <p:sp>
            <p:nvSpPr>
              <p:cNvPr id="8" name="Google Shape;30511;p89">
                <a:extLst>
                  <a:ext uri="{FF2B5EF4-FFF2-40B4-BE49-F238E27FC236}">
                    <a16:creationId xmlns:a16="http://schemas.microsoft.com/office/drawing/2014/main" id="{7F061D31-B7D6-17DA-68E8-DAC27CA62B5F}"/>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68569" tIns="68569" rIns="68569" bIns="68569" anchor="ctr" anchorCtr="0">
                <a:noAutofit/>
              </a:bodyPr>
              <a:lstStyle/>
              <a:p>
                <a:endParaRPr sz="1050"/>
              </a:p>
            </p:txBody>
          </p:sp>
          <p:sp>
            <p:nvSpPr>
              <p:cNvPr id="9" name="Google Shape;30512;p89">
                <a:extLst>
                  <a:ext uri="{FF2B5EF4-FFF2-40B4-BE49-F238E27FC236}">
                    <a16:creationId xmlns:a16="http://schemas.microsoft.com/office/drawing/2014/main" id="{703E5712-3477-1927-3FC8-C54ACF257581}"/>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68569" tIns="68569" rIns="68569" bIns="68569" anchor="ctr" anchorCtr="0">
                <a:noAutofit/>
              </a:bodyPr>
              <a:lstStyle/>
              <a:p>
                <a:endParaRPr sz="1050"/>
              </a:p>
            </p:txBody>
          </p:sp>
        </p:grpSp>
        <p:pic>
          <p:nvPicPr>
            <p:cNvPr id="7" name="Picture 6">
              <a:extLst>
                <a:ext uri="{FF2B5EF4-FFF2-40B4-BE49-F238E27FC236}">
                  <a16:creationId xmlns:a16="http://schemas.microsoft.com/office/drawing/2014/main" id="{C8E88CEF-0457-637E-40FD-59C215BB584E}"/>
                </a:ext>
              </a:extLst>
            </p:cNvPr>
            <p:cNvPicPr>
              <a:picLocks noChangeAspect="1"/>
            </p:cNvPicPr>
            <p:nvPr/>
          </p:nvPicPr>
          <p:blipFill>
            <a:blip r:embed="rId3"/>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10" name="Rectangle: Rounded Corners 9">
            <a:extLst>
              <a:ext uri="{FF2B5EF4-FFF2-40B4-BE49-F238E27FC236}">
                <a16:creationId xmlns:a16="http://schemas.microsoft.com/office/drawing/2014/main" id="{416585DA-FD2F-DE37-307E-6F8EAD101F3C}"/>
              </a:ext>
            </a:extLst>
          </p:cNvPr>
          <p:cNvSpPr/>
          <p:nvPr/>
        </p:nvSpPr>
        <p:spPr>
          <a:xfrm>
            <a:off x="1055351" y="437323"/>
            <a:ext cx="2085782" cy="48613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imes New Roman" panose="02020603050405020304" pitchFamily="18" charset="0"/>
                <a:cs typeface="Times New Roman" panose="02020603050405020304" pitchFamily="18" charset="0"/>
              </a:rPr>
              <a:t>KHỞI ĐỘNG</a:t>
            </a:r>
          </a:p>
        </p:txBody>
      </p:sp>
      <p:sp>
        <p:nvSpPr>
          <p:cNvPr id="11" name="TextBox 10">
            <a:extLst>
              <a:ext uri="{FF2B5EF4-FFF2-40B4-BE49-F238E27FC236}">
                <a16:creationId xmlns:a16="http://schemas.microsoft.com/office/drawing/2014/main" id="{81462916-EDAC-D13D-B82C-F3E242901AC9}"/>
              </a:ext>
            </a:extLst>
          </p:cNvPr>
          <p:cNvSpPr txBox="1"/>
          <p:nvPr/>
        </p:nvSpPr>
        <p:spPr>
          <a:xfrm>
            <a:off x="799014" y="977265"/>
            <a:ext cx="7805585" cy="1569660"/>
          </a:xfrm>
          <a:prstGeom prst="rect">
            <a:avLst/>
          </a:prstGeom>
          <a:noFill/>
          <a:ln w="38100">
            <a:solidFill>
              <a:schemeClr val="accent3"/>
            </a:solidFill>
          </a:ln>
        </p:spPr>
        <p:txBody>
          <a:bodyPr wrap="square" rtlCol="0">
            <a:spAutoFit/>
          </a:bodyPr>
          <a:lstStyle/>
          <a:p>
            <a:pPr algn="just"/>
            <a:r>
              <a:rPr lang="vi-VN" sz="2400" i="1">
                <a:latin typeface="Times New Roman" panose="02020603050405020304" pitchFamily="18" charset="0"/>
                <a:cs typeface="Times New Roman" panose="02020603050405020304" pitchFamily="18" charset="0"/>
              </a:rPr>
              <a:t>Đường ăn (saccharose) là chất làm ngọt phổ biến trong sản xuất thực phẩm, còn đường mạch nha (maltose) chủ yếu sử dụng để sản xuất bia. Saccharose và maltose có cấu tạo như thế nào? Chúng có những tính chất hoá học cơ bản nào?</a:t>
            </a:r>
          </a:p>
        </p:txBody>
      </p:sp>
      <p:sp>
        <p:nvSpPr>
          <p:cNvPr id="16" name="Oval 15">
            <a:extLst>
              <a:ext uri="{FF2B5EF4-FFF2-40B4-BE49-F238E27FC236}">
                <a16:creationId xmlns:a16="http://schemas.microsoft.com/office/drawing/2014/main" id="{CC5028BF-6199-A237-E87E-902C82C4D1E1}"/>
              </a:ext>
            </a:extLst>
          </p:cNvPr>
          <p:cNvSpPr/>
          <p:nvPr/>
        </p:nvSpPr>
        <p:spPr>
          <a:xfrm>
            <a:off x="1549400" y="3038539"/>
            <a:ext cx="2827867" cy="193899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33BE1-E519-1ED2-52BE-7835FFBF915A}"/>
              </a:ext>
            </a:extLst>
          </p:cNvPr>
          <p:cNvSpPr/>
          <p:nvPr/>
        </p:nvSpPr>
        <p:spPr>
          <a:xfrm>
            <a:off x="4682066" y="2970805"/>
            <a:ext cx="2827867" cy="193899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7" name="Rectangle: Rounded Corners 6">
            <a:extLst>
              <a:ext uri="{FF2B5EF4-FFF2-40B4-BE49-F238E27FC236}">
                <a16:creationId xmlns:a16="http://schemas.microsoft.com/office/drawing/2014/main" id="{86757523-E14A-0373-10B6-7D6C8665F7BF}"/>
              </a:ext>
            </a:extLst>
          </p:cNvPr>
          <p:cNvSpPr/>
          <p:nvPr/>
        </p:nvSpPr>
        <p:spPr>
          <a:xfrm>
            <a:off x="388599" y="4057450"/>
            <a:ext cx="2836244" cy="332872"/>
          </a:xfrm>
          <a:prstGeom prst="roundRect">
            <a:avLst/>
          </a:prstGeom>
          <a:gradFill flip="none" rotWithShape="1">
            <a:gsLst>
              <a:gs pos="0">
                <a:srgbClr val="EE66A4">
                  <a:tint val="66000"/>
                  <a:satMod val="160000"/>
                </a:srgbClr>
              </a:gs>
              <a:gs pos="50000">
                <a:srgbClr val="EE66A4">
                  <a:tint val="44500"/>
                  <a:satMod val="160000"/>
                </a:srgbClr>
              </a:gs>
              <a:gs pos="100000">
                <a:srgbClr val="EE66A4">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Sản xuất bánh, kẹo</a:t>
            </a:r>
          </a:p>
        </p:txBody>
      </p:sp>
      <p:sp>
        <p:nvSpPr>
          <p:cNvPr id="39" name="Rectangle: Rounded Corners 38">
            <a:extLst>
              <a:ext uri="{FF2B5EF4-FFF2-40B4-BE49-F238E27FC236}">
                <a16:creationId xmlns:a16="http://schemas.microsoft.com/office/drawing/2014/main" id="{36C59876-9C7B-DB68-5BC0-BDF85CDB2E75}"/>
              </a:ext>
            </a:extLst>
          </p:cNvPr>
          <p:cNvSpPr/>
          <p:nvPr/>
        </p:nvSpPr>
        <p:spPr>
          <a:xfrm>
            <a:off x="3211809" y="4046539"/>
            <a:ext cx="2836244" cy="33287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Sản xuất nước giải khát</a:t>
            </a:r>
          </a:p>
        </p:txBody>
      </p:sp>
      <p:pic>
        <p:nvPicPr>
          <p:cNvPr id="40" name="Picture 10" descr="Ethanol (AR, Xilong)">
            <a:extLst>
              <a:ext uri="{FF2B5EF4-FFF2-40B4-BE49-F238E27FC236}">
                <a16:creationId xmlns:a16="http://schemas.microsoft.com/office/drawing/2014/main" id="{2D526442-C3DC-E6D0-8D92-1EA3E35045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23" t="4183" r="26197" b="11789"/>
          <a:stretch/>
        </p:blipFill>
        <p:spPr bwMode="auto">
          <a:xfrm>
            <a:off x="6048053" y="1681881"/>
            <a:ext cx="1513881" cy="237576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4B1CD04A-EF55-A02C-F3F6-342D5F33E84B}"/>
              </a:ext>
            </a:extLst>
          </p:cNvPr>
          <p:cNvSpPr/>
          <p:nvPr/>
        </p:nvSpPr>
        <p:spPr>
          <a:xfrm>
            <a:off x="6048053" y="4057450"/>
            <a:ext cx="2804007" cy="321961"/>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Sản xuất aetic acid, ethanol</a:t>
            </a:r>
          </a:p>
        </p:txBody>
      </p:sp>
      <p:pic>
        <p:nvPicPr>
          <p:cNvPr id="42" name="Picture 12">
            <a:extLst>
              <a:ext uri="{FF2B5EF4-FFF2-40B4-BE49-F238E27FC236}">
                <a16:creationId xmlns:a16="http://schemas.microsoft.com/office/drawing/2014/main" id="{28152882-EBC0-E858-8DAE-9E6759B99A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67" r="24253" b="10946"/>
          <a:stretch/>
        </p:blipFill>
        <p:spPr bwMode="auto">
          <a:xfrm>
            <a:off x="7546035" y="1687954"/>
            <a:ext cx="1306025" cy="23696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A78279F-E8AA-EC36-D428-88072A70BEE5}"/>
              </a:ext>
            </a:extLst>
          </p:cNvPr>
          <p:cNvGrpSpPr/>
          <p:nvPr/>
        </p:nvGrpSpPr>
        <p:grpSpPr>
          <a:xfrm>
            <a:off x="1974379" y="0"/>
            <a:ext cx="5130740" cy="662629"/>
            <a:chOff x="2401780" y="948819"/>
            <a:chExt cx="4497454" cy="1369862"/>
          </a:xfrm>
        </p:grpSpPr>
        <p:sp>
          <p:nvSpPr>
            <p:cNvPr id="3" name="Rectangle: Top Corners Rounded 2">
              <a:extLst>
                <a:ext uri="{FF2B5EF4-FFF2-40B4-BE49-F238E27FC236}">
                  <a16:creationId xmlns:a16="http://schemas.microsoft.com/office/drawing/2014/main" id="{3C6F06CF-1340-74DB-5CD9-6E137998A9EF}"/>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4" name="Rectangle 3">
              <a:extLst>
                <a:ext uri="{FF2B5EF4-FFF2-40B4-BE49-F238E27FC236}">
                  <a16:creationId xmlns:a16="http://schemas.microsoft.com/office/drawing/2014/main" id="{BD08AB45-40AA-EFF7-0617-D9C7A2DC58E9}"/>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5" name="TextBox 4">
            <a:extLst>
              <a:ext uri="{FF2B5EF4-FFF2-40B4-BE49-F238E27FC236}">
                <a16:creationId xmlns:a16="http://schemas.microsoft.com/office/drawing/2014/main" id="{CD67FF75-503C-FD17-3605-95A2EB5C01D0}"/>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
        <p:nvSpPr>
          <p:cNvPr id="37" name="TextBox 36">
            <a:extLst>
              <a:ext uri="{FF2B5EF4-FFF2-40B4-BE49-F238E27FC236}">
                <a16:creationId xmlns:a16="http://schemas.microsoft.com/office/drawing/2014/main" id="{63023563-1580-30A8-7F57-61C9543ED93D}"/>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SACCAROSE</a:t>
            </a:r>
          </a:p>
        </p:txBody>
      </p:sp>
      <p:sp>
        <p:nvSpPr>
          <p:cNvPr id="43" name="TextBox 42">
            <a:extLst>
              <a:ext uri="{FF2B5EF4-FFF2-40B4-BE49-F238E27FC236}">
                <a16:creationId xmlns:a16="http://schemas.microsoft.com/office/drawing/2014/main" id="{5D3F0391-63BB-5BB9-0BE6-3E91730601DB}"/>
              </a:ext>
            </a:extLst>
          </p:cNvPr>
          <p:cNvSpPr txBox="1"/>
          <p:nvPr/>
        </p:nvSpPr>
        <p:spPr>
          <a:xfrm>
            <a:off x="1088219" y="1176834"/>
            <a:ext cx="2275888" cy="461665"/>
          </a:xfrm>
          <a:prstGeom prst="rect">
            <a:avLst/>
          </a:prstGeom>
          <a:noFill/>
        </p:spPr>
        <p:txBody>
          <a:bodyPr wrap="square">
            <a:spAutoFit/>
          </a:bodyPr>
          <a:lstStyle/>
          <a:p>
            <a:r>
              <a:rPr lang="en-US" sz="2400" i="1" kern="1200">
                <a:solidFill>
                  <a:srgbClr val="525C9A"/>
                </a:solidFill>
                <a:effectLst/>
                <a:latin typeface="Times New Roman" panose="02020603050405020304" pitchFamily="18" charset="0"/>
                <a:ea typeface="Calibri" panose="020F0502020204030204" pitchFamily="34" charset="0"/>
              </a:rPr>
              <a:t>c. Ứng dụng: </a:t>
            </a:r>
            <a:endParaRPr lang="en-US" sz="2400" i="1"/>
          </a:p>
        </p:txBody>
      </p:sp>
      <p:grpSp>
        <p:nvGrpSpPr>
          <p:cNvPr id="44" name="Group 43">
            <a:extLst>
              <a:ext uri="{FF2B5EF4-FFF2-40B4-BE49-F238E27FC236}">
                <a16:creationId xmlns:a16="http://schemas.microsoft.com/office/drawing/2014/main" id="{B25C133D-2BCC-F685-D624-06570C2A7565}"/>
              </a:ext>
            </a:extLst>
          </p:cNvPr>
          <p:cNvGrpSpPr/>
          <p:nvPr/>
        </p:nvGrpSpPr>
        <p:grpSpPr>
          <a:xfrm>
            <a:off x="3234076" y="1119640"/>
            <a:ext cx="2714678" cy="3308691"/>
            <a:chOff x="1013626" y="-234784"/>
            <a:chExt cx="1886844" cy="2635221"/>
          </a:xfrm>
        </p:grpSpPr>
        <p:pic>
          <p:nvPicPr>
            <p:cNvPr id="46" name="Picture 45">
              <a:extLst>
                <a:ext uri="{FF2B5EF4-FFF2-40B4-BE49-F238E27FC236}">
                  <a16:creationId xmlns:a16="http://schemas.microsoft.com/office/drawing/2014/main" id="{2C8E1436-6788-B4C6-9856-36C41696B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924" y="-234784"/>
              <a:ext cx="1715712" cy="1435436"/>
            </a:xfrm>
            <a:prstGeom prst="rect">
              <a:avLst/>
            </a:prstGeom>
          </p:spPr>
        </p:pic>
        <p:pic>
          <p:nvPicPr>
            <p:cNvPr id="47" name="Picture 46">
              <a:extLst>
                <a:ext uri="{FF2B5EF4-FFF2-40B4-BE49-F238E27FC236}">
                  <a16:creationId xmlns:a16="http://schemas.microsoft.com/office/drawing/2014/main" id="{E776964D-CCDE-509C-0882-7118978A8E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26" y="913508"/>
              <a:ext cx="1886844" cy="1486929"/>
            </a:xfrm>
            <a:prstGeom prst="rect">
              <a:avLst/>
            </a:prstGeom>
          </p:spPr>
        </p:pic>
      </p:grpSp>
      <p:pic>
        <p:nvPicPr>
          <p:cNvPr id="48" name="Picture 47">
            <a:extLst>
              <a:ext uri="{FF2B5EF4-FFF2-40B4-BE49-F238E27FC236}">
                <a16:creationId xmlns:a16="http://schemas.microsoft.com/office/drawing/2014/main" id="{3D7ADF37-84E6-EF29-B946-09D0E803D3C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7320" y="1638065"/>
            <a:ext cx="3306199" cy="2359554"/>
          </a:xfrm>
          <a:prstGeom prst="rect">
            <a:avLst/>
          </a:prstGeom>
        </p:spPr>
      </p:pic>
    </p:spTree>
    <p:extLst>
      <p:ext uri="{BB962C8B-B14F-4D97-AF65-F5344CB8AC3E}">
        <p14:creationId xmlns:p14="http://schemas.microsoft.com/office/powerpoint/2010/main" val="36702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par>
                                <p:cTn id="23" presetID="22" presetClass="entr" presetSubtype="4"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par>
                                <p:cTn id="26" presetID="16" presetClass="entr" presetSubtype="21"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1" grpId="0" animBg="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36" name="TextBox 35">
            <a:extLst>
              <a:ext uri="{FF2B5EF4-FFF2-40B4-BE49-F238E27FC236}">
                <a16:creationId xmlns:a16="http://schemas.microsoft.com/office/drawing/2014/main" id="{A568096D-2FD0-2354-A4A1-368A9941CEF9}"/>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MALTOSE</a:t>
            </a:r>
          </a:p>
        </p:txBody>
      </p:sp>
      <p:grpSp>
        <p:nvGrpSpPr>
          <p:cNvPr id="2" name="Group 1">
            <a:extLst>
              <a:ext uri="{FF2B5EF4-FFF2-40B4-BE49-F238E27FC236}">
                <a16:creationId xmlns:a16="http://schemas.microsoft.com/office/drawing/2014/main" id="{80E5043C-35D9-5C92-61F6-A1CF2D68EBB3}"/>
              </a:ext>
            </a:extLst>
          </p:cNvPr>
          <p:cNvGrpSpPr/>
          <p:nvPr/>
        </p:nvGrpSpPr>
        <p:grpSpPr>
          <a:xfrm>
            <a:off x="253537" y="4080730"/>
            <a:ext cx="8430263" cy="825804"/>
            <a:chOff x="475825" y="5172075"/>
            <a:chExt cx="11240350" cy="1209958"/>
          </a:xfrm>
        </p:grpSpPr>
        <p:sp>
          <p:nvSpPr>
            <p:cNvPr id="3" name="Rectangle: Rounded Corners 2">
              <a:extLst>
                <a:ext uri="{FF2B5EF4-FFF2-40B4-BE49-F238E27FC236}">
                  <a16:creationId xmlns:a16="http://schemas.microsoft.com/office/drawing/2014/main" id="{9ED30CBE-17A4-5A26-AFFF-17C097CE38C5}"/>
                </a:ext>
              </a:extLst>
            </p:cNvPr>
            <p:cNvSpPr/>
            <p:nvPr/>
          </p:nvSpPr>
          <p:spPr>
            <a:xfrm>
              <a:off x="475825" y="5172075"/>
              <a:ext cx="11240350" cy="1209958"/>
            </a:xfrm>
            <a:prstGeom prst="roundRect">
              <a:avLst/>
            </a:prstGeom>
            <a:solidFill>
              <a:schemeClr val="accent6">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BC861C3C-5F35-7603-CC2D-687FBD2AA7D5}"/>
                </a:ext>
              </a:extLst>
            </p:cNvPr>
            <p:cNvSpPr txBox="1"/>
            <p:nvPr/>
          </p:nvSpPr>
          <p:spPr>
            <a:xfrm>
              <a:off x="1138708" y="5284122"/>
              <a:ext cx="10231682" cy="815280"/>
            </a:xfrm>
            <a:prstGeom prst="rect">
              <a:avLst/>
            </a:prstGeom>
            <a:noFill/>
          </p:spPr>
          <p:txBody>
            <a:bodyPr wrap="square" rtlCol="0" anchor="ctr">
              <a:spAutoFit/>
            </a:bodyPr>
            <a:lstStyle/>
            <a:p>
              <a:pPr marL="0" marR="0">
                <a:lnSpc>
                  <a:spcPct val="115000"/>
                </a:lnSpc>
                <a:spcBef>
                  <a:spcPts val="0"/>
                </a:spcBef>
                <a:spcAft>
                  <a:spcPts val="1000"/>
                </a:spcAft>
              </a:pPr>
              <a:r>
                <a:rPr lang="en-US" sz="2800" i="1" kern="1200">
                  <a:solidFill>
                    <a:srgbClr val="525C9A"/>
                  </a:solidFill>
                  <a:effectLst/>
                  <a:latin typeface="Times New Roman" panose="02020603050405020304" pitchFamily="18" charset="0"/>
                  <a:ea typeface="Calibri" panose="020F0502020204030204" pitchFamily="34" charset="0"/>
                  <a:cs typeface="Times New Roman" panose="02020603050405020304" pitchFamily="18" charset="0"/>
                </a:rPr>
                <a:t>a. Trạng thái: </a:t>
              </a:r>
              <a:r>
                <a:rPr lang="en-US"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 rắn, dễ tan trong n</a:t>
              </a:r>
              <a:r>
                <a:rPr lang="vi-VN"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sz="28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ớc, vị ngọt.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16CCC89A-5D09-6429-A99A-0C811223A74C}"/>
              </a:ext>
            </a:extLst>
          </p:cNvPr>
          <p:cNvPicPr>
            <a:picLocks noChangeAspect="1"/>
          </p:cNvPicPr>
          <p:nvPr/>
        </p:nvPicPr>
        <p:blipFill rotWithShape="1">
          <a:blip r:embed="rId4"/>
          <a:srcRect t="41661" b="13333"/>
          <a:stretch/>
        </p:blipFill>
        <p:spPr>
          <a:xfrm>
            <a:off x="3745133" y="1349204"/>
            <a:ext cx="5143500" cy="2314902"/>
          </a:xfrm>
          <a:prstGeom prst="rect">
            <a:avLst/>
          </a:prstGeom>
        </p:spPr>
      </p:pic>
      <p:pic>
        <p:nvPicPr>
          <p:cNvPr id="47" name="Picture 46">
            <a:extLst>
              <a:ext uri="{FF2B5EF4-FFF2-40B4-BE49-F238E27FC236}">
                <a16:creationId xmlns:a16="http://schemas.microsoft.com/office/drawing/2014/main" id="{6D0433BD-417D-83A4-58DA-45762D59AF4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4001" t="34188" r="52902" b="11733"/>
          <a:stretch/>
        </p:blipFill>
        <p:spPr>
          <a:xfrm>
            <a:off x="860558" y="1215141"/>
            <a:ext cx="3467799" cy="2610920"/>
          </a:xfrm>
          <a:prstGeom prst="rect">
            <a:avLst/>
          </a:prstGeom>
          <a:ln>
            <a:noFill/>
          </a:ln>
          <a:effectLst>
            <a:softEdge rad="112500"/>
          </a:effectLst>
        </p:spPr>
      </p:pic>
      <p:grpSp>
        <p:nvGrpSpPr>
          <p:cNvPr id="6" name="Group 5">
            <a:extLst>
              <a:ext uri="{FF2B5EF4-FFF2-40B4-BE49-F238E27FC236}">
                <a16:creationId xmlns:a16="http://schemas.microsoft.com/office/drawing/2014/main" id="{61BBD42D-FE61-E657-8361-803D8BF83B6F}"/>
              </a:ext>
            </a:extLst>
          </p:cNvPr>
          <p:cNvGrpSpPr/>
          <p:nvPr/>
        </p:nvGrpSpPr>
        <p:grpSpPr>
          <a:xfrm>
            <a:off x="1974379" y="0"/>
            <a:ext cx="5130740" cy="662629"/>
            <a:chOff x="2401780" y="948819"/>
            <a:chExt cx="4497454" cy="1369862"/>
          </a:xfrm>
        </p:grpSpPr>
        <p:sp>
          <p:nvSpPr>
            <p:cNvPr id="7" name="Rectangle: Top Corners Rounded 6">
              <a:extLst>
                <a:ext uri="{FF2B5EF4-FFF2-40B4-BE49-F238E27FC236}">
                  <a16:creationId xmlns:a16="http://schemas.microsoft.com/office/drawing/2014/main" id="{630CBB42-3985-8CD2-11EB-A13116672CEF}"/>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7" name="Rectangle 36">
              <a:extLst>
                <a:ext uri="{FF2B5EF4-FFF2-40B4-BE49-F238E27FC236}">
                  <a16:creationId xmlns:a16="http://schemas.microsoft.com/office/drawing/2014/main" id="{C829DD9F-A91C-8043-3C23-FEF6C743F9C5}"/>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8" name="TextBox 37">
            <a:extLst>
              <a:ext uri="{FF2B5EF4-FFF2-40B4-BE49-F238E27FC236}">
                <a16:creationId xmlns:a16="http://schemas.microsoft.com/office/drawing/2014/main" id="{03544B01-E36C-7BE8-6F08-447DB2EBF2E0}"/>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Tree>
    <p:extLst>
      <p:ext uri="{BB962C8B-B14F-4D97-AF65-F5344CB8AC3E}">
        <p14:creationId xmlns:p14="http://schemas.microsoft.com/office/powerpoint/2010/main" val="7038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36" name="TextBox 35">
            <a:extLst>
              <a:ext uri="{FF2B5EF4-FFF2-40B4-BE49-F238E27FC236}">
                <a16:creationId xmlns:a16="http://schemas.microsoft.com/office/drawing/2014/main" id="{A568096D-2FD0-2354-A4A1-368A9941CEF9}"/>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MALTOSE</a:t>
            </a:r>
          </a:p>
        </p:txBody>
      </p:sp>
      <p:grpSp>
        <p:nvGrpSpPr>
          <p:cNvPr id="2" name="Group 1">
            <a:extLst>
              <a:ext uri="{FF2B5EF4-FFF2-40B4-BE49-F238E27FC236}">
                <a16:creationId xmlns:a16="http://schemas.microsoft.com/office/drawing/2014/main" id="{80E5043C-35D9-5C92-61F6-A1CF2D68EBB3}"/>
              </a:ext>
            </a:extLst>
          </p:cNvPr>
          <p:cNvGrpSpPr/>
          <p:nvPr/>
        </p:nvGrpSpPr>
        <p:grpSpPr>
          <a:xfrm>
            <a:off x="480809" y="3741704"/>
            <a:ext cx="8550284" cy="830997"/>
            <a:chOff x="475825" y="5172072"/>
            <a:chExt cx="11400378" cy="1217566"/>
          </a:xfrm>
        </p:grpSpPr>
        <p:sp>
          <p:nvSpPr>
            <p:cNvPr id="3" name="Rectangle: Rounded Corners 2">
              <a:extLst>
                <a:ext uri="{FF2B5EF4-FFF2-40B4-BE49-F238E27FC236}">
                  <a16:creationId xmlns:a16="http://schemas.microsoft.com/office/drawing/2014/main" id="{9ED30CBE-17A4-5A26-AFFF-17C097CE38C5}"/>
                </a:ext>
              </a:extLst>
            </p:cNvPr>
            <p:cNvSpPr/>
            <p:nvPr/>
          </p:nvSpPr>
          <p:spPr>
            <a:xfrm>
              <a:off x="475825" y="5172075"/>
              <a:ext cx="11240350" cy="1209958"/>
            </a:xfrm>
            <a:prstGeom prst="roundRect">
              <a:avLst/>
            </a:prstGeom>
            <a:solidFill>
              <a:schemeClr val="accent6">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BC861C3C-5F35-7603-CC2D-687FBD2AA7D5}"/>
                </a:ext>
              </a:extLst>
            </p:cNvPr>
            <p:cNvSpPr txBox="1"/>
            <p:nvPr/>
          </p:nvSpPr>
          <p:spPr>
            <a:xfrm>
              <a:off x="635853" y="5172072"/>
              <a:ext cx="11240350" cy="1217566"/>
            </a:xfrm>
            <a:prstGeom prst="rect">
              <a:avLst/>
            </a:prstGeom>
            <a:noFill/>
          </p:spPr>
          <p:txBody>
            <a:bodyPr wrap="square" rtlCol="0" anchor="ctr">
              <a:spAutoFit/>
            </a:bodyPr>
            <a:lstStyle/>
            <a:p>
              <a:pPr marL="0" marR="0">
                <a:spcBef>
                  <a:spcPts val="0"/>
                </a:spcBef>
                <a:spcAft>
                  <a:spcPts val="1000"/>
                </a:spcAft>
              </a:pPr>
              <a:r>
                <a:rPr lang="en-US" sz="2400" i="1" kern="1200">
                  <a:solidFill>
                    <a:srgbClr val="525C9A"/>
                  </a:solidFill>
                  <a:effectLst/>
                  <a:latin typeface="Times New Roman" panose="02020603050405020304" pitchFamily="18" charset="0"/>
                  <a:ea typeface="Calibri" panose="020F0502020204030204" pitchFamily="34" charset="0"/>
                  <a:cs typeface="Times New Roman" panose="02020603050405020304" pitchFamily="18" charset="0"/>
                </a:rPr>
                <a:t>b. Trạng thái tự nhiên: </a:t>
              </a:r>
              <a:r>
                <a:rPr lang="en-US" sz="2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trong một số hạt nảy mầm. Maltose chủ yếu được tạo ra trong quá trình thuỷ phân tinh bột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B20F05E-7408-712E-21F6-FABDC8792553}"/>
              </a:ext>
            </a:extLst>
          </p:cNvPr>
          <p:cNvGrpSpPr/>
          <p:nvPr/>
        </p:nvGrpSpPr>
        <p:grpSpPr>
          <a:xfrm>
            <a:off x="1974379" y="0"/>
            <a:ext cx="5130740" cy="662629"/>
            <a:chOff x="2401780" y="948819"/>
            <a:chExt cx="4497454" cy="1369862"/>
          </a:xfrm>
        </p:grpSpPr>
        <p:sp>
          <p:nvSpPr>
            <p:cNvPr id="37" name="Rectangle: Top Corners Rounded 36">
              <a:extLst>
                <a:ext uri="{FF2B5EF4-FFF2-40B4-BE49-F238E27FC236}">
                  <a16:creationId xmlns:a16="http://schemas.microsoft.com/office/drawing/2014/main" id="{06EA95B5-4C36-2A56-B294-0FA8E5EE1EB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8" name="Rectangle 37">
              <a:extLst>
                <a:ext uri="{FF2B5EF4-FFF2-40B4-BE49-F238E27FC236}">
                  <a16:creationId xmlns:a16="http://schemas.microsoft.com/office/drawing/2014/main" id="{FB5BE3A6-FDA7-3A89-B7EB-A3BE466E8C57}"/>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9" name="TextBox 38">
            <a:extLst>
              <a:ext uri="{FF2B5EF4-FFF2-40B4-BE49-F238E27FC236}">
                <a16:creationId xmlns:a16="http://schemas.microsoft.com/office/drawing/2014/main" id="{6C98C458-E81E-BB17-B2A3-14CBB521C457}"/>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grpSp>
        <p:nvGrpSpPr>
          <p:cNvPr id="40" name="Group 39">
            <a:extLst>
              <a:ext uri="{FF2B5EF4-FFF2-40B4-BE49-F238E27FC236}">
                <a16:creationId xmlns:a16="http://schemas.microsoft.com/office/drawing/2014/main" id="{87915A47-D133-2125-265F-AEA1DBFFC2A4}"/>
              </a:ext>
            </a:extLst>
          </p:cNvPr>
          <p:cNvGrpSpPr/>
          <p:nvPr/>
        </p:nvGrpSpPr>
        <p:grpSpPr>
          <a:xfrm>
            <a:off x="1013735" y="1410128"/>
            <a:ext cx="6957074" cy="2177920"/>
            <a:chOff x="0" y="0"/>
            <a:chExt cx="3221355" cy="1056640"/>
          </a:xfrm>
        </p:grpSpPr>
        <p:pic>
          <p:nvPicPr>
            <p:cNvPr id="41" name="Picture 40">
              <a:extLst>
                <a:ext uri="{FF2B5EF4-FFF2-40B4-BE49-F238E27FC236}">
                  <a16:creationId xmlns:a16="http://schemas.microsoft.com/office/drawing/2014/main" id="{43122CCD-7D79-6C4E-1A10-C5C8AC9B12AE}"/>
                </a:ext>
              </a:extLst>
            </p:cNvPr>
            <p:cNvPicPr>
              <a:picLocks noChangeAspect="1"/>
            </p:cNvPicPr>
            <p:nvPr/>
          </p:nvPicPr>
          <p:blipFill>
            <a:blip r:embed="rId4" cstate="print">
              <a:extLst>
                <a:ext uri="{28A0092B-C50C-407E-A947-70E740481C1C}">
                  <a14:useLocalDpi xmlns:a14="http://schemas.microsoft.com/office/drawing/2010/main" val="0"/>
                </a:ext>
              </a:extLst>
            </a:blip>
            <a:srcRect t="274" b="274"/>
            <a:stretch>
              <a:fillRect/>
            </a:stretch>
          </p:blipFill>
          <p:spPr bwMode="auto">
            <a:xfrm>
              <a:off x="0" y="0"/>
              <a:ext cx="1043305" cy="1037590"/>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noFill/>
            </a:ln>
          </p:spPr>
        </p:pic>
        <p:pic>
          <p:nvPicPr>
            <p:cNvPr id="43" name="Picture 42">
              <a:extLst>
                <a:ext uri="{FF2B5EF4-FFF2-40B4-BE49-F238E27FC236}">
                  <a16:creationId xmlns:a16="http://schemas.microsoft.com/office/drawing/2014/main" id="{681E2ED7-FCB8-C004-FABC-D7D1CC37D9A3}"/>
                </a:ext>
              </a:extLst>
            </p:cNvPr>
            <p:cNvPicPr>
              <a:picLocks noChangeAspect="1"/>
            </p:cNvPicPr>
            <p:nvPr/>
          </p:nvPicPr>
          <p:blipFill>
            <a:blip r:embed="rId5">
              <a:extLst>
                <a:ext uri="{28A0092B-C50C-407E-A947-70E740481C1C}">
                  <a14:useLocalDpi xmlns:a14="http://schemas.microsoft.com/office/drawing/2010/main" val="0"/>
                </a:ext>
              </a:extLst>
            </a:blip>
            <a:srcRect l="13415" r="13415"/>
            <a:stretch>
              <a:fillRect/>
            </a:stretch>
          </p:blipFill>
          <p:spPr bwMode="auto">
            <a:xfrm>
              <a:off x="1085850" y="6350"/>
              <a:ext cx="1043305" cy="1037590"/>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noFill/>
            </a:ln>
          </p:spPr>
        </p:pic>
        <p:pic>
          <p:nvPicPr>
            <p:cNvPr id="44" name="Picture 43">
              <a:extLst>
                <a:ext uri="{FF2B5EF4-FFF2-40B4-BE49-F238E27FC236}">
                  <a16:creationId xmlns:a16="http://schemas.microsoft.com/office/drawing/2014/main" id="{D340012E-572C-65A5-B5D5-5933E9F7DFB4}"/>
                </a:ext>
              </a:extLst>
            </p:cNvPr>
            <p:cNvPicPr>
              <a:picLocks noChangeAspect="1"/>
            </p:cNvPicPr>
            <p:nvPr/>
          </p:nvPicPr>
          <p:blipFill rotWithShape="1">
            <a:blip r:embed="rId6">
              <a:extLst>
                <a:ext uri="{28A0092B-C50C-407E-A947-70E740481C1C}">
                  <a14:useLocalDpi xmlns:a14="http://schemas.microsoft.com/office/drawing/2010/main" val="0"/>
                </a:ext>
              </a:extLst>
            </a:blip>
            <a:srcRect l="7872" t="-3672" r="16192" b="3672"/>
            <a:stretch/>
          </p:blipFill>
          <p:spPr bwMode="auto">
            <a:xfrm>
              <a:off x="2178050" y="19050"/>
              <a:ext cx="1043305" cy="1037590"/>
            </a:xfrm>
            <a:custGeom>
              <a:avLst/>
              <a:gdLst>
                <a:gd name="connsiteX0" fmla="*/ 318769 w 637538"/>
                <a:gd name="connsiteY0" fmla="*/ 0 h 634075"/>
                <a:gd name="connsiteX1" fmla="*/ 637538 w 637538"/>
                <a:gd name="connsiteY1" fmla="*/ 318769 h 634075"/>
                <a:gd name="connsiteX2" fmla="*/ 383012 w 637538"/>
                <a:gd name="connsiteY2" fmla="*/ 631062 h 634075"/>
                <a:gd name="connsiteX3" fmla="*/ 353121 w 637538"/>
                <a:gd name="connsiteY3" fmla="*/ 634075 h 634075"/>
                <a:gd name="connsiteX4" fmla="*/ 284417 w 637538"/>
                <a:gd name="connsiteY4" fmla="*/ 634075 h 634075"/>
                <a:gd name="connsiteX5" fmla="*/ 254526 w 637538"/>
                <a:gd name="connsiteY5" fmla="*/ 631062 h 634075"/>
                <a:gd name="connsiteX6" fmla="*/ 0 w 637538"/>
                <a:gd name="connsiteY6" fmla="*/ 318769 h 634075"/>
                <a:gd name="connsiteX7" fmla="*/ 318769 w 637538"/>
                <a:gd name="connsiteY7" fmla="*/ 0 h 6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38" h="634075">
                  <a:moveTo>
                    <a:pt x="318769" y="0"/>
                  </a:moveTo>
                  <a:cubicBezTo>
                    <a:pt x="494820" y="0"/>
                    <a:pt x="637538" y="142718"/>
                    <a:pt x="637538" y="318769"/>
                  </a:cubicBezTo>
                  <a:cubicBezTo>
                    <a:pt x="637538" y="472814"/>
                    <a:pt x="528270" y="601338"/>
                    <a:pt x="383012" y="631062"/>
                  </a:cubicBezTo>
                  <a:lnTo>
                    <a:pt x="353121" y="634075"/>
                  </a:lnTo>
                  <a:lnTo>
                    <a:pt x="284417" y="634075"/>
                  </a:lnTo>
                  <a:lnTo>
                    <a:pt x="254526" y="631062"/>
                  </a:lnTo>
                  <a:cubicBezTo>
                    <a:pt x="109269" y="601338"/>
                    <a:pt x="0" y="472814"/>
                    <a:pt x="0" y="318769"/>
                  </a:cubicBezTo>
                  <a:cubicBezTo>
                    <a:pt x="0" y="142718"/>
                    <a:pt x="142718" y="0"/>
                    <a:pt x="318769" y="0"/>
                  </a:cubicBezTo>
                  <a:close/>
                </a:path>
              </a:pathLst>
            </a:custGeom>
            <a:noFill/>
            <a:ln w="6350">
              <a:noFill/>
            </a:ln>
          </p:spPr>
        </p:pic>
      </p:grpSp>
    </p:spTree>
    <p:extLst>
      <p:ext uri="{BB962C8B-B14F-4D97-AF65-F5344CB8AC3E}">
        <p14:creationId xmlns:p14="http://schemas.microsoft.com/office/powerpoint/2010/main" val="912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2" name="Rectangle: Rounded Corners 1">
            <a:extLst>
              <a:ext uri="{FF2B5EF4-FFF2-40B4-BE49-F238E27FC236}">
                <a16:creationId xmlns:a16="http://schemas.microsoft.com/office/drawing/2014/main" id="{A9C02CC0-0E62-FEAA-A056-FF5B6C68935E}"/>
              </a:ext>
            </a:extLst>
          </p:cNvPr>
          <p:cNvSpPr/>
          <p:nvPr/>
        </p:nvSpPr>
        <p:spPr>
          <a:xfrm>
            <a:off x="4604668" y="4037449"/>
            <a:ext cx="2698550" cy="332872"/>
          </a:xfrm>
          <a:prstGeom prst="roundRect">
            <a:avLst/>
          </a:prstGeom>
          <a:gradFill flip="none" rotWithShape="1">
            <a:gsLst>
              <a:gs pos="0">
                <a:srgbClr val="F7911F">
                  <a:tint val="66000"/>
                  <a:satMod val="160000"/>
                </a:srgbClr>
              </a:gs>
              <a:gs pos="50000">
                <a:srgbClr val="F7911F">
                  <a:tint val="44500"/>
                  <a:satMod val="160000"/>
                </a:srgbClr>
              </a:gs>
              <a:gs pos="100000">
                <a:srgbClr val="F7911F">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Bánh kẹo</a:t>
            </a:r>
          </a:p>
        </p:txBody>
      </p:sp>
      <p:sp>
        <p:nvSpPr>
          <p:cNvPr id="37" name="Rectangle: Rounded Corners 36">
            <a:extLst>
              <a:ext uri="{FF2B5EF4-FFF2-40B4-BE49-F238E27FC236}">
                <a16:creationId xmlns:a16="http://schemas.microsoft.com/office/drawing/2014/main" id="{A4F9485B-26BF-3C28-1442-E856E5AB3525}"/>
              </a:ext>
            </a:extLst>
          </p:cNvPr>
          <p:cNvSpPr/>
          <p:nvPr/>
        </p:nvSpPr>
        <p:spPr>
          <a:xfrm>
            <a:off x="754093" y="4026207"/>
            <a:ext cx="2369998" cy="317563"/>
          </a:xfrm>
          <a:prstGeom prst="roundRect">
            <a:avLst/>
          </a:prstGeom>
          <a:gradFill flip="none" rotWithShape="1">
            <a:gsLst>
              <a:gs pos="0">
                <a:srgbClr val="0000FE">
                  <a:tint val="66000"/>
                  <a:satMod val="160000"/>
                </a:srgbClr>
              </a:gs>
              <a:gs pos="50000">
                <a:srgbClr val="0000FE">
                  <a:tint val="44500"/>
                  <a:satMod val="160000"/>
                </a:srgbClr>
              </a:gs>
              <a:gs pos="100000">
                <a:srgbClr val="0000FE">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a:solidFill>
                  <a:sysClr val="windowText" lastClr="000000"/>
                </a:solidFill>
                <a:latin typeface="Times New Roman" panose="02020603050405020304" pitchFamily="18" charset="0"/>
                <a:cs typeface="Times New Roman" panose="02020603050405020304" pitchFamily="18" charset="0"/>
              </a:rPr>
              <a:t>Bia </a:t>
            </a:r>
          </a:p>
        </p:txBody>
      </p:sp>
      <p:sp>
        <p:nvSpPr>
          <p:cNvPr id="38" name="TextBox 37">
            <a:extLst>
              <a:ext uri="{FF2B5EF4-FFF2-40B4-BE49-F238E27FC236}">
                <a16:creationId xmlns:a16="http://schemas.microsoft.com/office/drawing/2014/main" id="{EA3CED75-B5B6-7F0E-90AE-E0E4C844C7B9}"/>
              </a:ext>
            </a:extLst>
          </p:cNvPr>
          <p:cNvSpPr txBox="1"/>
          <p:nvPr/>
        </p:nvSpPr>
        <p:spPr>
          <a:xfrm>
            <a:off x="3286532" y="752733"/>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MALTOSE</a:t>
            </a:r>
          </a:p>
        </p:txBody>
      </p:sp>
      <p:grpSp>
        <p:nvGrpSpPr>
          <p:cNvPr id="40" name="Group 39">
            <a:extLst>
              <a:ext uri="{FF2B5EF4-FFF2-40B4-BE49-F238E27FC236}">
                <a16:creationId xmlns:a16="http://schemas.microsoft.com/office/drawing/2014/main" id="{60B5BC11-C4D6-ED5E-62CA-C4DBCE294000}"/>
              </a:ext>
            </a:extLst>
          </p:cNvPr>
          <p:cNvGrpSpPr/>
          <p:nvPr/>
        </p:nvGrpSpPr>
        <p:grpSpPr>
          <a:xfrm>
            <a:off x="1974379" y="0"/>
            <a:ext cx="5130740" cy="662629"/>
            <a:chOff x="2401780" y="948819"/>
            <a:chExt cx="4497454" cy="1369862"/>
          </a:xfrm>
        </p:grpSpPr>
        <p:sp>
          <p:nvSpPr>
            <p:cNvPr id="41" name="Rectangle: Top Corners Rounded 40">
              <a:extLst>
                <a:ext uri="{FF2B5EF4-FFF2-40B4-BE49-F238E27FC236}">
                  <a16:creationId xmlns:a16="http://schemas.microsoft.com/office/drawing/2014/main" id="{D1B713BA-769F-93C4-456F-82311B7E6E22}"/>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42" name="Rectangle 41">
              <a:extLst>
                <a:ext uri="{FF2B5EF4-FFF2-40B4-BE49-F238E27FC236}">
                  <a16:creationId xmlns:a16="http://schemas.microsoft.com/office/drawing/2014/main" id="{E50D5240-57F4-2A56-7FA7-E32F8F65389B}"/>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43" name="TextBox 42">
            <a:extLst>
              <a:ext uri="{FF2B5EF4-FFF2-40B4-BE49-F238E27FC236}">
                <a16:creationId xmlns:a16="http://schemas.microsoft.com/office/drawing/2014/main" id="{22596562-0566-E5E5-9207-FFFF8D6BB9AF}"/>
              </a:ext>
            </a:extLst>
          </p:cNvPr>
          <p:cNvSpPr txBox="1"/>
          <p:nvPr/>
        </p:nvSpPr>
        <p:spPr>
          <a:xfrm>
            <a:off x="2084931" y="125946"/>
            <a:ext cx="5048233" cy="46166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rPr>
              <a:t>III. TT TỰ NHIÊN VÀ ỨNG DỤNG</a:t>
            </a:r>
          </a:p>
        </p:txBody>
      </p:sp>
      <p:sp>
        <p:nvSpPr>
          <p:cNvPr id="44" name="TextBox 43">
            <a:extLst>
              <a:ext uri="{FF2B5EF4-FFF2-40B4-BE49-F238E27FC236}">
                <a16:creationId xmlns:a16="http://schemas.microsoft.com/office/drawing/2014/main" id="{D6FEB856-4F1C-D351-C3FF-CC7B22C376CF}"/>
              </a:ext>
            </a:extLst>
          </p:cNvPr>
          <p:cNvSpPr txBox="1"/>
          <p:nvPr/>
        </p:nvSpPr>
        <p:spPr>
          <a:xfrm>
            <a:off x="1088219" y="1176834"/>
            <a:ext cx="2275888" cy="461665"/>
          </a:xfrm>
          <a:prstGeom prst="rect">
            <a:avLst/>
          </a:prstGeom>
          <a:noFill/>
        </p:spPr>
        <p:txBody>
          <a:bodyPr wrap="square">
            <a:spAutoFit/>
          </a:bodyPr>
          <a:lstStyle/>
          <a:p>
            <a:r>
              <a:rPr lang="en-US" sz="2400" i="1" kern="1200">
                <a:solidFill>
                  <a:srgbClr val="525C9A"/>
                </a:solidFill>
                <a:effectLst/>
                <a:latin typeface="Times New Roman" panose="02020603050405020304" pitchFamily="18" charset="0"/>
                <a:ea typeface="Calibri" panose="020F0502020204030204" pitchFamily="34" charset="0"/>
              </a:rPr>
              <a:t>c. Ứng dụng: </a:t>
            </a:r>
            <a:endParaRPr lang="en-US" sz="2400" i="1"/>
          </a:p>
        </p:txBody>
      </p:sp>
      <p:grpSp>
        <p:nvGrpSpPr>
          <p:cNvPr id="45" name="Group 44">
            <a:extLst>
              <a:ext uri="{FF2B5EF4-FFF2-40B4-BE49-F238E27FC236}">
                <a16:creationId xmlns:a16="http://schemas.microsoft.com/office/drawing/2014/main" id="{62FECDE7-A7B9-FB23-9A04-4C41E8985D23}"/>
              </a:ext>
            </a:extLst>
          </p:cNvPr>
          <p:cNvGrpSpPr/>
          <p:nvPr/>
        </p:nvGrpSpPr>
        <p:grpSpPr>
          <a:xfrm>
            <a:off x="750699" y="1676063"/>
            <a:ext cx="7492910" cy="2202971"/>
            <a:chOff x="-16065" y="76200"/>
            <a:chExt cx="4594413" cy="1035050"/>
          </a:xfrm>
        </p:grpSpPr>
        <p:pic>
          <p:nvPicPr>
            <p:cNvPr id="46" name="Picture 45">
              <a:extLst>
                <a:ext uri="{FF2B5EF4-FFF2-40B4-BE49-F238E27FC236}">
                  <a16:creationId xmlns:a16="http://schemas.microsoft.com/office/drawing/2014/main" id="{9751FE89-1CA0-5E7C-BE9E-A9A296F292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65" y="76200"/>
              <a:ext cx="1470213" cy="1035050"/>
            </a:xfrm>
            <a:prstGeom prst="rect">
              <a:avLst/>
            </a:prstGeom>
          </p:spPr>
        </p:pic>
        <p:pic>
          <p:nvPicPr>
            <p:cNvPr id="47" name="Picture 46">
              <a:extLst>
                <a:ext uri="{FF2B5EF4-FFF2-40B4-BE49-F238E27FC236}">
                  <a16:creationId xmlns:a16="http://schemas.microsoft.com/office/drawing/2014/main" id="{7235B354-185D-1080-D120-DD3E0F0162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4150" y="76200"/>
              <a:ext cx="1543050" cy="1035050"/>
            </a:xfrm>
            <a:prstGeom prst="rect">
              <a:avLst/>
            </a:prstGeom>
          </p:spPr>
        </p:pic>
        <p:pic>
          <p:nvPicPr>
            <p:cNvPr id="48" name="Picture 47">
              <a:extLst>
                <a:ext uri="{FF2B5EF4-FFF2-40B4-BE49-F238E27FC236}">
                  <a16:creationId xmlns:a16="http://schemas.microsoft.com/office/drawing/2014/main" id="{69D66D3A-DD8D-8775-F20A-B90F023CA4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84498" y="76200"/>
              <a:ext cx="1593850" cy="1035050"/>
            </a:xfrm>
            <a:prstGeom prst="rect">
              <a:avLst/>
            </a:prstGeom>
          </p:spPr>
        </p:pic>
      </p:grpSp>
    </p:spTree>
    <p:extLst>
      <p:ext uri="{BB962C8B-B14F-4D97-AF65-F5344CB8AC3E}">
        <p14:creationId xmlns:p14="http://schemas.microsoft.com/office/powerpoint/2010/main" val="238588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54"/>
          <p:cNvSpPr txBox="1">
            <a:spLocks noGrp="1"/>
          </p:cNvSpPr>
          <p:nvPr>
            <p:ph type="title"/>
          </p:nvPr>
        </p:nvSpPr>
        <p:spPr>
          <a:xfrm>
            <a:off x="713225" y="553450"/>
            <a:ext cx="7314099" cy="60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accent3">
                    <a:lumMod val="50000"/>
                  </a:schemeClr>
                </a:solidFill>
                <a:latin typeface="Times New Roman" panose="02020603050405020304" pitchFamily="18" charset="0"/>
                <a:cs typeface="Times New Roman" panose="02020603050405020304" pitchFamily="18" charset="0"/>
              </a:rPr>
              <a:t>EM ĐÃ HỌC</a:t>
            </a:r>
            <a:endParaRPr b="1">
              <a:solidFill>
                <a:schemeClr val="accent3">
                  <a:lumMod val="50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b="1">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977" name="Google Shape;1977;p54"/>
          <p:cNvSpPr txBox="1">
            <a:spLocks noGrp="1"/>
          </p:cNvSpPr>
          <p:nvPr>
            <p:ph type="body" idx="1"/>
          </p:nvPr>
        </p:nvSpPr>
        <p:spPr>
          <a:xfrm>
            <a:off x="648468" y="1143776"/>
            <a:ext cx="8001013" cy="345457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t" anchorCtr="0">
            <a:noAutofit/>
          </a:bodyPr>
          <a:lstStyle/>
          <a:p>
            <a:pPr lvl="0" algn="just">
              <a:lnSpc>
                <a:spcPct val="100000"/>
              </a:lnSpc>
              <a:spcBef>
                <a:spcPts val="0"/>
              </a:spcBef>
              <a:buFont typeface="Albert Sans"/>
              <a:buChar char="●"/>
            </a:pPr>
            <a:r>
              <a:rPr lang="vi-VN" sz="2800">
                <a:solidFill>
                  <a:schemeClr val="dk1"/>
                </a:solidFill>
                <a:latin typeface="Times New Roman" panose="02020603050405020304" pitchFamily="18" charset="0"/>
                <a:cs typeface="Times New Roman" panose="02020603050405020304" pitchFamily="18" charset="0"/>
              </a:rPr>
              <a:t>Phân tử saccharose cấu tạo từ một đơn vị </a:t>
            </a:r>
            <a:r>
              <a:rPr lang="el-GR" sz="2800">
                <a:solidFill>
                  <a:schemeClr val="dk1"/>
                </a:solidFill>
                <a:latin typeface="Times New Roman" panose="02020603050405020304" pitchFamily="18" charset="0"/>
                <a:cs typeface="Times New Roman" panose="02020603050405020304" pitchFamily="18" charset="0"/>
              </a:rPr>
              <a:t>α</a:t>
            </a:r>
            <a:r>
              <a:rPr lang="en-US" sz="2800">
                <a:solidFill>
                  <a:schemeClr val="dk1"/>
                </a:solidFill>
                <a:latin typeface="Times New Roman" panose="02020603050405020304" pitchFamily="18" charset="0"/>
                <a:cs typeface="Times New Roman" panose="02020603050405020304" pitchFamily="18" charset="0"/>
              </a:rPr>
              <a:t>-</a:t>
            </a:r>
            <a:r>
              <a:rPr lang="vi-VN" sz="2800">
                <a:solidFill>
                  <a:schemeClr val="dk1"/>
                </a:solidFill>
                <a:latin typeface="Times New Roman" panose="02020603050405020304" pitchFamily="18" charset="0"/>
                <a:cs typeface="Times New Roman" panose="02020603050405020304" pitchFamily="18" charset="0"/>
              </a:rPr>
              <a:t>glucose và một đơn vị </a:t>
            </a:r>
            <a:r>
              <a:rPr lang="el-GR" sz="2800">
                <a:solidFill>
                  <a:schemeClr val="dk1"/>
                </a:solidFill>
                <a:latin typeface="Times New Roman" panose="02020603050405020304" pitchFamily="18" charset="0"/>
                <a:cs typeface="Times New Roman" panose="02020603050405020304" pitchFamily="18" charset="0"/>
              </a:rPr>
              <a:t>β</a:t>
            </a:r>
            <a:r>
              <a:rPr lang="vi-VN" sz="2800">
                <a:solidFill>
                  <a:schemeClr val="dk1"/>
                </a:solidFill>
                <a:latin typeface="Times New Roman" panose="02020603050405020304" pitchFamily="18" charset="0"/>
                <a:cs typeface="Times New Roman" panose="02020603050405020304" pitchFamily="18" charset="0"/>
              </a:rPr>
              <a:t>-fructose qua liên kết </a:t>
            </a:r>
            <a:r>
              <a:rPr lang="el-GR" sz="2800">
                <a:solidFill>
                  <a:schemeClr val="dk1"/>
                </a:solidFill>
                <a:latin typeface="Times New Roman" panose="02020603050405020304" pitchFamily="18" charset="0"/>
                <a:cs typeface="Times New Roman" panose="02020603050405020304" pitchFamily="18" charset="0"/>
              </a:rPr>
              <a:t>α</a:t>
            </a:r>
            <a:r>
              <a:rPr lang="en-US" sz="2800">
                <a:solidFill>
                  <a:schemeClr val="dk1"/>
                </a:solidFill>
                <a:latin typeface="Times New Roman" panose="02020603050405020304" pitchFamily="18" charset="0"/>
                <a:cs typeface="Times New Roman" panose="02020603050405020304" pitchFamily="18" charset="0"/>
              </a:rPr>
              <a:t>- </a:t>
            </a:r>
            <a:r>
              <a:rPr lang="vi-VN" sz="2800">
                <a:solidFill>
                  <a:schemeClr val="dk1"/>
                </a:solidFill>
                <a:latin typeface="Times New Roman" panose="02020603050405020304" pitchFamily="18" charset="0"/>
                <a:cs typeface="Times New Roman" panose="02020603050405020304" pitchFamily="18" charset="0"/>
              </a:rPr>
              <a:t>1,2-glycoside. Phân tử maltose cấu tạo từ hai đơn vị glucose qua liên kết </a:t>
            </a:r>
            <a:r>
              <a:rPr lang="el-GR" sz="2800">
                <a:solidFill>
                  <a:schemeClr val="dk1"/>
                </a:solidFill>
                <a:latin typeface="Times New Roman" panose="02020603050405020304" pitchFamily="18" charset="0"/>
                <a:cs typeface="Times New Roman" panose="02020603050405020304" pitchFamily="18" charset="0"/>
              </a:rPr>
              <a:t>α</a:t>
            </a:r>
            <a:r>
              <a:rPr lang="en-US" sz="2800">
                <a:solidFill>
                  <a:schemeClr val="dk1"/>
                </a:solidFill>
                <a:latin typeface="Times New Roman" panose="02020603050405020304" pitchFamily="18" charset="0"/>
                <a:cs typeface="Times New Roman" panose="02020603050405020304" pitchFamily="18" charset="0"/>
              </a:rPr>
              <a:t>- </a:t>
            </a:r>
            <a:r>
              <a:rPr lang="vi-VN" sz="2800">
                <a:solidFill>
                  <a:schemeClr val="dk1"/>
                </a:solidFill>
                <a:latin typeface="Times New Roman" panose="02020603050405020304" pitchFamily="18" charset="0"/>
                <a:cs typeface="Times New Roman" panose="02020603050405020304" pitchFamily="18" charset="0"/>
              </a:rPr>
              <a:t>1,4-glycoside.</a:t>
            </a:r>
          </a:p>
          <a:p>
            <a:pPr lvl="0" algn="just">
              <a:lnSpc>
                <a:spcPct val="100000"/>
              </a:lnSpc>
              <a:spcBef>
                <a:spcPts val="0"/>
              </a:spcBef>
              <a:buFont typeface="Albert Sans"/>
              <a:buChar char="●"/>
            </a:pPr>
            <a:r>
              <a:rPr lang="vi-VN" sz="2800">
                <a:solidFill>
                  <a:schemeClr val="dk1"/>
                </a:solidFill>
                <a:latin typeface="Times New Roman" panose="02020603050405020304" pitchFamily="18" charset="0"/>
                <a:cs typeface="Times New Roman" panose="02020603050405020304" pitchFamily="18" charset="0"/>
              </a:rPr>
              <a:t>Saccharose có tính chất của polyalcohol tương tự glucose (hoà tan được Cu(OH)</a:t>
            </a:r>
            <a:r>
              <a:rPr lang="vi-VN" sz="2800" baseline="-25000">
                <a:solidFill>
                  <a:schemeClr val="dk1"/>
                </a:solidFill>
                <a:latin typeface="Times New Roman" panose="02020603050405020304" pitchFamily="18" charset="0"/>
                <a:cs typeface="Times New Roman" panose="02020603050405020304" pitchFamily="18" charset="0"/>
              </a:rPr>
              <a:t>2</a:t>
            </a:r>
            <a:r>
              <a:rPr lang="vi-VN" sz="2800">
                <a:solidFill>
                  <a:schemeClr val="dk1"/>
                </a:solidFill>
                <a:latin typeface="Times New Roman" panose="02020603050405020304" pitchFamily="18" charset="0"/>
                <a:cs typeface="Times New Roman" panose="02020603050405020304" pitchFamily="18" charset="0"/>
              </a:rPr>
              <a:t> trong môi trường kiềm tạo dung dịch màu xanh lam).</a:t>
            </a:r>
          </a:p>
        </p:txBody>
      </p:sp>
      <p:grpSp>
        <p:nvGrpSpPr>
          <p:cNvPr id="1978" name="Google Shape;1978;p54"/>
          <p:cNvGrpSpPr/>
          <p:nvPr/>
        </p:nvGrpSpPr>
        <p:grpSpPr>
          <a:xfrm>
            <a:off x="7867900" y="217013"/>
            <a:ext cx="1255264" cy="1273474"/>
            <a:chOff x="2340000" y="785160"/>
            <a:chExt cx="4194000" cy="4254840"/>
          </a:xfrm>
        </p:grpSpPr>
        <p:sp>
          <p:nvSpPr>
            <p:cNvPr id="1979" name="Google Shape;1979;p54"/>
            <p:cNvSpPr/>
            <p:nvPr/>
          </p:nvSpPr>
          <p:spPr>
            <a:xfrm>
              <a:off x="5618880" y="2868480"/>
              <a:ext cx="507600" cy="597960"/>
            </a:xfrm>
            <a:custGeom>
              <a:avLst/>
              <a:gdLst/>
              <a:ahLst/>
              <a:cxnLst/>
              <a:rect l="l" t="t" r="r" b="b"/>
              <a:pathLst>
                <a:path w="1410" h="1661" extrusionOk="0">
                  <a:moveTo>
                    <a:pt x="1067" y="0"/>
                  </a:moveTo>
                  <a:lnTo>
                    <a:pt x="1149" y="394"/>
                  </a:lnTo>
                  <a:lnTo>
                    <a:pt x="1410" y="1661"/>
                  </a:lnTo>
                  <a:lnTo>
                    <a:pt x="0" y="1049"/>
                  </a:lnTo>
                  <a:lnTo>
                    <a:pt x="106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54"/>
            <p:cNvSpPr/>
            <p:nvPr/>
          </p:nvSpPr>
          <p:spPr>
            <a:xfrm>
              <a:off x="5180040" y="2351520"/>
              <a:ext cx="573840" cy="343440"/>
            </a:xfrm>
            <a:custGeom>
              <a:avLst/>
              <a:gdLst/>
              <a:ahLst/>
              <a:cxnLst/>
              <a:rect l="l" t="t" r="r" b="b"/>
              <a:pathLst>
                <a:path w="1594" h="954" extrusionOk="0">
                  <a:moveTo>
                    <a:pt x="1594" y="0"/>
                  </a:moveTo>
                  <a:lnTo>
                    <a:pt x="945" y="954"/>
                  </a:lnTo>
                  <a:lnTo>
                    <a:pt x="802" y="904"/>
                  </a:lnTo>
                  <a:lnTo>
                    <a:pt x="800" y="904"/>
                  </a:lnTo>
                  <a:lnTo>
                    <a:pt x="0" y="403"/>
                  </a:lnTo>
                  <a:lnTo>
                    <a:pt x="1594"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54"/>
            <p:cNvSpPr/>
            <p:nvPr/>
          </p:nvSpPr>
          <p:spPr>
            <a:xfrm>
              <a:off x="3240360" y="1287000"/>
              <a:ext cx="1473480" cy="879840"/>
            </a:xfrm>
            <a:custGeom>
              <a:avLst/>
              <a:gdLst/>
              <a:ahLst/>
              <a:cxnLst/>
              <a:rect l="l" t="t" r="r" b="b"/>
              <a:pathLst>
                <a:path w="4093" h="2444" extrusionOk="0">
                  <a:moveTo>
                    <a:pt x="4093" y="60"/>
                  </a:moveTo>
                  <a:lnTo>
                    <a:pt x="3941" y="2397"/>
                  </a:lnTo>
                  <a:lnTo>
                    <a:pt x="3913" y="2444"/>
                  </a:lnTo>
                  <a:lnTo>
                    <a:pt x="0" y="6"/>
                  </a:lnTo>
                  <a:lnTo>
                    <a:pt x="0" y="0"/>
                  </a:lnTo>
                  <a:lnTo>
                    <a:pt x="2163" y="32"/>
                  </a:lnTo>
                  <a:lnTo>
                    <a:pt x="4093" y="6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54"/>
            <p:cNvSpPr/>
            <p:nvPr/>
          </p:nvSpPr>
          <p:spPr>
            <a:xfrm>
              <a:off x="4375080" y="4460760"/>
              <a:ext cx="496440" cy="579240"/>
            </a:xfrm>
            <a:custGeom>
              <a:avLst/>
              <a:gdLst/>
              <a:ahLst/>
              <a:cxnLst/>
              <a:rect l="l" t="t" r="r" b="b"/>
              <a:pathLst>
                <a:path w="1379" h="1609" extrusionOk="0">
                  <a:moveTo>
                    <a:pt x="0" y="1609"/>
                  </a:moveTo>
                  <a:lnTo>
                    <a:pt x="1379" y="553"/>
                  </a:lnTo>
                  <a:lnTo>
                    <a:pt x="295" y="0"/>
                  </a:lnTo>
                  <a:lnTo>
                    <a:pt x="0" y="1609"/>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54"/>
            <p:cNvSpPr/>
            <p:nvPr/>
          </p:nvSpPr>
          <p:spPr>
            <a:xfrm>
              <a:off x="3805560" y="3528360"/>
              <a:ext cx="413280" cy="404280"/>
            </a:xfrm>
            <a:custGeom>
              <a:avLst/>
              <a:gdLst/>
              <a:ahLst/>
              <a:cxnLst/>
              <a:rect l="l" t="t" r="r" b="b"/>
              <a:pathLst>
                <a:path w="1148" h="1123" extrusionOk="0">
                  <a:moveTo>
                    <a:pt x="1046" y="572"/>
                  </a:moveTo>
                  <a:lnTo>
                    <a:pt x="1148" y="1017"/>
                  </a:lnTo>
                  <a:lnTo>
                    <a:pt x="31" y="1123"/>
                  </a:lnTo>
                  <a:lnTo>
                    <a:pt x="0" y="1099"/>
                  </a:lnTo>
                  <a:lnTo>
                    <a:pt x="825" y="0"/>
                  </a:lnTo>
                  <a:lnTo>
                    <a:pt x="1046" y="57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54"/>
            <p:cNvSpPr/>
            <p:nvPr/>
          </p:nvSpPr>
          <p:spPr>
            <a:xfrm>
              <a:off x="2363400" y="1979640"/>
              <a:ext cx="794880" cy="987120"/>
            </a:xfrm>
            <a:custGeom>
              <a:avLst/>
              <a:gdLst/>
              <a:ahLst/>
              <a:cxnLst/>
              <a:rect l="l" t="t" r="r" b="b"/>
              <a:pathLst>
                <a:path w="2208" h="2742" extrusionOk="0">
                  <a:moveTo>
                    <a:pt x="2208" y="0"/>
                  </a:moveTo>
                  <a:lnTo>
                    <a:pt x="2030" y="2742"/>
                  </a:lnTo>
                  <a:lnTo>
                    <a:pt x="0" y="2610"/>
                  </a:lnTo>
                  <a:lnTo>
                    <a:pt x="2208"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54"/>
            <p:cNvSpPr/>
            <p:nvPr/>
          </p:nvSpPr>
          <p:spPr>
            <a:xfrm>
              <a:off x="3770640" y="3894480"/>
              <a:ext cx="562320" cy="493560"/>
            </a:xfrm>
            <a:custGeom>
              <a:avLst/>
              <a:gdLst/>
              <a:ahLst/>
              <a:cxnLst/>
              <a:rect l="l" t="t" r="r" b="b"/>
              <a:pathLst>
                <a:path w="1562" h="1371" extrusionOk="0">
                  <a:moveTo>
                    <a:pt x="128" y="106"/>
                  </a:moveTo>
                  <a:lnTo>
                    <a:pt x="1245" y="0"/>
                  </a:lnTo>
                  <a:lnTo>
                    <a:pt x="1562" y="1371"/>
                  </a:lnTo>
                  <a:lnTo>
                    <a:pt x="0" y="210"/>
                  </a:lnTo>
                  <a:lnTo>
                    <a:pt x="97" y="82"/>
                  </a:lnTo>
                  <a:lnTo>
                    <a:pt x="128" y="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54"/>
            <p:cNvSpPr/>
            <p:nvPr/>
          </p:nvSpPr>
          <p:spPr>
            <a:xfrm>
              <a:off x="3094200" y="1285200"/>
              <a:ext cx="808200" cy="1732320"/>
            </a:xfrm>
            <a:custGeom>
              <a:avLst/>
              <a:gdLst/>
              <a:ahLst/>
              <a:cxnLst/>
              <a:rect l="l" t="t" r="r" b="b"/>
              <a:pathLst>
                <a:path w="2245" h="4812" extrusionOk="0">
                  <a:moveTo>
                    <a:pt x="404" y="7"/>
                  </a:moveTo>
                  <a:lnTo>
                    <a:pt x="2245" y="4788"/>
                  </a:lnTo>
                  <a:lnTo>
                    <a:pt x="2180" y="4812"/>
                  </a:lnTo>
                  <a:lnTo>
                    <a:pt x="0" y="4671"/>
                  </a:lnTo>
                  <a:lnTo>
                    <a:pt x="178" y="1929"/>
                  </a:lnTo>
                  <a:lnTo>
                    <a:pt x="302" y="0"/>
                  </a:lnTo>
                  <a:lnTo>
                    <a:pt x="404" y="1"/>
                  </a:lnTo>
                  <a:lnTo>
                    <a:pt x="404" y="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54"/>
            <p:cNvSpPr/>
            <p:nvPr/>
          </p:nvSpPr>
          <p:spPr>
            <a:xfrm>
              <a:off x="4018680" y="831600"/>
              <a:ext cx="725760" cy="475560"/>
            </a:xfrm>
            <a:custGeom>
              <a:avLst/>
              <a:gdLst/>
              <a:ahLst/>
              <a:cxnLst/>
              <a:rect l="l" t="t" r="r" b="b"/>
              <a:pathLst>
                <a:path w="2016" h="1321" extrusionOk="0">
                  <a:moveTo>
                    <a:pt x="1931" y="1295"/>
                  </a:moveTo>
                  <a:lnTo>
                    <a:pt x="1929" y="1321"/>
                  </a:lnTo>
                  <a:lnTo>
                    <a:pt x="0" y="1293"/>
                  </a:lnTo>
                  <a:lnTo>
                    <a:pt x="0" y="1280"/>
                  </a:lnTo>
                  <a:lnTo>
                    <a:pt x="2016" y="0"/>
                  </a:lnTo>
                  <a:lnTo>
                    <a:pt x="1931" y="1295"/>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54"/>
            <p:cNvSpPr/>
            <p:nvPr/>
          </p:nvSpPr>
          <p:spPr>
            <a:xfrm>
              <a:off x="4415400" y="4098240"/>
              <a:ext cx="456120" cy="561600"/>
            </a:xfrm>
            <a:custGeom>
              <a:avLst/>
              <a:gdLst/>
              <a:ahLst/>
              <a:cxnLst/>
              <a:rect l="l" t="t" r="r" b="b"/>
              <a:pathLst>
                <a:path w="1267" h="1560" extrusionOk="0">
                  <a:moveTo>
                    <a:pt x="0" y="915"/>
                  </a:moveTo>
                  <a:lnTo>
                    <a:pt x="929" y="0"/>
                  </a:lnTo>
                  <a:lnTo>
                    <a:pt x="1267" y="1560"/>
                  </a:lnTo>
                  <a:lnTo>
                    <a:pt x="183" y="1007"/>
                  </a:lnTo>
                  <a:lnTo>
                    <a:pt x="0" y="9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54"/>
            <p:cNvSpPr/>
            <p:nvPr/>
          </p:nvSpPr>
          <p:spPr>
            <a:xfrm>
              <a:off x="5520240" y="2351520"/>
              <a:ext cx="434520" cy="498600"/>
            </a:xfrm>
            <a:custGeom>
              <a:avLst/>
              <a:gdLst/>
              <a:ahLst/>
              <a:cxnLst/>
              <a:rect l="l" t="t" r="r" b="b"/>
              <a:pathLst>
                <a:path w="1207" h="1385" extrusionOk="0">
                  <a:moveTo>
                    <a:pt x="649" y="0"/>
                  </a:moveTo>
                  <a:lnTo>
                    <a:pt x="1207" y="1385"/>
                  </a:lnTo>
                  <a:lnTo>
                    <a:pt x="0" y="954"/>
                  </a:lnTo>
                  <a:lnTo>
                    <a:pt x="649"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54"/>
            <p:cNvSpPr/>
            <p:nvPr/>
          </p:nvSpPr>
          <p:spPr>
            <a:xfrm>
              <a:off x="6031800" y="2900160"/>
              <a:ext cx="478080" cy="564840"/>
            </a:xfrm>
            <a:custGeom>
              <a:avLst/>
              <a:gdLst/>
              <a:ahLst/>
              <a:cxnLst/>
              <a:rect l="l" t="t" r="r" b="b"/>
              <a:pathLst>
                <a:path w="1328" h="1569" extrusionOk="0">
                  <a:moveTo>
                    <a:pt x="1328" y="0"/>
                  </a:moveTo>
                  <a:lnTo>
                    <a:pt x="261" y="1569"/>
                  </a:lnTo>
                  <a:lnTo>
                    <a:pt x="0" y="300"/>
                  </a:lnTo>
                  <a:lnTo>
                    <a:pt x="1328"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54"/>
            <p:cNvSpPr/>
            <p:nvPr/>
          </p:nvSpPr>
          <p:spPr>
            <a:xfrm>
              <a:off x="4219560" y="2697120"/>
              <a:ext cx="1783440" cy="1789920"/>
            </a:xfrm>
            <a:custGeom>
              <a:avLst/>
              <a:gdLst/>
              <a:ahLst/>
              <a:cxnLst/>
              <a:rect l="l" t="t" r="r" b="b"/>
              <a:pathLst>
                <a:path w="4954" h="4972" extrusionOk="0">
                  <a:moveTo>
                    <a:pt x="544" y="4810"/>
                  </a:moveTo>
                  <a:lnTo>
                    <a:pt x="380" y="4972"/>
                  </a:lnTo>
                  <a:lnTo>
                    <a:pt x="317" y="4703"/>
                  </a:lnTo>
                  <a:lnTo>
                    <a:pt x="0" y="3330"/>
                  </a:lnTo>
                  <a:lnTo>
                    <a:pt x="67" y="3324"/>
                  </a:lnTo>
                  <a:lnTo>
                    <a:pt x="1594" y="1898"/>
                  </a:lnTo>
                  <a:lnTo>
                    <a:pt x="2074" y="1449"/>
                  </a:lnTo>
                  <a:lnTo>
                    <a:pt x="3596" y="26"/>
                  </a:lnTo>
                  <a:lnTo>
                    <a:pt x="3614" y="0"/>
                  </a:lnTo>
                  <a:lnTo>
                    <a:pt x="4822" y="428"/>
                  </a:lnTo>
                  <a:lnTo>
                    <a:pt x="4954" y="476"/>
                  </a:lnTo>
                  <a:lnTo>
                    <a:pt x="3887" y="1525"/>
                  </a:lnTo>
                  <a:lnTo>
                    <a:pt x="1475" y="3898"/>
                  </a:lnTo>
                  <a:lnTo>
                    <a:pt x="546" y="4810"/>
                  </a:lnTo>
                  <a:lnTo>
                    <a:pt x="544" y="481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54"/>
            <p:cNvSpPr/>
            <p:nvPr/>
          </p:nvSpPr>
          <p:spPr>
            <a:xfrm>
              <a:off x="3240360" y="1289160"/>
              <a:ext cx="1725840" cy="2091240"/>
            </a:xfrm>
            <a:custGeom>
              <a:avLst/>
              <a:gdLst/>
              <a:ahLst/>
              <a:cxnLst/>
              <a:rect l="l" t="t" r="r" b="b"/>
              <a:pathLst>
                <a:path w="4794" h="5809" extrusionOk="0">
                  <a:moveTo>
                    <a:pt x="4794" y="5360"/>
                  </a:moveTo>
                  <a:lnTo>
                    <a:pt x="4314" y="5809"/>
                  </a:lnTo>
                  <a:lnTo>
                    <a:pt x="0" y="0"/>
                  </a:lnTo>
                  <a:lnTo>
                    <a:pt x="4794" y="536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3" name="Google Shape;1993;p54"/>
            <p:cNvSpPr/>
            <p:nvPr/>
          </p:nvSpPr>
          <p:spPr>
            <a:xfrm>
              <a:off x="3239640" y="1287720"/>
              <a:ext cx="1553040" cy="2604240"/>
            </a:xfrm>
            <a:custGeom>
              <a:avLst/>
              <a:gdLst/>
              <a:ahLst/>
              <a:cxnLst/>
              <a:rect l="l" t="t" r="r" b="b"/>
              <a:pathLst>
                <a:path w="4314" h="7234" extrusionOk="0">
                  <a:moveTo>
                    <a:pt x="0" y="0"/>
                  </a:moveTo>
                  <a:lnTo>
                    <a:pt x="4314" y="5807"/>
                  </a:lnTo>
                  <a:lnTo>
                    <a:pt x="2787" y="7234"/>
                  </a:lnTo>
                  <a:lnTo>
                    <a:pt x="2618" y="6798"/>
                  </a:lnTo>
                  <a:lnTo>
                    <a:pt x="2397" y="6224"/>
                  </a:lnTo>
                  <a:lnTo>
                    <a:pt x="1841" y="4781"/>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4" name="Google Shape;1994;p54"/>
            <p:cNvSpPr/>
            <p:nvPr/>
          </p:nvSpPr>
          <p:spPr>
            <a:xfrm>
              <a:off x="3239640" y="1287720"/>
              <a:ext cx="2273760" cy="1929600"/>
            </a:xfrm>
            <a:custGeom>
              <a:avLst/>
              <a:gdLst/>
              <a:ahLst/>
              <a:cxnLst/>
              <a:rect l="l" t="t" r="r" b="b"/>
              <a:pathLst>
                <a:path w="6316" h="5360" extrusionOk="0">
                  <a:moveTo>
                    <a:pt x="6316" y="3937"/>
                  </a:moveTo>
                  <a:lnTo>
                    <a:pt x="4795" y="5360"/>
                  </a:lnTo>
                  <a:lnTo>
                    <a:pt x="0" y="0"/>
                  </a:lnTo>
                  <a:lnTo>
                    <a:pt x="3911" y="2438"/>
                  </a:lnTo>
                  <a:lnTo>
                    <a:pt x="5390" y="3358"/>
                  </a:lnTo>
                  <a:lnTo>
                    <a:pt x="6190" y="3859"/>
                  </a:lnTo>
                  <a:lnTo>
                    <a:pt x="6192" y="3859"/>
                  </a:lnTo>
                  <a:lnTo>
                    <a:pt x="6316" y="3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5" name="Google Shape;1995;p54"/>
            <p:cNvSpPr/>
            <p:nvPr/>
          </p:nvSpPr>
          <p:spPr>
            <a:xfrm>
              <a:off x="3216240" y="1240200"/>
              <a:ext cx="2321280" cy="2651760"/>
            </a:xfrm>
            <a:custGeom>
              <a:avLst/>
              <a:gdLst/>
              <a:ahLst/>
              <a:cxnLst/>
              <a:rect l="l" t="t" r="r" b="b"/>
              <a:pathLst>
                <a:path w="6448" h="7366" extrusionOk="0">
                  <a:moveTo>
                    <a:pt x="197" y="225"/>
                  </a:moveTo>
                  <a:lnTo>
                    <a:pt x="2878" y="7186"/>
                  </a:lnTo>
                  <a:lnTo>
                    <a:pt x="6275" y="4013"/>
                  </a:lnTo>
                  <a:lnTo>
                    <a:pt x="6227" y="3984"/>
                  </a:lnTo>
                  <a:cubicBezTo>
                    <a:pt x="6225" y="3984"/>
                    <a:pt x="6223" y="3982"/>
                    <a:pt x="6221" y="3980"/>
                  </a:cubicBezTo>
                  <a:lnTo>
                    <a:pt x="197" y="225"/>
                  </a:lnTo>
                  <a:moveTo>
                    <a:pt x="2852" y="7366"/>
                  </a:moveTo>
                  <a:cubicBezTo>
                    <a:pt x="2846" y="7366"/>
                    <a:pt x="2841" y="7366"/>
                    <a:pt x="2837" y="7364"/>
                  </a:cubicBezTo>
                  <a:cubicBezTo>
                    <a:pt x="2815" y="7360"/>
                    <a:pt x="2798" y="7345"/>
                    <a:pt x="2791" y="7325"/>
                  </a:cubicBezTo>
                  <a:lnTo>
                    <a:pt x="1845" y="4870"/>
                  </a:lnTo>
                  <a:lnTo>
                    <a:pt x="4" y="89"/>
                  </a:lnTo>
                  <a:cubicBezTo>
                    <a:pt x="-5" y="63"/>
                    <a:pt x="2" y="34"/>
                    <a:pt x="24" y="15"/>
                  </a:cubicBezTo>
                  <a:cubicBezTo>
                    <a:pt x="45" y="-3"/>
                    <a:pt x="76" y="-5"/>
                    <a:pt x="100" y="10"/>
                  </a:cubicBezTo>
                  <a:lnTo>
                    <a:pt x="6284" y="3865"/>
                  </a:lnTo>
                  <a:cubicBezTo>
                    <a:pt x="6286" y="3867"/>
                    <a:pt x="6288" y="3869"/>
                    <a:pt x="6292" y="3869"/>
                  </a:cubicBezTo>
                  <a:lnTo>
                    <a:pt x="6416" y="3948"/>
                  </a:lnTo>
                  <a:cubicBezTo>
                    <a:pt x="6433" y="3958"/>
                    <a:pt x="6446" y="3976"/>
                    <a:pt x="6448" y="3997"/>
                  </a:cubicBezTo>
                  <a:cubicBezTo>
                    <a:pt x="6450" y="4017"/>
                    <a:pt x="6442" y="4037"/>
                    <a:pt x="6427" y="4050"/>
                  </a:cubicBezTo>
                  <a:lnTo>
                    <a:pt x="2897" y="7349"/>
                  </a:lnTo>
                  <a:cubicBezTo>
                    <a:pt x="2884" y="7360"/>
                    <a:pt x="2867" y="7366"/>
                    <a:pt x="2852" y="736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6" name="Google Shape;1996;p54"/>
            <p:cNvSpPr/>
            <p:nvPr/>
          </p:nvSpPr>
          <p:spPr>
            <a:xfrm>
              <a:off x="4391640" y="2629440"/>
              <a:ext cx="1634040" cy="1798200"/>
            </a:xfrm>
            <a:custGeom>
              <a:avLst/>
              <a:gdLst/>
              <a:ahLst/>
              <a:cxnLst/>
              <a:rect l="l" t="t" r="r" b="b"/>
              <a:pathLst>
                <a:path w="4539" h="4995" extrusionOk="0">
                  <a:moveTo>
                    <a:pt x="66" y="4995"/>
                  </a:moveTo>
                  <a:cubicBezTo>
                    <a:pt x="49" y="4995"/>
                    <a:pt x="32" y="4987"/>
                    <a:pt x="19" y="4974"/>
                  </a:cubicBezTo>
                  <a:cubicBezTo>
                    <a:pt x="-7" y="4948"/>
                    <a:pt x="-7" y="4908"/>
                    <a:pt x="19" y="4882"/>
                  </a:cubicBezTo>
                  <a:lnTo>
                    <a:pt x="4354" y="620"/>
                  </a:lnTo>
                  <a:lnTo>
                    <a:pt x="2971" y="128"/>
                  </a:lnTo>
                  <a:cubicBezTo>
                    <a:pt x="2943" y="119"/>
                    <a:pt x="2923" y="91"/>
                    <a:pt x="2925" y="62"/>
                  </a:cubicBezTo>
                  <a:cubicBezTo>
                    <a:pt x="2929" y="24"/>
                    <a:pt x="2960" y="-3"/>
                    <a:pt x="2995" y="0"/>
                  </a:cubicBezTo>
                  <a:cubicBezTo>
                    <a:pt x="3001" y="0"/>
                    <a:pt x="3008" y="2"/>
                    <a:pt x="3014" y="4"/>
                  </a:cubicBezTo>
                  <a:lnTo>
                    <a:pt x="4496" y="533"/>
                  </a:lnTo>
                  <a:cubicBezTo>
                    <a:pt x="4517" y="540"/>
                    <a:pt x="4533" y="557"/>
                    <a:pt x="4537" y="579"/>
                  </a:cubicBezTo>
                  <a:cubicBezTo>
                    <a:pt x="4543" y="601"/>
                    <a:pt x="4535" y="626"/>
                    <a:pt x="4520" y="640"/>
                  </a:cubicBezTo>
                  <a:lnTo>
                    <a:pt x="112" y="4974"/>
                  </a:lnTo>
                  <a:cubicBezTo>
                    <a:pt x="99" y="4987"/>
                    <a:pt x="82" y="4995"/>
                    <a:pt x="66" y="4995"/>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7" name="Google Shape;1997;p54"/>
            <p:cNvSpPr/>
            <p:nvPr/>
          </p:nvSpPr>
          <p:spPr>
            <a:xfrm>
              <a:off x="4158360" y="3687480"/>
              <a:ext cx="280080" cy="798120"/>
            </a:xfrm>
            <a:custGeom>
              <a:avLst/>
              <a:gdLst/>
              <a:ahLst/>
              <a:cxnLst/>
              <a:rect l="l" t="t" r="r" b="b"/>
              <a:pathLst>
                <a:path w="778" h="2217" extrusionOk="0">
                  <a:moveTo>
                    <a:pt x="549" y="2217"/>
                  </a:moveTo>
                  <a:cubicBezTo>
                    <a:pt x="543" y="2217"/>
                    <a:pt x="537" y="2215"/>
                    <a:pt x="530" y="2213"/>
                  </a:cubicBezTo>
                  <a:cubicBezTo>
                    <a:pt x="508" y="2208"/>
                    <a:pt x="491" y="2189"/>
                    <a:pt x="485" y="2167"/>
                  </a:cubicBezTo>
                  <a:lnTo>
                    <a:pt x="1" y="80"/>
                  </a:lnTo>
                  <a:cubicBezTo>
                    <a:pt x="-6" y="45"/>
                    <a:pt x="16" y="9"/>
                    <a:pt x="51" y="2"/>
                  </a:cubicBezTo>
                  <a:cubicBezTo>
                    <a:pt x="87" y="-6"/>
                    <a:pt x="122" y="15"/>
                    <a:pt x="129" y="50"/>
                  </a:cubicBezTo>
                  <a:lnTo>
                    <a:pt x="586" y="2022"/>
                  </a:lnTo>
                  <a:lnTo>
                    <a:pt x="667" y="1943"/>
                  </a:lnTo>
                  <a:cubicBezTo>
                    <a:pt x="693" y="1917"/>
                    <a:pt x="734" y="1918"/>
                    <a:pt x="760" y="1944"/>
                  </a:cubicBezTo>
                  <a:cubicBezTo>
                    <a:pt x="784" y="1969"/>
                    <a:pt x="784" y="2011"/>
                    <a:pt x="758" y="2035"/>
                  </a:cubicBezTo>
                  <a:lnTo>
                    <a:pt x="595" y="2199"/>
                  </a:lnTo>
                  <a:cubicBezTo>
                    <a:pt x="582" y="2210"/>
                    <a:pt x="565" y="2217"/>
                    <a:pt x="549" y="2217"/>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8" name="Google Shape;1998;p54"/>
            <p:cNvSpPr/>
            <p:nvPr/>
          </p:nvSpPr>
          <p:spPr>
            <a:xfrm>
              <a:off x="3216240" y="1240560"/>
              <a:ext cx="1773000" cy="2137680"/>
            </a:xfrm>
            <a:custGeom>
              <a:avLst/>
              <a:gdLst/>
              <a:ahLst/>
              <a:cxnLst/>
              <a:rect l="l" t="t" r="r" b="b"/>
              <a:pathLst>
                <a:path w="4925" h="5938" extrusionOk="0">
                  <a:moveTo>
                    <a:pt x="4379" y="5938"/>
                  </a:moveTo>
                  <a:cubicBezTo>
                    <a:pt x="4359" y="5938"/>
                    <a:pt x="4340" y="5929"/>
                    <a:pt x="4327" y="5912"/>
                  </a:cubicBezTo>
                  <a:lnTo>
                    <a:pt x="13" y="103"/>
                  </a:lnTo>
                  <a:cubicBezTo>
                    <a:pt x="-7" y="75"/>
                    <a:pt x="-3" y="36"/>
                    <a:pt x="24" y="14"/>
                  </a:cubicBezTo>
                  <a:cubicBezTo>
                    <a:pt x="52" y="-8"/>
                    <a:pt x="91" y="-4"/>
                    <a:pt x="115" y="22"/>
                  </a:cubicBezTo>
                  <a:lnTo>
                    <a:pt x="4908" y="5381"/>
                  </a:lnTo>
                  <a:cubicBezTo>
                    <a:pt x="4932" y="5407"/>
                    <a:pt x="4930" y="5450"/>
                    <a:pt x="4902" y="5474"/>
                  </a:cubicBezTo>
                  <a:cubicBezTo>
                    <a:pt x="4876" y="5498"/>
                    <a:pt x="4834" y="5495"/>
                    <a:pt x="4809" y="5469"/>
                  </a:cubicBezTo>
                  <a:lnTo>
                    <a:pt x="976" y="1181"/>
                  </a:lnTo>
                  <a:lnTo>
                    <a:pt x="4431" y="5834"/>
                  </a:lnTo>
                  <a:cubicBezTo>
                    <a:pt x="4453" y="5862"/>
                    <a:pt x="4448" y="5905"/>
                    <a:pt x="4418" y="5925"/>
                  </a:cubicBezTo>
                  <a:cubicBezTo>
                    <a:pt x="4407" y="5934"/>
                    <a:pt x="4392" y="5938"/>
                    <a:pt x="4379" y="5938"/>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9" name="Google Shape;1999;p54"/>
            <p:cNvSpPr/>
            <p:nvPr/>
          </p:nvSpPr>
          <p:spPr>
            <a:xfrm>
              <a:off x="3070440" y="1238400"/>
              <a:ext cx="1666080" cy="1779120"/>
            </a:xfrm>
            <a:custGeom>
              <a:avLst/>
              <a:gdLst/>
              <a:ahLst/>
              <a:cxnLst/>
              <a:rect l="l" t="t" r="r" b="b"/>
              <a:pathLst>
                <a:path w="4628" h="4942" extrusionOk="0">
                  <a:moveTo>
                    <a:pt x="2248" y="4942"/>
                  </a:moveTo>
                  <a:cubicBezTo>
                    <a:pt x="2246" y="4942"/>
                    <a:pt x="2244" y="4942"/>
                    <a:pt x="2242" y="4942"/>
                  </a:cubicBezTo>
                  <a:lnTo>
                    <a:pt x="60" y="4801"/>
                  </a:lnTo>
                  <a:cubicBezTo>
                    <a:pt x="25" y="4797"/>
                    <a:pt x="-3" y="4768"/>
                    <a:pt x="1" y="4731"/>
                  </a:cubicBezTo>
                  <a:lnTo>
                    <a:pt x="303" y="61"/>
                  </a:lnTo>
                  <a:cubicBezTo>
                    <a:pt x="305" y="26"/>
                    <a:pt x="333" y="0"/>
                    <a:pt x="370" y="0"/>
                  </a:cubicBezTo>
                  <a:lnTo>
                    <a:pt x="472" y="0"/>
                  </a:lnTo>
                  <a:lnTo>
                    <a:pt x="4565" y="59"/>
                  </a:lnTo>
                  <a:cubicBezTo>
                    <a:pt x="4582" y="59"/>
                    <a:pt x="4600" y="68"/>
                    <a:pt x="4611" y="81"/>
                  </a:cubicBezTo>
                  <a:cubicBezTo>
                    <a:pt x="4624" y="94"/>
                    <a:pt x="4630" y="111"/>
                    <a:pt x="4628" y="130"/>
                  </a:cubicBezTo>
                  <a:lnTo>
                    <a:pt x="4478" y="2465"/>
                  </a:lnTo>
                  <a:cubicBezTo>
                    <a:pt x="4474" y="2503"/>
                    <a:pt x="4443" y="2530"/>
                    <a:pt x="4407" y="2527"/>
                  </a:cubicBezTo>
                  <a:cubicBezTo>
                    <a:pt x="4372" y="2525"/>
                    <a:pt x="4344" y="2493"/>
                    <a:pt x="4346" y="2458"/>
                  </a:cubicBezTo>
                  <a:lnTo>
                    <a:pt x="4495" y="189"/>
                  </a:lnTo>
                  <a:lnTo>
                    <a:pt x="429" y="130"/>
                  </a:lnTo>
                  <a:lnTo>
                    <a:pt x="134" y="4673"/>
                  </a:lnTo>
                  <a:lnTo>
                    <a:pt x="2251" y="4812"/>
                  </a:lnTo>
                  <a:cubicBezTo>
                    <a:pt x="2287" y="4814"/>
                    <a:pt x="2314" y="4846"/>
                    <a:pt x="2313" y="4881"/>
                  </a:cubicBezTo>
                  <a:cubicBezTo>
                    <a:pt x="2309" y="4916"/>
                    <a:pt x="2281" y="4942"/>
                    <a:pt x="2248" y="4942"/>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0" name="Google Shape;2000;p54"/>
            <p:cNvSpPr/>
            <p:nvPr/>
          </p:nvSpPr>
          <p:spPr>
            <a:xfrm>
              <a:off x="5156280" y="2304360"/>
              <a:ext cx="822240" cy="545760"/>
            </a:xfrm>
            <a:custGeom>
              <a:avLst/>
              <a:gdLst/>
              <a:ahLst/>
              <a:cxnLst/>
              <a:rect l="l" t="t" r="r" b="b"/>
              <a:pathLst>
                <a:path w="2284" h="1516" extrusionOk="0">
                  <a:moveTo>
                    <a:pt x="2218" y="1516"/>
                  </a:moveTo>
                  <a:cubicBezTo>
                    <a:pt x="2192" y="1516"/>
                    <a:pt x="2168" y="1501"/>
                    <a:pt x="2157" y="1475"/>
                  </a:cubicBezTo>
                  <a:lnTo>
                    <a:pt x="1619" y="143"/>
                  </a:lnTo>
                  <a:lnTo>
                    <a:pt x="81" y="532"/>
                  </a:lnTo>
                  <a:cubicBezTo>
                    <a:pt x="46" y="542"/>
                    <a:pt x="10" y="521"/>
                    <a:pt x="1" y="486"/>
                  </a:cubicBezTo>
                  <a:cubicBezTo>
                    <a:pt x="-6" y="451"/>
                    <a:pt x="14" y="415"/>
                    <a:pt x="49" y="406"/>
                  </a:cubicBezTo>
                  <a:lnTo>
                    <a:pt x="1643" y="2"/>
                  </a:lnTo>
                  <a:cubicBezTo>
                    <a:pt x="1675" y="-6"/>
                    <a:pt x="1708" y="11"/>
                    <a:pt x="1719" y="41"/>
                  </a:cubicBezTo>
                  <a:lnTo>
                    <a:pt x="2280" y="1425"/>
                  </a:lnTo>
                  <a:cubicBezTo>
                    <a:pt x="2293" y="1460"/>
                    <a:pt x="2276" y="1497"/>
                    <a:pt x="2242" y="1510"/>
                  </a:cubicBezTo>
                  <a:cubicBezTo>
                    <a:pt x="2235" y="1514"/>
                    <a:pt x="2226" y="1516"/>
                    <a:pt x="2218" y="151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1" name="Google Shape;2001;p54"/>
            <p:cNvSpPr/>
            <p:nvPr/>
          </p:nvSpPr>
          <p:spPr>
            <a:xfrm>
              <a:off x="3747240" y="3481200"/>
              <a:ext cx="609480" cy="906840"/>
            </a:xfrm>
            <a:custGeom>
              <a:avLst/>
              <a:gdLst/>
              <a:ahLst/>
              <a:cxnLst/>
              <a:rect l="l" t="t" r="r" b="b"/>
              <a:pathLst>
                <a:path w="1693" h="2519" extrusionOk="0">
                  <a:moveTo>
                    <a:pt x="1627" y="2519"/>
                  </a:moveTo>
                  <a:cubicBezTo>
                    <a:pt x="1614" y="2519"/>
                    <a:pt x="1602" y="2516"/>
                    <a:pt x="1589" y="2506"/>
                  </a:cubicBezTo>
                  <a:lnTo>
                    <a:pt x="26" y="1345"/>
                  </a:lnTo>
                  <a:cubicBezTo>
                    <a:pt x="11" y="1334"/>
                    <a:pt x="2" y="1319"/>
                    <a:pt x="0" y="1300"/>
                  </a:cubicBezTo>
                  <a:cubicBezTo>
                    <a:pt x="-2" y="1284"/>
                    <a:pt x="2" y="1267"/>
                    <a:pt x="13" y="1252"/>
                  </a:cubicBezTo>
                  <a:lnTo>
                    <a:pt x="935" y="26"/>
                  </a:lnTo>
                  <a:cubicBezTo>
                    <a:pt x="956" y="-2"/>
                    <a:pt x="999" y="-10"/>
                    <a:pt x="1026" y="13"/>
                  </a:cubicBezTo>
                  <a:cubicBezTo>
                    <a:pt x="1056" y="35"/>
                    <a:pt x="1062" y="76"/>
                    <a:pt x="1039" y="106"/>
                  </a:cubicBezTo>
                  <a:lnTo>
                    <a:pt x="156" y="1278"/>
                  </a:lnTo>
                  <a:lnTo>
                    <a:pt x="1666" y="2402"/>
                  </a:lnTo>
                  <a:cubicBezTo>
                    <a:pt x="1696" y="2423"/>
                    <a:pt x="1702" y="2465"/>
                    <a:pt x="1681" y="2493"/>
                  </a:cubicBezTo>
                  <a:cubicBezTo>
                    <a:pt x="1668" y="2512"/>
                    <a:pt x="1648" y="2519"/>
                    <a:pt x="1627" y="2519"/>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2" name="Google Shape;2002;p54"/>
            <p:cNvSpPr/>
            <p:nvPr/>
          </p:nvSpPr>
          <p:spPr>
            <a:xfrm>
              <a:off x="4391640" y="4051080"/>
              <a:ext cx="503640" cy="608760"/>
            </a:xfrm>
            <a:custGeom>
              <a:avLst/>
              <a:gdLst/>
              <a:ahLst/>
              <a:cxnLst/>
              <a:rect l="l" t="t" r="r" b="b"/>
              <a:pathLst>
                <a:path w="1399" h="1691" extrusionOk="0">
                  <a:moveTo>
                    <a:pt x="1333" y="1691"/>
                  </a:moveTo>
                  <a:cubicBezTo>
                    <a:pt x="1324" y="1691"/>
                    <a:pt x="1313" y="1689"/>
                    <a:pt x="1303" y="1684"/>
                  </a:cubicBezTo>
                  <a:lnTo>
                    <a:pt x="38" y="1038"/>
                  </a:lnTo>
                  <a:cubicBezTo>
                    <a:pt x="14" y="1027"/>
                    <a:pt x="-3" y="1001"/>
                    <a:pt x="1" y="973"/>
                  </a:cubicBezTo>
                  <a:cubicBezTo>
                    <a:pt x="4" y="936"/>
                    <a:pt x="34" y="910"/>
                    <a:pt x="71" y="914"/>
                  </a:cubicBezTo>
                  <a:lnTo>
                    <a:pt x="73" y="914"/>
                  </a:lnTo>
                  <a:cubicBezTo>
                    <a:pt x="81" y="916"/>
                    <a:pt x="88" y="918"/>
                    <a:pt x="95" y="921"/>
                  </a:cubicBezTo>
                  <a:lnTo>
                    <a:pt x="1240" y="1506"/>
                  </a:lnTo>
                  <a:lnTo>
                    <a:pt x="930" y="79"/>
                  </a:lnTo>
                  <a:cubicBezTo>
                    <a:pt x="923" y="44"/>
                    <a:pt x="945" y="10"/>
                    <a:pt x="980" y="1"/>
                  </a:cubicBezTo>
                  <a:cubicBezTo>
                    <a:pt x="1016" y="-6"/>
                    <a:pt x="1051" y="16"/>
                    <a:pt x="1058" y="51"/>
                  </a:cubicBezTo>
                  <a:lnTo>
                    <a:pt x="1398" y="1612"/>
                  </a:lnTo>
                  <a:cubicBezTo>
                    <a:pt x="1403" y="1638"/>
                    <a:pt x="1394" y="1662"/>
                    <a:pt x="1374" y="1678"/>
                  </a:cubicBezTo>
                  <a:cubicBezTo>
                    <a:pt x="1363" y="1688"/>
                    <a:pt x="1348" y="1691"/>
                    <a:pt x="1333" y="1691"/>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3" name="Google Shape;2003;p54"/>
            <p:cNvSpPr/>
            <p:nvPr/>
          </p:nvSpPr>
          <p:spPr>
            <a:xfrm>
              <a:off x="5594760" y="2819520"/>
              <a:ext cx="555120" cy="645480"/>
            </a:xfrm>
            <a:custGeom>
              <a:avLst/>
              <a:gdLst/>
              <a:ahLst/>
              <a:cxnLst/>
              <a:rect l="l" t="t" r="r" b="b"/>
              <a:pathLst>
                <a:path w="1542" h="1793" extrusionOk="0">
                  <a:moveTo>
                    <a:pt x="1475" y="1793"/>
                  </a:moveTo>
                  <a:cubicBezTo>
                    <a:pt x="1468" y="1793"/>
                    <a:pt x="1459" y="1791"/>
                    <a:pt x="1449" y="1788"/>
                  </a:cubicBezTo>
                  <a:lnTo>
                    <a:pt x="39" y="1175"/>
                  </a:lnTo>
                  <a:cubicBezTo>
                    <a:pt x="6" y="1161"/>
                    <a:pt x="-9" y="1123"/>
                    <a:pt x="6" y="1090"/>
                  </a:cubicBezTo>
                  <a:cubicBezTo>
                    <a:pt x="19" y="1057"/>
                    <a:pt x="58" y="1042"/>
                    <a:pt x="91" y="1055"/>
                  </a:cubicBezTo>
                  <a:lnTo>
                    <a:pt x="1386" y="1617"/>
                  </a:lnTo>
                  <a:lnTo>
                    <a:pt x="1067" y="79"/>
                  </a:lnTo>
                  <a:cubicBezTo>
                    <a:pt x="1060" y="44"/>
                    <a:pt x="1084" y="8"/>
                    <a:pt x="1119" y="1"/>
                  </a:cubicBezTo>
                  <a:cubicBezTo>
                    <a:pt x="1154" y="-5"/>
                    <a:pt x="1190" y="18"/>
                    <a:pt x="1197" y="53"/>
                  </a:cubicBezTo>
                  <a:lnTo>
                    <a:pt x="1540" y="1713"/>
                  </a:lnTo>
                  <a:cubicBezTo>
                    <a:pt x="1546" y="1738"/>
                    <a:pt x="1537" y="1764"/>
                    <a:pt x="1518" y="1778"/>
                  </a:cubicBezTo>
                  <a:cubicBezTo>
                    <a:pt x="1505" y="1788"/>
                    <a:pt x="1490" y="1793"/>
                    <a:pt x="1475" y="179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4" name="Google Shape;2004;p54"/>
            <p:cNvSpPr/>
            <p:nvPr/>
          </p:nvSpPr>
          <p:spPr>
            <a:xfrm>
              <a:off x="5490000" y="2304360"/>
              <a:ext cx="287280" cy="400680"/>
            </a:xfrm>
            <a:custGeom>
              <a:avLst/>
              <a:gdLst/>
              <a:ahLst/>
              <a:cxnLst/>
              <a:rect l="l" t="t" r="r" b="b"/>
              <a:pathLst>
                <a:path w="798" h="1113" extrusionOk="0">
                  <a:moveTo>
                    <a:pt x="65" y="1113"/>
                  </a:moveTo>
                  <a:cubicBezTo>
                    <a:pt x="54" y="1113"/>
                    <a:pt x="41" y="1109"/>
                    <a:pt x="30" y="1102"/>
                  </a:cubicBezTo>
                  <a:cubicBezTo>
                    <a:pt x="0" y="1081"/>
                    <a:pt x="-9" y="1041"/>
                    <a:pt x="11" y="1011"/>
                  </a:cubicBezTo>
                  <a:lnTo>
                    <a:pt x="30" y="983"/>
                  </a:lnTo>
                  <a:lnTo>
                    <a:pt x="677" y="29"/>
                  </a:lnTo>
                  <a:cubicBezTo>
                    <a:pt x="698" y="0"/>
                    <a:pt x="738" y="-10"/>
                    <a:pt x="768" y="11"/>
                  </a:cubicBezTo>
                  <a:cubicBezTo>
                    <a:pt x="798" y="31"/>
                    <a:pt x="807" y="72"/>
                    <a:pt x="787" y="102"/>
                  </a:cubicBezTo>
                  <a:lnTo>
                    <a:pt x="121" y="1083"/>
                  </a:lnTo>
                  <a:cubicBezTo>
                    <a:pt x="108" y="1102"/>
                    <a:pt x="87" y="1113"/>
                    <a:pt x="65" y="111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5" name="Google Shape;2005;p54"/>
            <p:cNvSpPr/>
            <p:nvPr/>
          </p:nvSpPr>
          <p:spPr>
            <a:xfrm>
              <a:off x="3793320" y="3845160"/>
              <a:ext cx="473040" cy="87480"/>
            </a:xfrm>
            <a:custGeom>
              <a:avLst/>
              <a:gdLst/>
              <a:ahLst/>
              <a:cxnLst/>
              <a:rect l="l" t="t" r="r" b="b"/>
              <a:pathLst>
                <a:path w="1314" h="243" extrusionOk="0">
                  <a:moveTo>
                    <a:pt x="65" y="243"/>
                  </a:moveTo>
                  <a:cubicBezTo>
                    <a:pt x="32" y="243"/>
                    <a:pt x="4" y="217"/>
                    <a:pt x="0" y="184"/>
                  </a:cubicBezTo>
                  <a:cubicBezTo>
                    <a:pt x="-3" y="146"/>
                    <a:pt x="23" y="115"/>
                    <a:pt x="60" y="111"/>
                  </a:cubicBezTo>
                  <a:lnTo>
                    <a:pt x="1242" y="0"/>
                  </a:lnTo>
                  <a:cubicBezTo>
                    <a:pt x="1279" y="-4"/>
                    <a:pt x="1310" y="22"/>
                    <a:pt x="1314" y="57"/>
                  </a:cubicBezTo>
                  <a:cubicBezTo>
                    <a:pt x="1318" y="95"/>
                    <a:pt x="1290" y="126"/>
                    <a:pt x="1255" y="130"/>
                  </a:cubicBezTo>
                  <a:lnTo>
                    <a:pt x="1188" y="137"/>
                  </a:lnTo>
                  <a:lnTo>
                    <a:pt x="71" y="241"/>
                  </a:lnTo>
                  <a:cubicBezTo>
                    <a:pt x="69" y="241"/>
                    <a:pt x="67" y="243"/>
                    <a:pt x="65" y="243"/>
                  </a:cubicBezTo>
                  <a:close/>
                </a:path>
              </a:pathLst>
            </a:custGeom>
            <a:solidFill>
              <a:srgbClr val="FFFFFF"/>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6" name="Google Shape;2006;p54"/>
            <p:cNvSpPr/>
            <p:nvPr/>
          </p:nvSpPr>
          <p:spPr>
            <a:xfrm>
              <a:off x="4351320" y="4413960"/>
              <a:ext cx="543960" cy="626040"/>
            </a:xfrm>
            <a:custGeom>
              <a:avLst/>
              <a:gdLst/>
              <a:ahLst/>
              <a:cxnLst/>
              <a:rect l="l" t="t" r="r" b="b"/>
              <a:pathLst>
                <a:path w="1511" h="1739" extrusionOk="0">
                  <a:moveTo>
                    <a:pt x="66" y="1739"/>
                  </a:moveTo>
                  <a:cubicBezTo>
                    <a:pt x="53" y="1739"/>
                    <a:pt x="42" y="1735"/>
                    <a:pt x="31" y="1730"/>
                  </a:cubicBezTo>
                  <a:cubicBezTo>
                    <a:pt x="9" y="1715"/>
                    <a:pt x="-4" y="1689"/>
                    <a:pt x="1" y="1661"/>
                  </a:cubicBezTo>
                  <a:lnTo>
                    <a:pt x="296" y="54"/>
                  </a:lnTo>
                  <a:cubicBezTo>
                    <a:pt x="304" y="19"/>
                    <a:pt x="337" y="-5"/>
                    <a:pt x="373" y="1"/>
                  </a:cubicBezTo>
                  <a:cubicBezTo>
                    <a:pt x="410" y="8"/>
                    <a:pt x="432" y="41"/>
                    <a:pt x="426" y="77"/>
                  </a:cubicBezTo>
                  <a:lnTo>
                    <a:pt x="161" y="1518"/>
                  </a:lnTo>
                  <a:lnTo>
                    <a:pt x="1406" y="566"/>
                  </a:lnTo>
                  <a:cubicBezTo>
                    <a:pt x="1434" y="544"/>
                    <a:pt x="1476" y="550"/>
                    <a:pt x="1497" y="578"/>
                  </a:cubicBezTo>
                  <a:cubicBezTo>
                    <a:pt x="1519" y="607"/>
                    <a:pt x="1514" y="648"/>
                    <a:pt x="1486" y="670"/>
                  </a:cubicBezTo>
                  <a:lnTo>
                    <a:pt x="105" y="1726"/>
                  </a:lnTo>
                  <a:cubicBezTo>
                    <a:pt x="94" y="1735"/>
                    <a:pt x="79" y="1739"/>
                    <a:pt x="66" y="1739"/>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7" name="Google Shape;2007;p54"/>
            <p:cNvSpPr/>
            <p:nvPr/>
          </p:nvSpPr>
          <p:spPr>
            <a:xfrm>
              <a:off x="6007680" y="2852640"/>
              <a:ext cx="526320" cy="612360"/>
            </a:xfrm>
            <a:custGeom>
              <a:avLst/>
              <a:gdLst/>
              <a:ahLst/>
              <a:cxnLst/>
              <a:rect l="l" t="t" r="r" b="b"/>
              <a:pathLst>
                <a:path w="1462" h="1701" extrusionOk="0">
                  <a:moveTo>
                    <a:pt x="328" y="1701"/>
                  </a:moveTo>
                  <a:cubicBezTo>
                    <a:pt x="315" y="1701"/>
                    <a:pt x="304" y="1698"/>
                    <a:pt x="291" y="1690"/>
                  </a:cubicBezTo>
                  <a:cubicBezTo>
                    <a:pt x="262" y="1670"/>
                    <a:pt x="254" y="1629"/>
                    <a:pt x="275" y="1599"/>
                  </a:cubicBezTo>
                  <a:lnTo>
                    <a:pt x="1249" y="167"/>
                  </a:lnTo>
                  <a:lnTo>
                    <a:pt x="82" y="430"/>
                  </a:lnTo>
                  <a:cubicBezTo>
                    <a:pt x="44" y="440"/>
                    <a:pt x="11" y="417"/>
                    <a:pt x="2" y="382"/>
                  </a:cubicBezTo>
                  <a:cubicBezTo>
                    <a:pt x="-6" y="347"/>
                    <a:pt x="17" y="312"/>
                    <a:pt x="52" y="302"/>
                  </a:cubicBezTo>
                  <a:lnTo>
                    <a:pt x="1380" y="2"/>
                  </a:lnTo>
                  <a:cubicBezTo>
                    <a:pt x="1408" y="-4"/>
                    <a:pt x="1434" y="7"/>
                    <a:pt x="1449" y="28"/>
                  </a:cubicBezTo>
                  <a:cubicBezTo>
                    <a:pt x="1466" y="50"/>
                    <a:pt x="1466" y="80"/>
                    <a:pt x="1449" y="102"/>
                  </a:cubicBezTo>
                  <a:lnTo>
                    <a:pt x="382" y="1672"/>
                  </a:lnTo>
                  <a:cubicBezTo>
                    <a:pt x="371" y="1690"/>
                    <a:pt x="351" y="1701"/>
                    <a:pt x="328" y="1701"/>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8" name="Google Shape;2008;p54"/>
            <p:cNvSpPr/>
            <p:nvPr/>
          </p:nvSpPr>
          <p:spPr>
            <a:xfrm>
              <a:off x="3994920" y="785160"/>
              <a:ext cx="773280" cy="512640"/>
            </a:xfrm>
            <a:custGeom>
              <a:avLst/>
              <a:gdLst/>
              <a:ahLst/>
              <a:cxnLst/>
              <a:rect l="l" t="t" r="r" b="b"/>
              <a:pathLst>
                <a:path w="2148" h="1424" extrusionOk="0">
                  <a:moveTo>
                    <a:pt x="1997" y="1424"/>
                  </a:moveTo>
                  <a:cubicBezTo>
                    <a:pt x="1995" y="1424"/>
                    <a:pt x="1995" y="1424"/>
                    <a:pt x="1993" y="1424"/>
                  </a:cubicBezTo>
                  <a:cubicBezTo>
                    <a:pt x="1956" y="1420"/>
                    <a:pt x="1930" y="1390"/>
                    <a:pt x="1932" y="1353"/>
                  </a:cubicBezTo>
                  <a:lnTo>
                    <a:pt x="2008" y="188"/>
                  </a:lnTo>
                  <a:lnTo>
                    <a:pt x="101" y="1400"/>
                  </a:lnTo>
                  <a:cubicBezTo>
                    <a:pt x="71" y="1418"/>
                    <a:pt x="30" y="1409"/>
                    <a:pt x="10" y="1379"/>
                  </a:cubicBezTo>
                  <a:cubicBezTo>
                    <a:pt x="-9" y="1348"/>
                    <a:pt x="1" y="1307"/>
                    <a:pt x="30" y="1288"/>
                  </a:cubicBezTo>
                  <a:lnTo>
                    <a:pt x="2047" y="8"/>
                  </a:lnTo>
                  <a:cubicBezTo>
                    <a:pt x="2068" y="-3"/>
                    <a:pt x="2094" y="-3"/>
                    <a:pt x="2116" y="6"/>
                  </a:cubicBezTo>
                  <a:cubicBezTo>
                    <a:pt x="2136" y="19"/>
                    <a:pt x="2149" y="44"/>
                    <a:pt x="2147" y="68"/>
                  </a:cubicBezTo>
                  <a:lnTo>
                    <a:pt x="2062" y="1363"/>
                  </a:lnTo>
                  <a:cubicBezTo>
                    <a:pt x="2060" y="1396"/>
                    <a:pt x="2032" y="1424"/>
                    <a:pt x="1997" y="142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9" name="Google Shape;2009;p54"/>
            <p:cNvSpPr/>
            <p:nvPr/>
          </p:nvSpPr>
          <p:spPr>
            <a:xfrm>
              <a:off x="2340000" y="1932480"/>
              <a:ext cx="841680" cy="1034280"/>
            </a:xfrm>
            <a:custGeom>
              <a:avLst/>
              <a:gdLst/>
              <a:ahLst/>
              <a:cxnLst/>
              <a:rect l="l" t="t" r="r" b="b"/>
              <a:pathLst>
                <a:path w="2338" h="2873" extrusionOk="0">
                  <a:moveTo>
                    <a:pt x="2095" y="2873"/>
                  </a:moveTo>
                  <a:cubicBezTo>
                    <a:pt x="2093" y="2873"/>
                    <a:pt x="2091" y="2873"/>
                    <a:pt x="2091" y="2873"/>
                  </a:cubicBezTo>
                  <a:lnTo>
                    <a:pt x="61" y="2740"/>
                  </a:lnTo>
                  <a:cubicBezTo>
                    <a:pt x="35" y="2740"/>
                    <a:pt x="15" y="2723"/>
                    <a:pt x="4" y="2701"/>
                  </a:cubicBezTo>
                  <a:cubicBezTo>
                    <a:pt x="-4" y="2678"/>
                    <a:pt x="0" y="2652"/>
                    <a:pt x="15" y="2632"/>
                  </a:cubicBezTo>
                  <a:lnTo>
                    <a:pt x="2223" y="23"/>
                  </a:lnTo>
                  <a:cubicBezTo>
                    <a:pt x="2245" y="-4"/>
                    <a:pt x="2288" y="-8"/>
                    <a:pt x="2316" y="14"/>
                  </a:cubicBezTo>
                  <a:cubicBezTo>
                    <a:pt x="2342" y="38"/>
                    <a:pt x="2345" y="79"/>
                    <a:pt x="2323" y="107"/>
                  </a:cubicBezTo>
                  <a:lnTo>
                    <a:pt x="199" y="2619"/>
                  </a:lnTo>
                  <a:lnTo>
                    <a:pt x="2098" y="2741"/>
                  </a:lnTo>
                  <a:cubicBezTo>
                    <a:pt x="2136" y="2743"/>
                    <a:pt x="2162" y="2775"/>
                    <a:pt x="2160" y="2812"/>
                  </a:cubicBezTo>
                  <a:cubicBezTo>
                    <a:pt x="2158" y="2845"/>
                    <a:pt x="2128" y="2873"/>
                    <a:pt x="2095" y="287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77">
                                            <p:bg/>
                                          </p:spTgt>
                                        </p:tgtEl>
                                        <p:attrNameLst>
                                          <p:attrName>style.visibility</p:attrName>
                                        </p:attrNameLst>
                                      </p:cBhvr>
                                      <p:to>
                                        <p:strVal val="visible"/>
                                      </p:to>
                                    </p:set>
                                    <p:animEffect transition="in" filter="wipe(down)">
                                      <p:cBhvr>
                                        <p:cTn id="7" dur="500"/>
                                        <p:tgtEl>
                                          <p:spTgt spid="197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77">
                                            <p:txEl>
                                              <p:pRg st="0" end="0"/>
                                            </p:txEl>
                                          </p:spTgt>
                                        </p:tgtEl>
                                        <p:attrNameLst>
                                          <p:attrName>style.visibility</p:attrName>
                                        </p:attrNameLst>
                                      </p:cBhvr>
                                      <p:to>
                                        <p:strVal val="visible"/>
                                      </p:to>
                                    </p:set>
                                    <p:animEffect transition="in" filter="wipe(down)">
                                      <p:cBhvr>
                                        <p:cTn id="12" dur="500"/>
                                        <p:tgtEl>
                                          <p:spTgt spid="197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77">
                                            <p:txEl>
                                              <p:pRg st="1" end="1"/>
                                            </p:txEl>
                                          </p:spTgt>
                                        </p:tgtEl>
                                        <p:attrNameLst>
                                          <p:attrName>style.visibility</p:attrName>
                                        </p:attrNameLst>
                                      </p:cBhvr>
                                      <p:to>
                                        <p:strVal val="visible"/>
                                      </p:to>
                                    </p:set>
                                    <p:animEffect transition="in" filter="wipe(down)">
                                      <p:cBhvr>
                                        <p:cTn id="17" dur="500"/>
                                        <p:tgtEl>
                                          <p:spTgt spid="19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54"/>
          <p:cNvSpPr txBox="1">
            <a:spLocks noGrp="1"/>
          </p:cNvSpPr>
          <p:nvPr>
            <p:ph type="title"/>
          </p:nvPr>
        </p:nvSpPr>
        <p:spPr>
          <a:xfrm>
            <a:off x="713225" y="553450"/>
            <a:ext cx="7314099" cy="60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accent3">
                    <a:lumMod val="50000"/>
                  </a:schemeClr>
                </a:solidFill>
                <a:latin typeface="Times New Roman" panose="02020603050405020304" pitchFamily="18" charset="0"/>
                <a:cs typeface="Times New Roman" panose="02020603050405020304" pitchFamily="18" charset="0"/>
              </a:rPr>
              <a:t>EM ĐÃ HỌC</a:t>
            </a:r>
            <a:endParaRPr b="1">
              <a:solidFill>
                <a:schemeClr val="accent3">
                  <a:lumMod val="50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b="1">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977" name="Google Shape;1977;p54"/>
          <p:cNvSpPr txBox="1">
            <a:spLocks noGrp="1"/>
          </p:cNvSpPr>
          <p:nvPr>
            <p:ph type="body" idx="1"/>
          </p:nvPr>
        </p:nvSpPr>
        <p:spPr>
          <a:xfrm>
            <a:off x="648468" y="1143776"/>
            <a:ext cx="7795841" cy="345457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91425" rIns="91425" bIns="91425" anchor="t" anchorCtr="0">
            <a:noAutofit/>
          </a:bodyPr>
          <a:lstStyle/>
          <a:p>
            <a:pPr lvl="0" algn="just">
              <a:lnSpc>
                <a:spcPct val="100000"/>
              </a:lnSpc>
              <a:spcBef>
                <a:spcPts val="0"/>
              </a:spcBef>
              <a:buFont typeface="Albert Sans"/>
              <a:buChar char="●"/>
            </a:pPr>
            <a:r>
              <a:rPr lang="vi-VN" sz="2800">
                <a:solidFill>
                  <a:schemeClr val="dk1"/>
                </a:solidFill>
                <a:latin typeface="Times New Roman" panose="02020603050405020304" pitchFamily="18" charset="0"/>
                <a:cs typeface="Times New Roman" panose="02020603050405020304" pitchFamily="18" charset="0"/>
              </a:rPr>
              <a:t>Saccharose có thể bị thuỷ phân (dưới tác dụng của enzyme hoặc acid) tạo thành glucose và fructose.</a:t>
            </a:r>
          </a:p>
          <a:p>
            <a:pPr lvl="0" algn="just">
              <a:lnSpc>
                <a:spcPct val="100000"/>
              </a:lnSpc>
              <a:spcBef>
                <a:spcPts val="0"/>
              </a:spcBef>
              <a:buFont typeface="Albert Sans"/>
              <a:buChar char="●"/>
            </a:pPr>
            <a:r>
              <a:rPr lang="vi-VN" sz="2800">
                <a:solidFill>
                  <a:schemeClr val="dk1"/>
                </a:solidFill>
                <a:latin typeface="Times New Roman" panose="02020603050405020304" pitchFamily="18" charset="0"/>
                <a:cs typeface="Times New Roman" panose="02020603050405020304" pitchFamily="18" charset="0"/>
              </a:rPr>
              <a:t>Saccharose thường được sử dụng làm chất tạo ngọt cho thực phẩm, được sản xuất từ mía, thốt nốt, củ cải đường. Maltose thường sử dụng để sản xuất bia, được hình thành trong quá trình thuỷ phân tinh bột.</a:t>
            </a:r>
            <a:endParaRPr sz="2800">
              <a:latin typeface="Times New Roman" panose="02020603050405020304" pitchFamily="18" charset="0"/>
              <a:cs typeface="Times New Roman" panose="02020603050405020304" pitchFamily="18" charset="0"/>
            </a:endParaRPr>
          </a:p>
        </p:txBody>
      </p:sp>
      <p:grpSp>
        <p:nvGrpSpPr>
          <p:cNvPr id="1978" name="Google Shape;1978;p54"/>
          <p:cNvGrpSpPr/>
          <p:nvPr/>
        </p:nvGrpSpPr>
        <p:grpSpPr>
          <a:xfrm>
            <a:off x="7723920" y="211876"/>
            <a:ext cx="1255264" cy="1273474"/>
            <a:chOff x="2340000" y="785160"/>
            <a:chExt cx="4194000" cy="4254840"/>
          </a:xfrm>
        </p:grpSpPr>
        <p:sp>
          <p:nvSpPr>
            <p:cNvPr id="1979" name="Google Shape;1979;p54"/>
            <p:cNvSpPr/>
            <p:nvPr/>
          </p:nvSpPr>
          <p:spPr>
            <a:xfrm>
              <a:off x="5618880" y="2868480"/>
              <a:ext cx="507600" cy="597960"/>
            </a:xfrm>
            <a:custGeom>
              <a:avLst/>
              <a:gdLst/>
              <a:ahLst/>
              <a:cxnLst/>
              <a:rect l="l" t="t" r="r" b="b"/>
              <a:pathLst>
                <a:path w="1410" h="1661" extrusionOk="0">
                  <a:moveTo>
                    <a:pt x="1067" y="0"/>
                  </a:moveTo>
                  <a:lnTo>
                    <a:pt x="1149" y="394"/>
                  </a:lnTo>
                  <a:lnTo>
                    <a:pt x="1410" y="1661"/>
                  </a:lnTo>
                  <a:lnTo>
                    <a:pt x="0" y="1049"/>
                  </a:lnTo>
                  <a:lnTo>
                    <a:pt x="106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54"/>
            <p:cNvSpPr/>
            <p:nvPr/>
          </p:nvSpPr>
          <p:spPr>
            <a:xfrm>
              <a:off x="5180040" y="2351520"/>
              <a:ext cx="573840" cy="343440"/>
            </a:xfrm>
            <a:custGeom>
              <a:avLst/>
              <a:gdLst/>
              <a:ahLst/>
              <a:cxnLst/>
              <a:rect l="l" t="t" r="r" b="b"/>
              <a:pathLst>
                <a:path w="1594" h="954" extrusionOk="0">
                  <a:moveTo>
                    <a:pt x="1594" y="0"/>
                  </a:moveTo>
                  <a:lnTo>
                    <a:pt x="945" y="954"/>
                  </a:lnTo>
                  <a:lnTo>
                    <a:pt x="802" y="904"/>
                  </a:lnTo>
                  <a:lnTo>
                    <a:pt x="800" y="904"/>
                  </a:lnTo>
                  <a:lnTo>
                    <a:pt x="0" y="403"/>
                  </a:lnTo>
                  <a:lnTo>
                    <a:pt x="1594"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54"/>
            <p:cNvSpPr/>
            <p:nvPr/>
          </p:nvSpPr>
          <p:spPr>
            <a:xfrm>
              <a:off x="3240360" y="1287000"/>
              <a:ext cx="1473480" cy="879840"/>
            </a:xfrm>
            <a:custGeom>
              <a:avLst/>
              <a:gdLst/>
              <a:ahLst/>
              <a:cxnLst/>
              <a:rect l="l" t="t" r="r" b="b"/>
              <a:pathLst>
                <a:path w="4093" h="2444" extrusionOk="0">
                  <a:moveTo>
                    <a:pt x="4093" y="60"/>
                  </a:moveTo>
                  <a:lnTo>
                    <a:pt x="3941" y="2397"/>
                  </a:lnTo>
                  <a:lnTo>
                    <a:pt x="3913" y="2444"/>
                  </a:lnTo>
                  <a:lnTo>
                    <a:pt x="0" y="6"/>
                  </a:lnTo>
                  <a:lnTo>
                    <a:pt x="0" y="0"/>
                  </a:lnTo>
                  <a:lnTo>
                    <a:pt x="2163" y="32"/>
                  </a:lnTo>
                  <a:lnTo>
                    <a:pt x="4093" y="6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54"/>
            <p:cNvSpPr/>
            <p:nvPr/>
          </p:nvSpPr>
          <p:spPr>
            <a:xfrm>
              <a:off x="4375080" y="4460760"/>
              <a:ext cx="496440" cy="579240"/>
            </a:xfrm>
            <a:custGeom>
              <a:avLst/>
              <a:gdLst/>
              <a:ahLst/>
              <a:cxnLst/>
              <a:rect l="l" t="t" r="r" b="b"/>
              <a:pathLst>
                <a:path w="1379" h="1609" extrusionOk="0">
                  <a:moveTo>
                    <a:pt x="0" y="1609"/>
                  </a:moveTo>
                  <a:lnTo>
                    <a:pt x="1379" y="553"/>
                  </a:lnTo>
                  <a:lnTo>
                    <a:pt x="295" y="0"/>
                  </a:lnTo>
                  <a:lnTo>
                    <a:pt x="0" y="1609"/>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54"/>
            <p:cNvSpPr/>
            <p:nvPr/>
          </p:nvSpPr>
          <p:spPr>
            <a:xfrm>
              <a:off x="3805560" y="3528360"/>
              <a:ext cx="413280" cy="404280"/>
            </a:xfrm>
            <a:custGeom>
              <a:avLst/>
              <a:gdLst/>
              <a:ahLst/>
              <a:cxnLst/>
              <a:rect l="l" t="t" r="r" b="b"/>
              <a:pathLst>
                <a:path w="1148" h="1123" extrusionOk="0">
                  <a:moveTo>
                    <a:pt x="1046" y="572"/>
                  </a:moveTo>
                  <a:lnTo>
                    <a:pt x="1148" y="1017"/>
                  </a:lnTo>
                  <a:lnTo>
                    <a:pt x="31" y="1123"/>
                  </a:lnTo>
                  <a:lnTo>
                    <a:pt x="0" y="1099"/>
                  </a:lnTo>
                  <a:lnTo>
                    <a:pt x="825" y="0"/>
                  </a:lnTo>
                  <a:lnTo>
                    <a:pt x="1046" y="57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54"/>
            <p:cNvSpPr/>
            <p:nvPr/>
          </p:nvSpPr>
          <p:spPr>
            <a:xfrm>
              <a:off x="2363400" y="1979640"/>
              <a:ext cx="794880" cy="987120"/>
            </a:xfrm>
            <a:custGeom>
              <a:avLst/>
              <a:gdLst/>
              <a:ahLst/>
              <a:cxnLst/>
              <a:rect l="l" t="t" r="r" b="b"/>
              <a:pathLst>
                <a:path w="2208" h="2742" extrusionOk="0">
                  <a:moveTo>
                    <a:pt x="2208" y="0"/>
                  </a:moveTo>
                  <a:lnTo>
                    <a:pt x="2030" y="2742"/>
                  </a:lnTo>
                  <a:lnTo>
                    <a:pt x="0" y="2610"/>
                  </a:lnTo>
                  <a:lnTo>
                    <a:pt x="2208"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54"/>
            <p:cNvSpPr/>
            <p:nvPr/>
          </p:nvSpPr>
          <p:spPr>
            <a:xfrm>
              <a:off x="3770640" y="3894480"/>
              <a:ext cx="562320" cy="493560"/>
            </a:xfrm>
            <a:custGeom>
              <a:avLst/>
              <a:gdLst/>
              <a:ahLst/>
              <a:cxnLst/>
              <a:rect l="l" t="t" r="r" b="b"/>
              <a:pathLst>
                <a:path w="1562" h="1371" extrusionOk="0">
                  <a:moveTo>
                    <a:pt x="128" y="106"/>
                  </a:moveTo>
                  <a:lnTo>
                    <a:pt x="1245" y="0"/>
                  </a:lnTo>
                  <a:lnTo>
                    <a:pt x="1562" y="1371"/>
                  </a:lnTo>
                  <a:lnTo>
                    <a:pt x="0" y="210"/>
                  </a:lnTo>
                  <a:lnTo>
                    <a:pt x="97" y="82"/>
                  </a:lnTo>
                  <a:lnTo>
                    <a:pt x="128" y="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54"/>
            <p:cNvSpPr/>
            <p:nvPr/>
          </p:nvSpPr>
          <p:spPr>
            <a:xfrm>
              <a:off x="3094200" y="1285200"/>
              <a:ext cx="808200" cy="1732320"/>
            </a:xfrm>
            <a:custGeom>
              <a:avLst/>
              <a:gdLst/>
              <a:ahLst/>
              <a:cxnLst/>
              <a:rect l="l" t="t" r="r" b="b"/>
              <a:pathLst>
                <a:path w="2245" h="4812" extrusionOk="0">
                  <a:moveTo>
                    <a:pt x="404" y="7"/>
                  </a:moveTo>
                  <a:lnTo>
                    <a:pt x="2245" y="4788"/>
                  </a:lnTo>
                  <a:lnTo>
                    <a:pt x="2180" y="4812"/>
                  </a:lnTo>
                  <a:lnTo>
                    <a:pt x="0" y="4671"/>
                  </a:lnTo>
                  <a:lnTo>
                    <a:pt x="178" y="1929"/>
                  </a:lnTo>
                  <a:lnTo>
                    <a:pt x="302" y="0"/>
                  </a:lnTo>
                  <a:lnTo>
                    <a:pt x="404" y="1"/>
                  </a:lnTo>
                  <a:lnTo>
                    <a:pt x="404" y="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54"/>
            <p:cNvSpPr/>
            <p:nvPr/>
          </p:nvSpPr>
          <p:spPr>
            <a:xfrm>
              <a:off x="4018680" y="831600"/>
              <a:ext cx="725760" cy="475560"/>
            </a:xfrm>
            <a:custGeom>
              <a:avLst/>
              <a:gdLst/>
              <a:ahLst/>
              <a:cxnLst/>
              <a:rect l="l" t="t" r="r" b="b"/>
              <a:pathLst>
                <a:path w="2016" h="1321" extrusionOk="0">
                  <a:moveTo>
                    <a:pt x="1931" y="1295"/>
                  </a:moveTo>
                  <a:lnTo>
                    <a:pt x="1929" y="1321"/>
                  </a:lnTo>
                  <a:lnTo>
                    <a:pt x="0" y="1293"/>
                  </a:lnTo>
                  <a:lnTo>
                    <a:pt x="0" y="1280"/>
                  </a:lnTo>
                  <a:lnTo>
                    <a:pt x="2016" y="0"/>
                  </a:lnTo>
                  <a:lnTo>
                    <a:pt x="1931" y="1295"/>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54"/>
            <p:cNvSpPr/>
            <p:nvPr/>
          </p:nvSpPr>
          <p:spPr>
            <a:xfrm>
              <a:off x="4415400" y="4098240"/>
              <a:ext cx="456120" cy="561600"/>
            </a:xfrm>
            <a:custGeom>
              <a:avLst/>
              <a:gdLst/>
              <a:ahLst/>
              <a:cxnLst/>
              <a:rect l="l" t="t" r="r" b="b"/>
              <a:pathLst>
                <a:path w="1267" h="1560" extrusionOk="0">
                  <a:moveTo>
                    <a:pt x="0" y="915"/>
                  </a:moveTo>
                  <a:lnTo>
                    <a:pt x="929" y="0"/>
                  </a:lnTo>
                  <a:lnTo>
                    <a:pt x="1267" y="1560"/>
                  </a:lnTo>
                  <a:lnTo>
                    <a:pt x="183" y="1007"/>
                  </a:lnTo>
                  <a:lnTo>
                    <a:pt x="0" y="9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54"/>
            <p:cNvSpPr/>
            <p:nvPr/>
          </p:nvSpPr>
          <p:spPr>
            <a:xfrm>
              <a:off x="5520240" y="2351520"/>
              <a:ext cx="434520" cy="498600"/>
            </a:xfrm>
            <a:custGeom>
              <a:avLst/>
              <a:gdLst/>
              <a:ahLst/>
              <a:cxnLst/>
              <a:rect l="l" t="t" r="r" b="b"/>
              <a:pathLst>
                <a:path w="1207" h="1385" extrusionOk="0">
                  <a:moveTo>
                    <a:pt x="649" y="0"/>
                  </a:moveTo>
                  <a:lnTo>
                    <a:pt x="1207" y="1385"/>
                  </a:lnTo>
                  <a:lnTo>
                    <a:pt x="0" y="954"/>
                  </a:lnTo>
                  <a:lnTo>
                    <a:pt x="649"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54"/>
            <p:cNvSpPr/>
            <p:nvPr/>
          </p:nvSpPr>
          <p:spPr>
            <a:xfrm>
              <a:off x="6031800" y="2900160"/>
              <a:ext cx="478080" cy="564840"/>
            </a:xfrm>
            <a:custGeom>
              <a:avLst/>
              <a:gdLst/>
              <a:ahLst/>
              <a:cxnLst/>
              <a:rect l="l" t="t" r="r" b="b"/>
              <a:pathLst>
                <a:path w="1328" h="1569" extrusionOk="0">
                  <a:moveTo>
                    <a:pt x="1328" y="0"/>
                  </a:moveTo>
                  <a:lnTo>
                    <a:pt x="261" y="1569"/>
                  </a:lnTo>
                  <a:lnTo>
                    <a:pt x="0" y="300"/>
                  </a:lnTo>
                  <a:lnTo>
                    <a:pt x="1328"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54"/>
            <p:cNvSpPr/>
            <p:nvPr/>
          </p:nvSpPr>
          <p:spPr>
            <a:xfrm>
              <a:off x="4219560" y="2697120"/>
              <a:ext cx="1783440" cy="1789920"/>
            </a:xfrm>
            <a:custGeom>
              <a:avLst/>
              <a:gdLst/>
              <a:ahLst/>
              <a:cxnLst/>
              <a:rect l="l" t="t" r="r" b="b"/>
              <a:pathLst>
                <a:path w="4954" h="4972" extrusionOk="0">
                  <a:moveTo>
                    <a:pt x="544" y="4810"/>
                  </a:moveTo>
                  <a:lnTo>
                    <a:pt x="380" y="4972"/>
                  </a:lnTo>
                  <a:lnTo>
                    <a:pt x="317" y="4703"/>
                  </a:lnTo>
                  <a:lnTo>
                    <a:pt x="0" y="3330"/>
                  </a:lnTo>
                  <a:lnTo>
                    <a:pt x="67" y="3324"/>
                  </a:lnTo>
                  <a:lnTo>
                    <a:pt x="1594" y="1898"/>
                  </a:lnTo>
                  <a:lnTo>
                    <a:pt x="2074" y="1449"/>
                  </a:lnTo>
                  <a:lnTo>
                    <a:pt x="3596" y="26"/>
                  </a:lnTo>
                  <a:lnTo>
                    <a:pt x="3614" y="0"/>
                  </a:lnTo>
                  <a:lnTo>
                    <a:pt x="4822" y="428"/>
                  </a:lnTo>
                  <a:lnTo>
                    <a:pt x="4954" y="476"/>
                  </a:lnTo>
                  <a:lnTo>
                    <a:pt x="3887" y="1525"/>
                  </a:lnTo>
                  <a:lnTo>
                    <a:pt x="1475" y="3898"/>
                  </a:lnTo>
                  <a:lnTo>
                    <a:pt x="546" y="4810"/>
                  </a:lnTo>
                  <a:lnTo>
                    <a:pt x="544" y="481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54"/>
            <p:cNvSpPr/>
            <p:nvPr/>
          </p:nvSpPr>
          <p:spPr>
            <a:xfrm>
              <a:off x="3240360" y="1289160"/>
              <a:ext cx="1725840" cy="2091240"/>
            </a:xfrm>
            <a:custGeom>
              <a:avLst/>
              <a:gdLst/>
              <a:ahLst/>
              <a:cxnLst/>
              <a:rect l="l" t="t" r="r" b="b"/>
              <a:pathLst>
                <a:path w="4794" h="5809" extrusionOk="0">
                  <a:moveTo>
                    <a:pt x="4794" y="5360"/>
                  </a:moveTo>
                  <a:lnTo>
                    <a:pt x="4314" y="5809"/>
                  </a:lnTo>
                  <a:lnTo>
                    <a:pt x="0" y="0"/>
                  </a:lnTo>
                  <a:lnTo>
                    <a:pt x="4794" y="536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3" name="Google Shape;1993;p54"/>
            <p:cNvSpPr/>
            <p:nvPr/>
          </p:nvSpPr>
          <p:spPr>
            <a:xfrm>
              <a:off x="3239640" y="1287720"/>
              <a:ext cx="1553040" cy="2604240"/>
            </a:xfrm>
            <a:custGeom>
              <a:avLst/>
              <a:gdLst/>
              <a:ahLst/>
              <a:cxnLst/>
              <a:rect l="l" t="t" r="r" b="b"/>
              <a:pathLst>
                <a:path w="4314" h="7234" extrusionOk="0">
                  <a:moveTo>
                    <a:pt x="0" y="0"/>
                  </a:moveTo>
                  <a:lnTo>
                    <a:pt x="4314" y="5807"/>
                  </a:lnTo>
                  <a:lnTo>
                    <a:pt x="2787" y="7234"/>
                  </a:lnTo>
                  <a:lnTo>
                    <a:pt x="2618" y="6798"/>
                  </a:lnTo>
                  <a:lnTo>
                    <a:pt x="2397" y="6224"/>
                  </a:lnTo>
                  <a:lnTo>
                    <a:pt x="1841" y="4781"/>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4" name="Google Shape;1994;p54"/>
            <p:cNvSpPr/>
            <p:nvPr/>
          </p:nvSpPr>
          <p:spPr>
            <a:xfrm>
              <a:off x="3239640" y="1287720"/>
              <a:ext cx="2273760" cy="1929600"/>
            </a:xfrm>
            <a:custGeom>
              <a:avLst/>
              <a:gdLst/>
              <a:ahLst/>
              <a:cxnLst/>
              <a:rect l="l" t="t" r="r" b="b"/>
              <a:pathLst>
                <a:path w="6316" h="5360" extrusionOk="0">
                  <a:moveTo>
                    <a:pt x="6316" y="3937"/>
                  </a:moveTo>
                  <a:lnTo>
                    <a:pt x="4795" y="5360"/>
                  </a:lnTo>
                  <a:lnTo>
                    <a:pt x="0" y="0"/>
                  </a:lnTo>
                  <a:lnTo>
                    <a:pt x="3911" y="2438"/>
                  </a:lnTo>
                  <a:lnTo>
                    <a:pt x="5390" y="3358"/>
                  </a:lnTo>
                  <a:lnTo>
                    <a:pt x="6190" y="3859"/>
                  </a:lnTo>
                  <a:lnTo>
                    <a:pt x="6192" y="3859"/>
                  </a:lnTo>
                  <a:lnTo>
                    <a:pt x="6316" y="3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5" name="Google Shape;1995;p54"/>
            <p:cNvSpPr/>
            <p:nvPr/>
          </p:nvSpPr>
          <p:spPr>
            <a:xfrm>
              <a:off x="3216240" y="1240200"/>
              <a:ext cx="2321280" cy="2651760"/>
            </a:xfrm>
            <a:custGeom>
              <a:avLst/>
              <a:gdLst/>
              <a:ahLst/>
              <a:cxnLst/>
              <a:rect l="l" t="t" r="r" b="b"/>
              <a:pathLst>
                <a:path w="6448" h="7366" extrusionOk="0">
                  <a:moveTo>
                    <a:pt x="197" y="225"/>
                  </a:moveTo>
                  <a:lnTo>
                    <a:pt x="2878" y="7186"/>
                  </a:lnTo>
                  <a:lnTo>
                    <a:pt x="6275" y="4013"/>
                  </a:lnTo>
                  <a:lnTo>
                    <a:pt x="6227" y="3984"/>
                  </a:lnTo>
                  <a:cubicBezTo>
                    <a:pt x="6225" y="3984"/>
                    <a:pt x="6223" y="3982"/>
                    <a:pt x="6221" y="3980"/>
                  </a:cubicBezTo>
                  <a:lnTo>
                    <a:pt x="197" y="225"/>
                  </a:lnTo>
                  <a:moveTo>
                    <a:pt x="2852" y="7366"/>
                  </a:moveTo>
                  <a:cubicBezTo>
                    <a:pt x="2846" y="7366"/>
                    <a:pt x="2841" y="7366"/>
                    <a:pt x="2837" y="7364"/>
                  </a:cubicBezTo>
                  <a:cubicBezTo>
                    <a:pt x="2815" y="7360"/>
                    <a:pt x="2798" y="7345"/>
                    <a:pt x="2791" y="7325"/>
                  </a:cubicBezTo>
                  <a:lnTo>
                    <a:pt x="1845" y="4870"/>
                  </a:lnTo>
                  <a:lnTo>
                    <a:pt x="4" y="89"/>
                  </a:lnTo>
                  <a:cubicBezTo>
                    <a:pt x="-5" y="63"/>
                    <a:pt x="2" y="34"/>
                    <a:pt x="24" y="15"/>
                  </a:cubicBezTo>
                  <a:cubicBezTo>
                    <a:pt x="45" y="-3"/>
                    <a:pt x="76" y="-5"/>
                    <a:pt x="100" y="10"/>
                  </a:cubicBezTo>
                  <a:lnTo>
                    <a:pt x="6284" y="3865"/>
                  </a:lnTo>
                  <a:cubicBezTo>
                    <a:pt x="6286" y="3867"/>
                    <a:pt x="6288" y="3869"/>
                    <a:pt x="6292" y="3869"/>
                  </a:cubicBezTo>
                  <a:lnTo>
                    <a:pt x="6416" y="3948"/>
                  </a:lnTo>
                  <a:cubicBezTo>
                    <a:pt x="6433" y="3958"/>
                    <a:pt x="6446" y="3976"/>
                    <a:pt x="6448" y="3997"/>
                  </a:cubicBezTo>
                  <a:cubicBezTo>
                    <a:pt x="6450" y="4017"/>
                    <a:pt x="6442" y="4037"/>
                    <a:pt x="6427" y="4050"/>
                  </a:cubicBezTo>
                  <a:lnTo>
                    <a:pt x="2897" y="7349"/>
                  </a:lnTo>
                  <a:cubicBezTo>
                    <a:pt x="2884" y="7360"/>
                    <a:pt x="2867" y="7366"/>
                    <a:pt x="2852" y="736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6" name="Google Shape;1996;p54"/>
            <p:cNvSpPr/>
            <p:nvPr/>
          </p:nvSpPr>
          <p:spPr>
            <a:xfrm>
              <a:off x="4391640" y="2629440"/>
              <a:ext cx="1634040" cy="1798200"/>
            </a:xfrm>
            <a:custGeom>
              <a:avLst/>
              <a:gdLst/>
              <a:ahLst/>
              <a:cxnLst/>
              <a:rect l="l" t="t" r="r" b="b"/>
              <a:pathLst>
                <a:path w="4539" h="4995" extrusionOk="0">
                  <a:moveTo>
                    <a:pt x="66" y="4995"/>
                  </a:moveTo>
                  <a:cubicBezTo>
                    <a:pt x="49" y="4995"/>
                    <a:pt x="32" y="4987"/>
                    <a:pt x="19" y="4974"/>
                  </a:cubicBezTo>
                  <a:cubicBezTo>
                    <a:pt x="-7" y="4948"/>
                    <a:pt x="-7" y="4908"/>
                    <a:pt x="19" y="4882"/>
                  </a:cubicBezTo>
                  <a:lnTo>
                    <a:pt x="4354" y="620"/>
                  </a:lnTo>
                  <a:lnTo>
                    <a:pt x="2971" y="128"/>
                  </a:lnTo>
                  <a:cubicBezTo>
                    <a:pt x="2943" y="119"/>
                    <a:pt x="2923" y="91"/>
                    <a:pt x="2925" y="62"/>
                  </a:cubicBezTo>
                  <a:cubicBezTo>
                    <a:pt x="2929" y="24"/>
                    <a:pt x="2960" y="-3"/>
                    <a:pt x="2995" y="0"/>
                  </a:cubicBezTo>
                  <a:cubicBezTo>
                    <a:pt x="3001" y="0"/>
                    <a:pt x="3008" y="2"/>
                    <a:pt x="3014" y="4"/>
                  </a:cubicBezTo>
                  <a:lnTo>
                    <a:pt x="4496" y="533"/>
                  </a:lnTo>
                  <a:cubicBezTo>
                    <a:pt x="4517" y="540"/>
                    <a:pt x="4533" y="557"/>
                    <a:pt x="4537" y="579"/>
                  </a:cubicBezTo>
                  <a:cubicBezTo>
                    <a:pt x="4543" y="601"/>
                    <a:pt x="4535" y="626"/>
                    <a:pt x="4520" y="640"/>
                  </a:cubicBezTo>
                  <a:lnTo>
                    <a:pt x="112" y="4974"/>
                  </a:lnTo>
                  <a:cubicBezTo>
                    <a:pt x="99" y="4987"/>
                    <a:pt x="82" y="4995"/>
                    <a:pt x="66" y="4995"/>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7" name="Google Shape;1997;p54"/>
            <p:cNvSpPr/>
            <p:nvPr/>
          </p:nvSpPr>
          <p:spPr>
            <a:xfrm>
              <a:off x="4158360" y="3687480"/>
              <a:ext cx="280080" cy="798120"/>
            </a:xfrm>
            <a:custGeom>
              <a:avLst/>
              <a:gdLst/>
              <a:ahLst/>
              <a:cxnLst/>
              <a:rect l="l" t="t" r="r" b="b"/>
              <a:pathLst>
                <a:path w="778" h="2217" extrusionOk="0">
                  <a:moveTo>
                    <a:pt x="549" y="2217"/>
                  </a:moveTo>
                  <a:cubicBezTo>
                    <a:pt x="543" y="2217"/>
                    <a:pt x="537" y="2215"/>
                    <a:pt x="530" y="2213"/>
                  </a:cubicBezTo>
                  <a:cubicBezTo>
                    <a:pt x="508" y="2208"/>
                    <a:pt x="491" y="2189"/>
                    <a:pt x="485" y="2167"/>
                  </a:cubicBezTo>
                  <a:lnTo>
                    <a:pt x="1" y="80"/>
                  </a:lnTo>
                  <a:cubicBezTo>
                    <a:pt x="-6" y="45"/>
                    <a:pt x="16" y="9"/>
                    <a:pt x="51" y="2"/>
                  </a:cubicBezTo>
                  <a:cubicBezTo>
                    <a:pt x="87" y="-6"/>
                    <a:pt x="122" y="15"/>
                    <a:pt x="129" y="50"/>
                  </a:cubicBezTo>
                  <a:lnTo>
                    <a:pt x="586" y="2022"/>
                  </a:lnTo>
                  <a:lnTo>
                    <a:pt x="667" y="1943"/>
                  </a:lnTo>
                  <a:cubicBezTo>
                    <a:pt x="693" y="1917"/>
                    <a:pt x="734" y="1918"/>
                    <a:pt x="760" y="1944"/>
                  </a:cubicBezTo>
                  <a:cubicBezTo>
                    <a:pt x="784" y="1969"/>
                    <a:pt x="784" y="2011"/>
                    <a:pt x="758" y="2035"/>
                  </a:cubicBezTo>
                  <a:lnTo>
                    <a:pt x="595" y="2199"/>
                  </a:lnTo>
                  <a:cubicBezTo>
                    <a:pt x="582" y="2210"/>
                    <a:pt x="565" y="2217"/>
                    <a:pt x="549" y="2217"/>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8" name="Google Shape;1998;p54"/>
            <p:cNvSpPr/>
            <p:nvPr/>
          </p:nvSpPr>
          <p:spPr>
            <a:xfrm>
              <a:off x="3216240" y="1240560"/>
              <a:ext cx="1773000" cy="2137680"/>
            </a:xfrm>
            <a:custGeom>
              <a:avLst/>
              <a:gdLst/>
              <a:ahLst/>
              <a:cxnLst/>
              <a:rect l="l" t="t" r="r" b="b"/>
              <a:pathLst>
                <a:path w="4925" h="5938" extrusionOk="0">
                  <a:moveTo>
                    <a:pt x="4379" y="5938"/>
                  </a:moveTo>
                  <a:cubicBezTo>
                    <a:pt x="4359" y="5938"/>
                    <a:pt x="4340" y="5929"/>
                    <a:pt x="4327" y="5912"/>
                  </a:cubicBezTo>
                  <a:lnTo>
                    <a:pt x="13" y="103"/>
                  </a:lnTo>
                  <a:cubicBezTo>
                    <a:pt x="-7" y="75"/>
                    <a:pt x="-3" y="36"/>
                    <a:pt x="24" y="14"/>
                  </a:cubicBezTo>
                  <a:cubicBezTo>
                    <a:pt x="52" y="-8"/>
                    <a:pt x="91" y="-4"/>
                    <a:pt x="115" y="22"/>
                  </a:cubicBezTo>
                  <a:lnTo>
                    <a:pt x="4908" y="5381"/>
                  </a:lnTo>
                  <a:cubicBezTo>
                    <a:pt x="4932" y="5407"/>
                    <a:pt x="4930" y="5450"/>
                    <a:pt x="4902" y="5474"/>
                  </a:cubicBezTo>
                  <a:cubicBezTo>
                    <a:pt x="4876" y="5498"/>
                    <a:pt x="4834" y="5495"/>
                    <a:pt x="4809" y="5469"/>
                  </a:cubicBezTo>
                  <a:lnTo>
                    <a:pt x="976" y="1181"/>
                  </a:lnTo>
                  <a:lnTo>
                    <a:pt x="4431" y="5834"/>
                  </a:lnTo>
                  <a:cubicBezTo>
                    <a:pt x="4453" y="5862"/>
                    <a:pt x="4448" y="5905"/>
                    <a:pt x="4418" y="5925"/>
                  </a:cubicBezTo>
                  <a:cubicBezTo>
                    <a:pt x="4407" y="5934"/>
                    <a:pt x="4392" y="5938"/>
                    <a:pt x="4379" y="5938"/>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9" name="Google Shape;1999;p54"/>
            <p:cNvSpPr/>
            <p:nvPr/>
          </p:nvSpPr>
          <p:spPr>
            <a:xfrm>
              <a:off x="3070440" y="1238400"/>
              <a:ext cx="1666080" cy="1779120"/>
            </a:xfrm>
            <a:custGeom>
              <a:avLst/>
              <a:gdLst/>
              <a:ahLst/>
              <a:cxnLst/>
              <a:rect l="l" t="t" r="r" b="b"/>
              <a:pathLst>
                <a:path w="4628" h="4942" extrusionOk="0">
                  <a:moveTo>
                    <a:pt x="2248" y="4942"/>
                  </a:moveTo>
                  <a:cubicBezTo>
                    <a:pt x="2246" y="4942"/>
                    <a:pt x="2244" y="4942"/>
                    <a:pt x="2242" y="4942"/>
                  </a:cubicBezTo>
                  <a:lnTo>
                    <a:pt x="60" y="4801"/>
                  </a:lnTo>
                  <a:cubicBezTo>
                    <a:pt x="25" y="4797"/>
                    <a:pt x="-3" y="4768"/>
                    <a:pt x="1" y="4731"/>
                  </a:cubicBezTo>
                  <a:lnTo>
                    <a:pt x="303" y="61"/>
                  </a:lnTo>
                  <a:cubicBezTo>
                    <a:pt x="305" y="26"/>
                    <a:pt x="333" y="0"/>
                    <a:pt x="370" y="0"/>
                  </a:cubicBezTo>
                  <a:lnTo>
                    <a:pt x="472" y="0"/>
                  </a:lnTo>
                  <a:lnTo>
                    <a:pt x="4565" y="59"/>
                  </a:lnTo>
                  <a:cubicBezTo>
                    <a:pt x="4582" y="59"/>
                    <a:pt x="4600" y="68"/>
                    <a:pt x="4611" y="81"/>
                  </a:cubicBezTo>
                  <a:cubicBezTo>
                    <a:pt x="4624" y="94"/>
                    <a:pt x="4630" y="111"/>
                    <a:pt x="4628" y="130"/>
                  </a:cubicBezTo>
                  <a:lnTo>
                    <a:pt x="4478" y="2465"/>
                  </a:lnTo>
                  <a:cubicBezTo>
                    <a:pt x="4474" y="2503"/>
                    <a:pt x="4443" y="2530"/>
                    <a:pt x="4407" y="2527"/>
                  </a:cubicBezTo>
                  <a:cubicBezTo>
                    <a:pt x="4372" y="2525"/>
                    <a:pt x="4344" y="2493"/>
                    <a:pt x="4346" y="2458"/>
                  </a:cubicBezTo>
                  <a:lnTo>
                    <a:pt x="4495" y="189"/>
                  </a:lnTo>
                  <a:lnTo>
                    <a:pt x="429" y="130"/>
                  </a:lnTo>
                  <a:lnTo>
                    <a:pt x="134" y="4673"/>
                  </a:lnTo>
                  <a:lnTo>
                    <a:pt x="2251" y="4812"/>
                  </a:lnTo>
                  <a:cubicBezTo>
                    <a:pt x="2287" y="4814"/>
                    <a:pt x="2314" y="4846"/>
                    <a:pt x="2313" y="4881"/>
                  </a:cubicBezTo>
                  <a:cubicBezTo>
                    <a:pt x="2309" y="4916"/>
                    <a:pt x="2281" y="4942"/>
                    <a:pt x="2248" y="4942"/>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0" name="Google Shape;2000;p54"/>
            <p:cNvSpPr/>
            <p:nvPr/>
          </p:nvSpPr>
          <p:spPr>
            <a:xfrm>
              <a:off x="5156280" y="2304360"/>
              <a:ext cx="822240" cy="545760"/>
            </a:xfrm>
            <a:custGeom>
              <a:avLst/>
              <a:gdLst/>
              <a:ahLst/>
              <a:cxnLst/>
              <a:rect l="l" t="t" r="r" b="b"/>
              <a:pathLst>
                <a:path w="2284" h="1516" extrusionOk="0">
                  <a:moveTo>
                    <a:pt x="2218" y="1516"/>
                  </a:moveTo>
                  <a:cubicBezTo>
                    <a:pt x="2192" y="1516"/>
                    <a:pt x="2168" y="1501"/>
                    <a:pt x="2157" y="1475"/>
                  </a:cubicBezTo>
                  <a:lnTo>
                    <a:pt x="1619" y="143"/>
                  </a:lnTo>
                  <a:lnTo>
                    <a:pt x="81" y="532"/>
                  </a:lnTo>
                  <a:cubicBezTo>
                    <a:pt x="46" y="542"/>
                    <a:pt x="10" y="521"/>
                    <a:pt x="1" y="486"/>
                  </a:cubicBezTo>
                  <a:cubicBezTo>
                    <a:pt x="-6" y="451"/>
                    <a:pt x="14" y="415"/>
                    <a:pt x="49" y="406"/>
                  </a:cubicBezTo>
                  <a:lnTo>
                    <a:pt x="1643" y="2"/>
                  </a:lnTo>
                  <a:cubicBezTo>
                    <a:pt x="1675" y="-6"/>
                    <a:pt x="1708" y="11"/>
                    <a:pt x="1719" y="41"/>
                  </a:cubicBezTo>
                  <a:lnTo>
                    <a:pt x="2280" y="1425"/>
                  </a:lnTo>
                  <a:cubicBezTo>
                    <a:pt x="2293" y="1460"/>
                    <a:pt x="2276" y="1497"/>
                    <a:pt x="2242" y="1510"/>
                  </a:cubicBezTo>
                  <a:cubicBezTo>
                    <a:pt x="2235" y="1514"/>
                    <a:pt x="2226" y="1516"/>
                    <a:pt x="2218" y="151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1" name="Google Shape;2001;p54"/>
            <p:cNvSpPr/>
            <p:nvPr/>
          </p:nvSpPr>
          <p:spPr>
            <a:xfrm>
              <a:off x="3747240" y="3481200"/>
              <a:ext cx="609480" cy="906840"/>
            </a:xfrm>
            <a:custGeom>
              <a:avLst/>
              <a:gdLst/>
              <a:ahLst/>
              <a:cxnLst/>
              <a:rect l="l" t="t" r="r" b="b"/>
              <a:pathLst>
                <a:path w="1693" h="2519" extrusionOk="0">
                  <a:moveTo>
                    <a:pt x="1627" y="2519"/>
                  </a:moveTo>
                  <a:cubicBezTo>
                    <a:pt x="1614" y="2519"/>
                    <a:pt x="1602" y="2516"/>
                    <a:pt x="1589" y="2506"/>
                  </a:cubicBezTo>
                  <a:lnTo>
                    <a:pt x="26" y="1345"/>
                  </a:lnTo>
                  <a:cubicBezTo>
                    <a:pt x="11" y="1334"/>
                    <a:pt x="2" y="1319"/>
                    <a:pt x="0" y="1300"/>
                  </a:cubicBezTo>
                  <a:cubicBezTo>
                    <a:pt x="-2" y="1284"/>
                    <a:pt x="2" y="1267"/>
                    <a:pt x="13" y="1252"/>
                  </a:cubicBezTo>
                  <a:lnTo>
                    <a:pt x="935" y="26"/>
                  </a:lnTo>
                  <a:cubicBezTo>
                    <a:pt x="956" y="-2"/>
                    <a:pt x="999" y="-10"/>
                    <a:pt x="1026" y="13"/>
                  </a:cubicBezTo>
                  <a:cubicBezTo>
                    <a:pt x="1056" y="35"/>
                    <a:pt x="1062" y="76"/>
                    <a:pt x="1039" y="106"/>
                  </a:cubicBezTo>
                  <a:lnTo>
                    <a:pt x="156" y="1278"/>
                  </a:lnTo>
                  <a:lnTo>
                    <a:pt x="1666" y="2402"/>
                  </a:lnTo>
                  <a:cubicBezTo>
                    <a:pt x="1696" y="2423"/>
                    <a:pt x="1702" y="2465"/>
                    <a:pt x="1681" y="2493"/>
                  </a:cubicBezTo>
                  <a:cubicBezTo>
                    <a:pt x="1668" y="2512"/>
                    <a:pt x="1648" y="2519"/>
                    <a:pt x="1627" y="2519"/>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2" name="Google Shape;2002;p54"/>
            <p:cNvSpPr/>
            <p:nvPr/>
          </p:nvSpPr>
          <p:spPr>
            <a:xfrm>
              <a:off x="4391640" y="4051080"/>
              <a:ext cx="503640" cy="608760"/>
            </a:xfrm>
            <a:custGeom>
              <a:avLst/>
              <a:gdLst/>
              <a:ahLst/>
              <a:cxnLst/>
              <a:rect l="l" t="t" r="r" b="b"/>
              <a:pathLst>
                <a:path w="1399" h="1691" extrusionOk="0">
                  <a:moveTo>
                    <a:pt x="1333" y="1691"/>
                  </a:moveTo>
                  <a:cubicBezTo>
                    <a:pt x="1324" y="1691"/>
                    <a:pt x="1313" y="1689"/>
                    <a:pt x="1303" y="1684"/>
                  </a:cubicBezTo>
                  <a:lnTo>
                    <a:pt x="38" y="1038"/>
                  </a:lnTo>
                  <a:cubicBezTo>
                    <a:pt x="14" y="1027"/>
                    <a:pt x="-3" y="1001"/>
                    <a:pt x="1" y="973"/>
                  </a:cubicBezTo>
                  <a:cubicBezTo>
                    <a:pt x="4" y="936"/>
                    <a:pt x="34" y="910"/>
                    <a:pt x="71" y="914"/>
                  </a:cubicBezTo>
                  <a:lnTo>
                    <a:pt x="73" y="914"/>
                  </a:lnTo>
                  <a:cubicBezTo>
                    <a:pt x="81" y="916"/>
                    <a:pt x="88" y="918"/>
                    <a:pt x="95" y="921"/>
                  </a:cubicBezTo>
                  <a:lnTo>
                    <a:pt x="1240" y="1506"/>
                  </a:lnTo>
                  <a:lnTo>
                    <a:pt x="930" y="79"/>
                  </a:lnTo>
                  <a:cubicBezTo>
                    <a:pt x="923" y="44"/>
                    <a:pt x="945" y="10"/>
                    <a:pt x="980" y="1"/>
                  </a:cubicBezTo>
                  <a:cubicBezTo>
                    <a:pt x="1016" y="-6"/>
                    <a:pt x="1051" y="16"/>
                    <a:pt x="1058" y="51"/>
                  </a:cubicBezTo>
                  <a:lnTo>
                    <a:pt x="1398" y="1612"/>
                  </a:lnTo>
                  <a:cubicBezTo>
                    <a:pt x="1403" y="1638"/>
                    <a:pt x="1394" y="1662"/>
                    <a:pt x="1374" y="1678"/>
                  </a:cubicBezTo>
                  <a:cubicBezTo>
                    <a:pt x="1363" y="1688"/>
                    <a:pt x="1348" y="1691"/>
                    <a:pt x="1333" y="1691"/>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3" name="Google Shape;2003;p54"/>
            <p:cNvSpPr/>
            <p:nvPr/>
          </p:nvSpPr>
          <p:spPr>
            <a:xfrm>
              <a:off x="5594760" y="2819520"/>
              <a:ext cx="555120" cy="645480"/>
            </a:xfrm>
            <a:custGeom>
              <a:avLst/>
              <a:gdLst/>
              <a:ahLst/>
              <a:cxnLst/>
              <a:rect l="l" t="t" r="r" b="b"/>
              <a:pathLst>
                <a:path w="1542" h="1793" extrusionOk="0">
                  <a:moveTo>
                    <a:pt x="1475" y="1793"/>
                  </a:moveTo>
                  <a:cubicBezTo>
                    <a:pt x="1468" y="1793"/>
                    <a:pt x="1459" y="1791"/>
                    <a:pt x="1449" y="1788"/>
                  </a:cubicBezTo>
                  <a:lnTo>
                    <a:pt x="39" y="1175"/>
                  </a:lnTo>
                  <a:cubicBezTo>
                    <a:pt x="6" y="1161"/>
                    <a:pt x="-9" y="1123"/>
                    <a:pt x="6" y="1090"/>
                  </a:cubicBezTo>
                  <a:cubicBezTo>
                    <a:pt x="19" y="1057"/>
                    <a:pt x="58" y="1042"/>
                    <a:pt x="91" y="1055"/>
                  </a:cubicBezTo>
                  <a:lnTo>
                    <a:pt x="1386" y="1617"/>
                  </a:lnTo>
                  <a:lnTo>
                    <a:pt x="1067" y="79"/>
                  </a:lnTo>
                  <a:cubicBezTo>
                    <a:pt x="1060" y="44"/>
                    <a:pt x="1084" y="8"/>
                    <a:pt x="1119" y="1"/>
                  </a:cubicBezTo>
                  <a:cubicBezTo>
                    <a:pt x="1154" y="-5"/>
                    <a:pt x="1190" y="18"/>
                    <a:pt x="1197" y="53"/>
                  </a:cubicBezTo>
                  <a:lnTo>
                    <a:pt x="1540" y="1713"/>
                  </a:lnTo>
                  <a:cubicBezTo>
                    <a:pt x="1546" y="1738"/>
                    <a:pt x="1537" y="1764"/>
                    <a:pt x="1518" y="1778"/>
                  </a:cubicBezTo>
                  <a:cubicBezTo>
                    <a:pt x="1505" y="1788"/>
                    <a:pt x="1490" y="1793"/>
                    <a:pt x="1475" y="179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4" name="Google Shape;2004;p54"/>
            <p:cNvSpPr/>
            <p:nvPr/>
          </p:nvSpPr>
          <p:spPr>
            <a:xfrm>
              <a:off x="5490000" y="2304360"/>
              <a:ext cx="287280" cy="400680"/>
            </a:xfrm>
            <a:custGeom>
              <a:avLst/>
              <a:gdLst/>
              <a:ahLst/>
              <a:cxnLst/>
              <a:rect l="l" t="t" r="r" b="b"/>
              <a:pathLst>
                <a:path w="798" h="1113" extrusionOk="0">
                  <a:moveTo>
                    <a:pt x="65" y="1113"/>
                  </a:moveTo>
                  <a:cubicBezTo>
                    <a:pt x="54" y="1113"/>
                    <a:pt x="41" y="1109"/>
                    <a:pt x="30" y="1102"/>
                  </a:cubicBezTo>
                  <a:cubicBezTo>
                    <a:pt x="0" y="1081"/>
                    <a:pt x="-9" y="1041"/>
                    <a:pt x="11" y="1011"/>
                  </a:cubicBezTo>
                  <a:lnTo>
                    <a:pt x="30" y="983"/>
                  </a:lnTo>
                  <a:lnTo>
                    <a:pt x="677" y="29"/>
                  </a:lnTo>
                  <a:cubicBezTo>
                    <a:pt x="698" y="0"/>
                    <a:pt x="738" y="-10"/>
                    <a:pt x="768" y="11"/>
                  </a:cubicBezTo>
                  <a:cubicBezTo>
                    <a:pt x="798" y="31"/>
                    <a:pt x="807" y="72"/>
                    <a:pt x="787" y="102"/>
                  </a:cubicBezTo>
                  <a:lnTo>
                    <a:pt x="121" y="1083"/>
                  </a:lnTo>
                  <a:cubicBezTo>
                    <a:pt x="108" y="1102"/>
                    <a:pt x="87" y="1113"/>
                    <a:pt x="65" y="111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5" name="Google Shape;2005;p54"/>
            <p:cNvSpPr/>
            <p:nvPr/>
          </p:nvSpPr>
          <p:spPr>
            <a:xfrm>
              <a:off x="3793320" y="3845160"/>
              <a:ext cx="473040" cy="87480"/>
            </a:xfrm>
            <a:custGeom>
              <a:avLst/>
              <a:gdLst/>
              <a:ahLst/>
              <a:cxnLst/>
              <a:rect l="l" t="t" r="r" b="b"/>
              <a:pathLst>
                <a:path w="1314" h="243" extrusionOk="0">
                  <a:moveTo>
                    <a:pt x="65" y="243"/>
                  </a:moveTo>
                  <a:cubicBezTo>
                    <a:pt x="32" y="243"/>
                    <a:pt x="4" y="217"/>
                    <a:pt x="0" y="184"/>
                  </a:cubicBezTo>
                  <a:cubicBezTo>
                    <a:pt x="-3" y="146"/>
                    <a:pt x="23" y="115"/>
                    <a:pt x="60" y="111"/>
                  </a:cubicBezTo>
                  <a:lnTo>
                    <a:pt x="1242" y="0"/>
                  </a:lnTo>
                  <a:cubicBezTo>
                    <a:pt x="1279" y="-4"/>
                    <a:pt x="1310" y="22"/>
                    <a:pt x="1314" y="57"/>
                  </a:cubicBezTo>
                  <a:cubicBezTo>
                    <a:pt x="1318" y="95"/>
                    <a:pt x="1290" y="126"/>
                    <a:pt x="1255" y="130"/>
                  </a:cubicBezTo>
                  <a:lnTo>
                    <a:pt x="1188" y="137"/>
                  </a:lnTo>
                  <a:lnTo>
                    <a:pt x="71" y="241"/>
                  </a:lnTo>
                  <a:cubicBezTo>
                    <a:pt x="69" y="241"/>
                    <a:pt x="67" y="243"/>
                    <a:pt x="65" y="243"/>
                  </a:cubicBezTo>
                  <a:close/>
                </a:path>
              </a:pathLst>
            </a:custGeom>
            <a:solidFill>
              <a:srgbClr val="FFFFFF"/>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6" name="Google Shape;2006;p54"/>
            <p:cNvSpPr/>
            <p:nvPr/>
          </p:nvSpPr>
          <p:spPr>
            <a:xfrm>
              <a:off x="4351320" y="4413960"/>
              <a:ext cx="543960" cy="626040"/>
            </a:xfrm>
            <a:custGeom>
              <a:avLst/>
              <a:gdLst/>
              <a:ahLst/>
              <a:cxnLst/>
              <a:rect l="l" t="t" r="r" b="b"/>
              <a:pathLst>
                <a:path w="1511" h="1739" extrusionOk="0">
                  <a:moveTo>
                    <a:pt x="66" y="1739"/>
                  </a:moveTo>
                  <a:cubicBezTo>
                    <a:pt x="53" y="1739"/>
                    <a:pt x="42" y="1735"/>
                    <a:pt x="31" y="1730"/>
                  </a:cubicBezTo>
                  <a:cubicBezTo>
                    <a:pt x="9" y="1715"/>
                    <a:pt x="-4" y="1689"/>
                    <a:pt x="1" y="1661"/>
                  </a:cubicBezTo>
                  <a:lnTo>
                    <a:pt x="296" y="54"/>
                  </a:lnTo>
                  <a:cubicBezTo>
                    <a:pt x="304" y="19"/>
                    <a:pt x="337" y="-5"/>
                    <a:pt x="373" y="1"/>
                  </a:cubicBezTo>
                  <a:cubicBezTo>
                    <a:pt x="410" y="8"/>
                    <a:pt x="432" y="41"/>
                    <a:pt x="426" y="77"/>
                  </a:cubicBezTo>
                  <a:lnTo>
                    <a:pt x="161" y="1518"/>
                  </a:lnTo>
                  <a:lnTo>
                    <a:pt x="1406" y="566"/>
                  </a:lnTo>
                  <a:cubicBezTo>
                    <a:pt x="1434" y="544"/>
                    <a:pt x="1476" y="550"/>
                    <a:pt x="1497" y="578"/>
                  </a:cubicBezTo>
                  <a:cubicBezTo>
                    <a:pt x="1519" y="607"/>
                    <a:pt x="1514" y="648"/>
                    <a:pt x="1486" y="670"/>
                  </a:cubicBezTo>
                  <a:lnTo>
                    <a:pt x="105" y="1726"/>
                  </a:lnTo>
                  <a:cubicBezTo>
                    <a:pt x="94" y="1735"/>
                    <a:pt x="79" y="1739"/>
                    <a:pt x="66" y="1739"/>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7" name="Google Shape;2007;p54"/>
            <p:cNvSpPr/>
            <p:nvPr/>
          </p:nvSpPr>
          <p:spPr>
            <a:xfrm>
              <a:off x="6007680" y="2852640"/>
              <a:ext cx="526320" cy="612360"/>
            </a:xfrm>
            <a:custGeom>
              <a:avLst/>
              <a:gdLst/>
              <a:ahLst/>
              <a:cxnLst/>
              <a:rect l="l" t="t" r="r" b="b"/>
              <a:pathLst>
                <a:path w="1462" h="1701" extrusionOk="0">
                  <a:moveTo>
                    <a:pt x="328" y="1701"/>
                  </a:moveTo>
                  <a:cubicBezTo>
                    <a:pt x="315" y="1701"/>
                    <a:pt x="304" y="1698"/>
                    <a:pt x="291" y="1690"/>
                  </a:cubicBezTo>
                  <a:cubicBezTo>
                    <a:pt x="262" y="1670"/>
                    <a:pt x="254" y="1629"/>
                    <a:pt x="275" y="1599"/>
                  </a:cubicBezTo>
                  <a:lnTo>
                    <a:pt x="1249" y="167"/>
                  </a:lnTo>
                  <a:lnTo>
                    <a:pt x="82" y="430"/>
                  </a:lnTo>
                  <a:cubicBezTo>
                    <a:pt x="44" y="440"/>
                    <a:pt x="11" y="417"/>
                    <a:pt x="2" y="382"/>
                  </a:cubicBezTo>
                  <a:cubicBezTo>
                    <a:pt x="-6" y="347"/>
                    <a:pt x="17" y="312"/>
                    <a:pt x="52" y="302"/>
                  </a:cubicBezTo>
                  <a:lnTo>
                    <a:pt x="1380" y="2"/>
                  </a:lnTo>
                  <a:cubicBezTo>
                    <a:pt x="1408" y="-4"/>
                    <a:pt x="1434" y="7"/>
                    <a:pt x="1449" y="28"/>
                  </a:cubicBezTo>
                  <a:cubicBezTo>
                    <a:pt x="1466" y="50"/>
                    <a:pt x="1466" y="80"/>
                    <a:pt x="1449" y="102"/>
                  </a:cubicBezTo>
                  <a:lnTo>
                    <a:pt x="382" y="1672"/>
                  </a:lnTo>
                  <a:cubicBezTo>
                    <a:pt x="371" y="1690"/>
                    <a:pt x="351" y="1701"/>
                    <a:pt x="328" y="1701"/>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8" name="Google Shape;2008;p54"/>
            <p:cNvSpPr/>
            <p:nvPr/>
          </p:nvSpPr>
          <p:spPr>
            <a:xfrm>
              <a:off x="3994920" y="785160"/>
              <a:ext cx="773280" cy="512640"/>
            </a:xfrm>
            <a:custGeom>
              <a:avLst/>
              <a:gdLst/>
              <a:ahLst/>
              <a:cxnLst/>
              <a:rect l="l" t="t" r="r" b="b"/>
              <a:pathLst>
                <a:path w="2148" h="1424" extrusionOk="0">
                  <a:moveTo>
                    <a:pt x="1997" y="1424"/>
                  </a:moveTo>
                  <a:cubicBezTo>
                    <a:pt x="1995" y="1424"/>
                    <a:pt x="1995" y="1424"/>
                    <a:pt x="1993" y="1424"/>
                  </a:cubicBezTo>
                  <a:cubicBezTo>
                    <a:pt x="1956" y="1420"/>
                    <a:pt x="1930" y="1390"/>
                    <a:pt x="1932" y="1353"/>
                  </a:cubicBezTo>
                  <a:lnTo>
                    <a:pt x="2008" y="188"/>
                  </a:lnTo>
                  <a:lnTo>
                    <a:pt x="101" y="1400"/>
                  </a:lnTo>
                  <a:cubicBezTo>
                    <a:pt x="71" y="1418"/>
                    <a:pt x="30" y="1409"/>
                    <a:pt x="10" y="1379"/>
                  </a:cubicBezTo>
                  <a:cubicBezTo>
                    <a:pt x="-9" y="1348"/>
                    <a:pt x="1" y="1307"/>
                    <a:pt x="30" y="1288"/>
                  </a:cubicBezTo>
                  <a:lnTo>
                    <a:pt x="2047" y="8"/>
                  </a:lnTo>
                  <a:cubicBezTo>
                    <a:pt x="2068" y="-3"/>
                    <a:pt x="2094" y="-3"/>
                    <a:pt x="2116" y="6"/>
                  </a:cubicBezTo>
                  <a:cubicBezTo>
                    <a:pt x="2136" y="19"/>
                    <a:pt x="2149" y="44"/>
                    <a:pt x="2147" y="68"/>
                  </a:cubicBezTo>
                  <a:lnTo>
                    <a:pt x="2062" y="1363"/>
                  </a:lnTo>
                  <a:cubicBezTo>
                    <a:pt x="2060" y="1396"/>
                    <a:pt x="2032" y="1424"/>
                    <a:pt x="1997" y="142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9" name="Google Shape;2009;p54"/>
            <p:cNvSpPr/>
            <p:nvPr/>
          </p:nvSpPr>
          <p:spPr>
            <a:xfrm>
              <a:off x="2340000" y="1932480"/>
              <a:ext cx="841680" cy="1034280"/>
            </a:xfrm>
            <a:custGeom>
              <a:avLst/>
              <a:gdLst/>
              <a:ahLst/>
              <a:cxnLst/>
              <a:rect l="l" t="t" r="r" b="b"/>
              <a:pathLst>
                <a:path w="2338" h="2873" extrusionOk="0">
                  <a:moveTo>
                    <a:pt x="2095" y="2873"/>
                  </a:moveTo>
                  <a:cubicBezTo>
                    <a:pt x="2093" y="2873"/>
                    <a:pt x="2091" y="2873"/>
                    <a:pt x="2091" y="2873"/>
                  </a:cubicBezTo>
                  <a:lnTo>
                    <a:pt x="61" y="2740"/>
                  </a:lnTo>
                  <a:cubicBezTo>
                    <a:pt x="35" y="2740"/>
                    <a:pt x="15" y="2723"/>
                    <a:pt x="4" y="2701"/>
                  </a:cubicBezTo>
                  <a:cubicBezTo>
                    <a:pt x="-4" y="2678"/>
                    <a:pt x="0" y="2652"/>
                    <a:pt x="15" y="2632"/>
                  </a:cubicBezTo>
                  <a:lnTo>
                    <a:pt x="2223" y="23"/>
                  </a:lnTo>
                  <a:cubicBezTo>
                    <a:pt x="2245" y="-4"/>
                    <a:pt x="2288" y="-8"/>
                    <a:pt x="2316" y="14"/>
                  </a:cubicBezTo>
                  <a:cubicBezTo>
                    <a:pt x="2342" y="38"/>
                    <a:pt x="2345" y="79"/>
                    <a:pt x="2323" y="107"/>
                  </a:cubicBezTo>
                  <a:lnTo>
                    <a:pt x="199" y="2619"/>
                  </a:lnTo>
                  <a:lnTo>
                    <a:pt x="2098" y="2741"/>
                  </a:lnTo>
                  <a:cubicBezTo>
                    <a:pt x="2136" y="2743"/>
                    <a:pt x="2162" y="2775"/>
                    <a:pt x="2160" y="2812"/>
                  </a:cubicBezTo>
                  <a:cubicBezTo>
                    <a:pt x="2158" y="2845"/>
                    <a:pt x="2128" y="2873"/>
                    <a:pt x="2095" y="287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4309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77">
                                            <p:bg/>
                                          </p:spTgt>
                                        </p:tgtEl>
                                        <p:attrNameLst>
                                          <p:attrName>style.visibility</p:attrName>
                                        </p:attrNameLst>
                                      </p:cBhvr>
                                      <p:to>
                                        <p:strVal val="visible"/>
                                      </p:to>
                                    </p:set>
                                    <p:animEffect transition="in" filter="wipe(down)">
                                      <p:cBhvr>
                                        <p:cTn id="7" dur="500"/>
                                        <p:tgtEl>
                                          <p:spTgt spid="197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77">
                                            <p:txEl>
                                              <p:pRg st="0" end="0"/>
                                            </p:txEl>
                                          </p:spTgt>
                                        </p:tgtEl>
                                        <p:attrNameLst>
                                          <p:attrName>style.visibility</p:attrName>
                                        </p:attrNameLst>
                                      </p:cBhvr>
                                      <p:to>
                                        <p:strVal val="visible"/>
                                      </p:to>
                                    </p:set>
                                    <p:animEffect transition="in" filter="wipe(down)">
                                      <p:cBhvr>
                                        <p:cTn id="12" dur="500"/>
                                        <p:tgtEl>
                                          <p:spTgt spid="197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77">
                                            <p:txEl>
                                              <p:pRg st="1" end="1"/>
                                            </p:txEl>
                                          </p:spTgt>
                                        </p:tgtEl>
                                        <p:attrNameLst>
                                          <p:attrName>style.visibility</p:attrName>
                                        </p:attrNameLst>
                                      </p:cBhvr>
                                      <p:to>
                                        <p:strVal val="visible"/>
                                      </p:to>
                                    </p:set>
                                    <p:animEffect transition="in" filter="wipe(down)">
                                      <p:cBhvr>
                                        <p:cTn id="17" dur="500"/>
                                        <p:tgtEl>
                                          <p:spTgt spid="19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8200">
            <a:extLst>
              <a:ext uri="{FF2B5EF4-FFF2-40B4-BE49-F238E27FC236}">
                <a16:creationId xmlns:a16="http://schemas.microsoft.com/office/drawing/2014/main" id="{B6FC819C-9EF5-A7DB-F221-46E4FCAD7D87}"/>
              </a:ext>
            </a:extLst>
          </p:cNvPr>
          <p:cNvSpPr/>
          <p:nvPr/>
        </p:nvSpPr>
        <p:spPr>
          <a:xfrm>
            <a:off x="452599" y="1170841"/>
            <a:ext cx="8238803" cy="2307145"/>
          </a:xfrm>
          <a:prstGeom prst="rect">
            <a:avLst/>
          </a:prstGeom>
          <a:solidFill>
            <a:srgbClr val="E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8202" name="Rectangle 8201">
            <a:extLst>
              <a:ext uri="{FF2B5EF4-FFF2-40B4-BE49-F238E27FC236}">
                <a16:creationId xmlns:a16="http://schemas.microsoft.com/office/drawing/2014/main" id="{33172C07-4FF0-92FB-7DFB-DDEA3899D96A}"/>
              </a:ext>
            </a:extLst>
          </p:cNvPr>
          <p:cNvSpPr/>
          <p:nvPr/>
        </p:nvSpPr>
        <p:spPr>
          <a:xfrm>
            <a:off x="452599" y="1170841"/>
            <a:ext cx="8238802" cy="629330"/>
          </a:xfrm>
          <a:prstGeom prst="rect">
            <a:avLst/>
          </a:prstGeom>
          <a:solidFill>
            <a:srgbClr val="B12FC7"/>
          </a:solidFill>
          <a:ln>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13" name="TextBox 12">
            <a:extLst>
              <a:ext uri="{FF2B5EF4-FFF2-40B4-BE49-F238E27FC236}">
                <a16:creationId xmlns:a16="http://schemas.microsoft.com/office/drawing/2014/main" id="{72B00564-BFE9-D74C-5365-5077B5981962}"/>
              </a:ext>
            </a:extLst>
          </p:cNvPr>
          <p:cNvSpPr txBox="1"/>
          <p:nvPr/>
        </p:nvSpPr>
        <p:spPr>
          <a:xfrm>
            <a:off x="826865" y="1931409"/>
            <a:ext cx="7739402" cy="1200329"/>
          </a:xfrm>
          <a:prstGeom prst="rect">
            <a:avLst/>
          </a:prstGeom>
          <a:noFill/>
        </p:spPr>
        <p:txBody>
          <a:bodyPr wrap="square" rtlCol="0">
            <a:spAutoFit/>
          </a:bodyPr>
          <a:lstStyle/>
          <a:p>
            <a:pPr algn="just" defTabSz="685800">
              <a:buClrTx/>
              <a:defRPr/>
            </a:pPr>
            <a:r>
              <a:rPr lang="vi-VN" sz="2400" b="1" kern="1200">
                <a:solidFill>
                  <a:prstClr val="black"/>
                </a:solidFill>
                <a:latin typeface="Times New Roman" panose="02020603050405020304" pitchFamily="18" charset="0"/>
                <a:ea typeface="+mn-ea"/>
                <a:cs typeface="Times New Roman" panose="02020603050405020304" pitchFamily="18" charset="0"/>
              </a:rPr>
              <a:t>Lựa chọn và sử dụng các nguồn cung cấp saccharose và maltose phù hợp trong chế độ ăn uống để đảm bảo sức khoẻ.</a:t>
            </a:r>
            <a:endParaRPr lang="vi-VN" sz="2400" kern="1200">
              <a:solidFill>
                <a:prstClr val="black"/>
              </a:solidFill>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12B4F493-2616-F0F7-8F50-FB18287B8C12}"/>
              </a:ext>
            </a:extLst>
          </p:cNvPr>
          <p:cNvGrpSpPr/>
          <p:nvPr/>
        </p:nvGrpSpPr>
        <p:grpSpPr>
          <a:xfrm>
            <a:off x="173211" y="931508"/>
            <a:ext cx="653654" cy="653654"/>
            <a:chOff x="2056507" y="473791"/>
            <a:chExt cx="871538" cy="871538"/>
          </a:xfrm>
        </p:grpSpPr>
        <p:sp>
          <p:nvSpPr>
            <p:cNvPr id="16" name="Oval 15">
              <a:extLst>
                <a:ext uri="{FF2B5EF4-FFF2-40B4-BE49-F238E27FC236}">
                  <a16:creationId xmlns:a16="http://schemas.microsoft.com/office/drawing/2014/main" id="{4B07002B-405F-9CB3-04D0-8DA473DAE959}"/>
                </a:ext>
              </a:extLst>
            </p:cNvPr>
            <p:cNvSpPr/>
            <p:nvPr/>
          </p:nvSpPr>
          <p:spPr>
            <a:xfrm>
              <a:off x="2056507" y="473791"/>
              <a:ext cx="871538" cy="871538"/>
            </a:xfrm>
            <a:prstGeom prst="ellipse">
              <a:avLst/>
            </a:prstGeom>
            <a:solidFill>
              <a:schemeClr val="bg1"/>
            </a:solidFill>
            <a:ln w="5715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nvGrpSpPr>
            <p:cNvPr id="17" name="Group 16">
              <a:extLst>
                <a:ext uri="{FF2B5EF4-FFF2-40B4-BE49-F238E27FC236}">
                  <a16:creationId xmlns:a16="http://schemas.microsoft.com/office/drawing/2014/main" id="{054245CD-192F-B5E6-B4A5-41B5B036E503}"/>
                </a:ext>
              </a:extLst>
            </p:cNvPr>
            <p:cNvGrpSpPr/>
            <p:nvPr/>
          </p:nvGrpSpPr>
          <p:grpSpPr>
            <a:xfrm>
              <a:off x="2192834" y="642544"/>
              <a:ext cx="598884" cy="598690"/>
              <a:chOff x="1087650" y="607219"/>
              <a:chExt cx="750066" cy="749824"/>
            </a:xfrm>
          </p:grpSpPr>
          <p:grpSp>
            <p:nvGrpSpPr>
              <p:cNvPr id="19" name="Group 18">
                <a:extLst>
                  <a:ext uri="{FF2B5EF4-FFF2-40B4-BE49-F238E27FC236}">
                    <a16:creationId xmlns:a16="http://schemas.microsoft.com/office/drawing/2014/main" id="{307B1DCB-17ED-F9F1-B666-F4592D4D8750}"/>
                  </a:ext>
                </a:extLst>
              </p:cNvPr>
              <p:cNvGrpSpPr/>
              <p:nvPr/>
            </p:nvGrpSpPr>
            <p:grpSpPr>
              <a:xfrm>
                <a:off x="1087650" y="607219"/>
                <a:ext cx="750066" cy="749824"/>
                <a:chOff x="1143168" y="664784"/>
                <a:chExt cx="6713052" cy="6710884"/>
              </a:xfrm>
            </p:grpSpPr>
            <p:grpSp>
              <p:nvGrpSpPr>
                <p:cNvPr id="8194" name="Group 8193">
                  <a:extLst>
                    <a:ext uri="{FF2B5EF4-FFF2-40B4-BE49-F238E27FC236}">
                      <a16:creationId xmlns:a16="http://schemas.microsoft.com/office/drawing/2014/main" id="{ADBF327D-C0B5-6DE5-20CB-24B8C820EE11}"/>
                    </a:ext>
                  </a:extLst>
                </p:cNvPr>
                <p:cNvGrpSpPr/>
                <p:nvPr/>
              </p:nvGrpSpPr>
              <p:grpSpPr>
                <a:xfrm>
                  <a:off x="4494492" y="664784"/>
                  <a:ext cx="3361728" cy="6710884"/>
                  <a:chOff x="4494492" y="664784"/>
                  <a:chExt cx="3361728" cy="6710884"/>
                </a:xfrm>
              </p:grpSpPr>
              <p:pic>
                <p:nvPicPr>
                  <p:cNvPr id="8199" name="Picture 8198">
                    <a:extLst>
                      <a:ext uri="{FF2B5EF4-FFF2-40B4-BE49-F238E27FC236}">
                        <a16:creationId xmlns:a16="http://schemas.microsoft.com/office/drawing/2014/main" id="{0D5C77F7-0667-98C3-2ED0-3273CF730CD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200" name="Flowchart: Delay 8199">
                    <a:extLst>
                      <a:ext uri="{FF2B5EF4-FFF2-40B4-BE49-F238E27FC236}">
                        <a16:creationId xmlns:a16="http://schemas.microsoft.com/office/drawing/2014/main" id="{47843731-4918-941F-9887-C409A57A4A48}"/>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8196" name="Group 8195">
                  <a:extLst>
                    <a:ext uri="{FF2B5EF4-FFF2-40B4-BE49-F238E27FC236}">
                      <a16:creationId xmlns:a16="http://schemas.microsoft.com/office/drawing/2014/main" id="{0EDEA354-BAC5-95B2-920A-86BEB46B04CF}"/>
                    </a:ext>
                  </a:extLst>
                </p:cNvPr>
                <p:cNvGrpSpPr/>
                <p:nvPr/>
              </p:nvGrpSpPr>
              <p:grpSpPr>
                <a:xfrm flipH="1">
                  <a:off x="1143168" y="664784"/>
                  <a:ext cx="3361728" cy="6710884"/>
                  <a:chOff x="4494492" y="664784"/>
                  <a:chExt cx="3361728" cy="6710884"/>
                </a:xfrm>
              </p:grpSpPr>
              <p:pic>
                <p:nvPicPr>
                  <p:cNvPr id="8197" name="Picture 8196">
                    <a:extLst>
                      <a:ext uri="{FF2B5EF4-FFF2-40B4-BE49-F238E27FC236}">
                        <a16:creationId xmlns:a16="http://schemas.microsoft.com/office/drawing/2014/main" id="{4020C7FB-489F-8A08-F218-D24F41D257E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8" name="Flowchart: Delay 8197">
                    <a:extLst>
                      <a:ext uri="{FF2B5EF4-FFF2-40B4-BE49-F238E27FC236}">
                        <a16:creationId xmlns:a16="http://schemas.microsoft.com/office/drawing/2014/main" id="{50EB4278-31A7-6E06-1F40-2699A3650BBB}"/>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grpSp>
            <p:nvGrpSpPr>
              <p:cNvPr id="23" name="Group 22">
                <a:extLst>
                  <a:ext uri="{FF2B5EF4-FFF2-40B4-BE49-F238E27FC236}">
                    <a16:creationId xmlns:a16="http://schemas.microsoft.com/office/drawing/2014/main" id="{759E6FDD-C032-3534-1509-B40D685DABC3}"/>
                  </a:ext>
                </a:extLst>
              </p:cNvPr>
              <p:cNvGrpSpPr/>
              <p:nvPr/>
            </p:nvGrpSpPr>
            <p:grpSpPr>
              <a:xfrm>
                <a:off x="1127973" y="647529"/>
                <a:ext cx="669420" cy="669204"/>
                <a:chOff x="1143168" y="664784"/>
                <a:chExt cx="6713052" cy="6710884"/>
              </a:xfrm>
            </p:grpSpPr>
            <p:grpSp>
              <p:nvGrpSpPr>
                <p:cNvPr id="26" name="Group 25">
                  <a:extLst>
                    <a:ext uri="{FF2B5EF4-FFF2-40B4-BE49-F238E27FC236}">
                      <a16:creationId xmlns:a16="http://schemas.microsoft.com/office/drawing/2014/main" id="{D624A5CB-B356-803E-69CD-134C7CB9E433}"/>
                    </a:ext>
                  </a:extLst>
                </p:cNvPr>
                <p:cNvGrpSpPr/>
                <p:nvPr/>
              </p:nvGrpSpPr>
              <p:grpSpPr>
                <a:xfrm>
                  <a:off x="4494492" y="664784"/>
                  <a:ext cx="3361728" cy="6710884"/>
                  <a:chOff x="4494492" y="664784"/>
                  <a:chExt cx="3361728" cy="6710884"/>
                </a:xfrm>
              </p:grpSpPr>
              <p:pic>
                <p:nvPicPr>
                  <p:cNvPr id="30" name="Picture 29">
                    <a:extLst>
                      <a:ext uri="{FF2B5EF4-FFF2-40B4-BE49-F238E27FC236}">
                        <a16:creationId xmlns:a16="http://schemas.microsoft.com/office/drawing/2014/main" id="{7D360D52-86AF-4D40-E5B2-F55C5401AA8E}"/>
                      </a:ext>
                    </a:extLst>
                  </p:cNvPr>
                  <p:cNvPicPr>
                    <a:picLocks noChangeAspect="1"/>
                  </p:cNvPicPr>
                  <p:nvPr/>
                </p:nvPicPr>
                <p:blipFill rotWithShape="1">
                  <a:blip r:embed="rId4">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8192" name="Flowchart: Delay 8191">
                    <a:extLst>
                      <a:ext uri="{FF2B5EF4-FFF2-40B4-BE49-F238E27FC236}">
                        <a16:creationId xmlns:a16="http://schemas.microsoft.com/office/drawing/2014/main" id="{5F6A5379-7B6E-1C23-4A2D-E47AA374BDC3}"/>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7" name="Group 26">
                  <a:extLst>
                    <a:ext uri="{FF2B5EF4-FFF2-40B4-BE49-F238E27FC236}">
                      <a16:creationId xmlns:a16="http://schemas.microsoft.com/office/drawing/2014/main" id="{730B14B4-2A97-C5BC-105B-72EC64D2ED16}"/>
                    </a:ext>
                  </a:extLst>
                </p:cNvPr>
                <p:cNvGrpSpPr/>
                <p:nvPr/>
              </p:nvGrpSpPr>
              <p:grpSpPr>
                <a:xfrm flipH="1">
                  <a:off x="1143168" y="664784"/>
                  <a:ext cx="3361728" cy="6710884"/>
                  <a:chOff x="4494492" y="664784"/>
                  <a:chExt cx="3361728" cy="6710884"/>
                </a:xfrm>
              </p:grpSpPr>
              <p:pic>
                <p:nvPicPr>
                  <p:cNvPr id="28" name="Picture 27">
                    <a:extLst>
                      <a:ext uri="{FF2B5EF4-FFF2-40B4-BE49-F238E27FC236}">
                        <a16:creationId xmlns:a16="http://schemas.microsoft.com/office/drawing/2014/main" id="{5BD9FE38-F4CE-F7E5-5AF6-D34DC45EB898}"/>
                      </a:ext>
                    </a:extLst>
                  </p:cNvPr>
                  <p:cNvPicPr>
                    <a:picLocks noChangeAspect="1"/>
                  </p:cNvPicPr>
                  <p:nvPr/>
                </p:nvPicPr>
                <p:blipFill rotWithShape="1">
                  <a:blip r:embed="rId4">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9" name="Flowchart: Delay 28">
                    <a:extLst>
                      <a:ext uri="{FF2B5EF4-FFF2-40B4-BE49-F238E27FC236}">
                        <a16:creationId xmlns:a16="http://schemas.microsoft.com/office/drawing/2014/main" id="{C5902AA1-33DC-D0F8-D122-99225C14B455}"/>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grpSp>
        <p:pic>
          <p:nvPicPr>
            <p:cNvPr id="18" name="Picture 17">
              <a:extLst>
                <a:ext uri="{FF2B5EF4-FFF2-40B4-BE49-F238E27FC236}">
                  <a16:creationId xmlns:a16="http://schemas.microsoft.com/office/drawing/2014/main" id="{25183603-443C-2979-53DF-E4A477A5547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62905">
              <a:off x="2296493" y="580221"/>
              <a:ext cx="479591" cy="479591"/>
            </a:xfrm>
            <a:prstGeom prst="rect">
              <a:avLst/>
            </a:prstGeom>
          </p:spPr>
        </p:pic>
      </p:grpSp>
      <p:sp>
        <p:nvSpPr>
          <p:cNvPr id="2" name="TextBox 1">
            <a:extLst>
              <a:ext uri="{FF2B5EF4-FFF2-40B4-BE49-F238E27FC236}">
                <a16:creationId xmlns:a16="http://schemas.microsoft.com/office/drawing/2014/main" id="{4BC85345-ABA9-6BC9-F038-B80CF6EB6AA3}"/>
              </a:ext>
            </a:extLst>
          </p:cNvPr>
          <p:cNvSpPr txBox="1"/>
          <p:nvPr/>
        </p:nvSpPr>
        <p:spPr>
          <a:xfrm>
            <a:off x="844991" y="1179301"/>
            <a:ext cx="2881994"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EM CÓ THỂ</a:t>
            </a:r>
          </a:p>
        </p:txBody>
      </p:sp>
    </p:spTree>
    <p:extLst>
      <p:ext uri="{BB962C8B-B14F-4D97-AF65-F5344CB8AC3E}">
        <p14:creationId xmlns:p14="http://schemas.microsoft.com/office/powerpoint/2010/main" val="3113386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3766"/>
        <p:cNvGrpSpPr/>
        <p:nvPr/>
      </p:nvGrpSpPr>
      <p:grpSpPr>
        <a:xfrm>
          <a:off x="0" y="0"/>
          <a:ext cx="0" cy="0"/>
          <a:chOff x="0" y="0"/>
          <a:chExt cx="0" cy="0"/>
        </a:xfrm>
      </p:grpSpPr>
      <p:sp>
        <p:nvSpPr>
          <p:cNvPr id="3768" name="Google Shape;3768;p65"/>
          <p:cNvSpPr/>
          <p:nvPr/>
        </p:nvSpPr>
        <p:spPr>
          <a:xfrm rot="28" flipH="1">
            <a:off x="1586238" y="2964517"/>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0" name="Google Shape;3770;p65"/>
          <p:cNvSpPr txBox="1">
            <a:spLocks noGrp="1"/>
          </p:cNvSpPr>
          <p:nvPr>
            <p:ph type="title" idx="2"/>
          </p:nvPr>
        </p:nvSpPr>
        <p:spPr>
          <a:xfrm>
            <a:off x="1920699" y="3070650"/>
            <a:ext cx="1769557"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a:solidFill>
                  <a:srgbClr val="FFC000"/>
                </a:solidFill>
                <a:latin typeface="Times New Roman" panose="02020603050405020304" pitchFamily="18" charset="0"/>
                <a:cs typeface="Times New Roman" panose="02020603050405020304" pitchFamily="18" charset="0"/>
              </a:rPr>
              <a:t>IV.</a:t>
            </a:r>
            <a:endParaRPr sz="8800" b="1" dirty="0">
              <a:solidFill>
                <a:srgbClr val="FFC000"/>
              </a:solidFill>
              <a:latin typeface="Times New Roman" panose="02020603050405020304" pitchFamily="18" charset="0"/>
              <a:cs typeface="Times New Roman" panose="02020603050405020304" pitchFamily="18" charset="0"/>
            </a:endParaRPr>
          </a:p>
        </p:txBody>
      </p:sp>
      <p:pic>
        <p:nvPicPr>
          <p:cNvPr id="3772" name="Google Shape;3772;p65"/>
          <p:cNvPicPr preferRelativeResize="0"/>
          <p:nvPr/>
        </p:nvPicPr>
        <p:blipFill rotWithShape="1">
          <a:blip r:embed="rId3">
            <a:alphaModFix/>
          </a:blip>
          <a:srcRect t="4881" b="12657"/>
          <a:stretch/>
        </p:blipFill>
        <p:spPr>
          <a:xfrm>
            <a:off x="0" y="1700"/>
            <a:ext cx="9144003" cy="2603026"/>
          </a:xfrm>
          <a:prstGeom prst="rect">
            <a:avLst/>
          </a:prstGeom>
          <a:noFill/>
          <a:ln>
            <a:noFill/>
          </a:ln>
        </p:spPr>
      </p:pic>
      <p:grpSp>
        <p:nvGrpSpPr>
          <p:cNvPr id="3773" name="Google Shape;3773;p65"/>
          <p:cNvGrpSpPr/>
          <p:nvPr/>
        </p:nvGrpSpPr>
        <p:grpSpPr>
          <a:xfrm rot="274944" flipH="1">
            <a:off x="7767000" y="390622"/>
            <a:ext cx="1057342" cy="1037384"/>
            <a:chOff x="6631525" y="3649550"/>
            <a:chExt cx="676875" cy="664099"/>
          </a:xfrm>
        </p:grpSpPr>
        <p:sp>
          <p:nvSpPr>
            <p:cNvPr id="3774" name="Google Shape;3774;p65"/>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5"/>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65"/>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65"/>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5"/>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5"/>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5"/>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1" name="Google Shape;3781;p65"/>
          <p:cNvGrpSpPr/>
          <p:nvPr/>
        </p:nvGrpSpPr>
        <p:grpSpPr>
          <a:xfrm rot="-2700000">
            <a:off x="8120300" y="2076874"/>
            <a:ext cx="1554812" cy="1251831"/>
            <a:chOff x="174375" y="598288"/>
            <a:chExt cx="1389207" cy="1118497"/>
          </a:xfrm>
        </p:grpSpPr>
        <p:sp>
          <p:nvSpPr>
            <p:cNvPr id="3782" name="Google Shape;3782;p65"/>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5"/>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4" name="Google Shape;3784;p65"/>
          <p:cNvGrpSpPr/>
          <p:nvPr/>
        </p:nvGrpSpPr>
        <p:grpSpPr>
          <a:xfrm rot="4082271">
            <a:off x="-969868" y="-28715"/>
            <a:ext cx="2681131" cy="2194440"/>
            <a:chOff x="-2265849" y="3055278"/>
            <a:chExt cx="2154548" cy="1763445"/>
          </a:xfrm>
        </p:grpSpPr>
        <p:sp>
          <p:nvSpPr>
            <p:cNvPr id="3785" name="Google Shape;3785;p65"/>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5"/>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5"/>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5"/>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5"/>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5"/>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5"/>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5"/>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5"/>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5"/>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5"/>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5"/>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5"/>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5"/>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5"/>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5"/>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5"/>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5"/>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5"/>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5"/>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5"/>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5"/>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5"/>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5"/>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65"/>
          <p:cNvGrpSpPr/>
          <p:nvPr/>
        </p:nvGrpSpPr>
        <p:grpSpPr>
          <a:xfrm rot="-385658" flipH="1">
            <a:off x="1814134" y="-197759"/>
            <a:ext cx="921028" cy="812903"/>
            <a:chOff x="808959" y="805090"/>
            <a:chExt cx="715030" cy="631094"/>
          </a:xfrm>
        </p:grpSpPr>
        <p:sp>
          <p:nvSpPr>
            <p:cNvPr id="3810" name="Google Shape;3810;p65"/>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5"/>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65"/>
          <p:cNvGrpSpPr/>
          <p:nvPr/>
        </p:nvGrpSpPr>
        <p:grpSpPr>
          <a:xfrm>
            <a:off x="5178703" y="-552322"/>
            <a:ext cx="1596618" cy="1285536"/>
            <a:chOff x="6868875" y="4161401"/>
            <a:chExt cx="1459298" cy="1174972"/>
          </a:xfrm>
        </p:grpSpPr>
        <p:sp>
          <p:nvSpPr>
            <p:cNvPr id="3813" name="Google Shape;3813;p65"/>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5"/>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3450;p47">
            <a:extLst>
              <a:ext uri="{FF2B5EF4-FFF2-40B4-BE49-F238E27FC236}">
                <a16:creationId xmlns:a16="http://schemas.microsoft.com/office/drawing/2014/main" id="{729B9A6A-32E1-4DCC-A6D6-C4C2E1658970}"/>
              </a:ext>
            </a:extLst>
          </p:cNvPr>
          <p:cNvSpPr txBox="1">
            <a:spLocks/>
          </p:cNvSpPr>
          <p:nvPr/>
        </p:nvSpPr>
        <p:spPr>
          <a:xfrm>
            <a:off x="3780669" y="3238677"/>
            <a:ext cx="4721726" cy="462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b="1">
                <a:solidFill>
                  <a:srgbClr val="FFC000"/>
                </a:solidFill>
                <a:latin typeface="Times New Roman" panose="02020603050405020304" pitchFamily="18" charset="0"/>
                <a:cs typeface="Times New Roman" panose="02020603050405020304" pitchFamily="18" charset="0"/>
              </a:rPr>
              <a:t>CỦNG CỐ</a:t>
            </a:r>
            <a:endParaRPr lang="en-US" sz="66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0"/>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AA48783-9800-78ED-4E2F-A36CC5F62CF4}"/>
              </a:ext>
            </a:extLst>
          </p:cNvPr>
          <p:cNvSpPr/>
          <p:nvPr/>
        </p:nvSpPr>
        <p:spPr>
          <a:xfrm>
            <a:off x="845389" y="807535"/>
            <a:ext cx="7453222" cy="3713666"/>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3F060F-D712-6B43-5892-5822A436C487}"/>
              </a:ext>
            </a:extLst>
          </p:cNvPr>
          <p:cNvSpPr txBox="1"/>
          <p:nvPr/>
        </p:nvSpPr>
        <p:spPr>
          <a:xfrm>
            <a:off x="1023347" y="1010368"/>
            <a:ext cx="7104653" cy="2451953"/>
          </a:xfrm>
          <a:prstGeom prst="rect">
            <a:avLst/>
          </a:prstGeom>
          <a:noFill/>
        </p:spPr>
        <p:txBody>
          <a:bodyPr wrap="square">
            <a:spAutoFit/>
          </a:bodyPr>
          <a:lstStyle/>
          <a:p>
            <a:pPr algn="just">
              <a:spcAft>
                <a:spcPts val="800"/>
              </a:spcAft>
            </a:pP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Carbohydrate nào dưới đây </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không</a:t>
            </a:r>
            <a:r>
              <a:rPr lang="vi-VN" sz="2800">
                <a:effectLst/>
                <a:latin typeface="Times New Roman" panose="02020603050405020304" pitchFamily="18" charset="0"/>
                <a:ea typeface="Calibri" panose="020F0502020204030204" pitchFamily="34" charset="0"/>
                <a:cs typeface="Times New Roman" panose="02020603050405020304" pitchFamily="18" charset="0"/>
              </a:rPr>
              <a:t> có nhóm -OH hemiacetal hoặc nhóm -OH hemiketal?</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 </a:t>
            </a:r>
            <a:r>
              <a:rPr lang="vi-VN" sz="2800">
                <a:effectLst/>
                <a:latin typeface="Times New Roman" panose="02020603050405020304" pitchFamily="18" charset="0"/>
                <a:ea typeface="Calibri" panose="020F0502020204030204" pitchFamily="34" charset="0"/>
                <a:cs typeface="Times New Roman" panose="02020603050405020304" pitchFamily="18" charset="0"/>
              </a:rPr>
              <a:t>Glucose.                </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Fructose.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2800">
                <a:effectLst/>
                <a:latin typeface="Times New Roman" panose="02020603050405020304" pitchFamily="18" charset="0"/>
                <a:ea typeface="Calibri" panose="020F0502020204030204" pitchFamily="34" charset="0"/>
                <a:cs typeface="Times New Roman" panose="02020603050405020304" pitchFamily="18" charset="0"/>
              </a:rPr>
              <a:t>Saccharose.              </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2800">
                <a:effectLst/>
                <a:latin typeface="Times New Roman" panose="02020603050405020304" pitchFamily="18" charset="0"/>
                <a:ea typeface="Calibri" panose="020F0502020204030204" pitchFamily="34" charset="0"/>
                <a:cs typeface="Times New Roman" panose="02020603050405020304" pitchFamily="18" charset="0"/>
              </a:rPr>
              <a:t>Maltose.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62BD6C4-00B1-B8EE-04E6-CC63CBF4AE97}"/>
              </a:ext>
            </a:extLst>
          </p:cNvPr>
          <p:cNvSpPr txBox="1"/>
          <p:nvPr/>
        </p:nvSpPr>
        <p:spPr>
          <a:xfrm>
            <a:off x="3520536" y="3665154"/>
            <a:ext cx="253616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a:solidFill>
                  <a:srgbClr val="FF0000"/>
                </a:solidFill>
                <a:latin typeface="Times New Roman" panose="02020603050405020304" pitchFamily="18" charset="0"/>
                <a:cs typeface="Times New Roman" panose="02020603050405020304" pitchFamily="18" charset="0"/>
              </a:rPr>
              <a:t>: C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7"/>
        <p:cNvGrpSpPr/>
        <p:nvPr/>
      </p:nvGrpSpPr>
      <p:grpSpPr>
        <a:xfrm>
          <a:off x="0" y="0"/>
          <a:ext cx="0" cy="0"/>
          <a:chOff x="0" y="0"/>
          <a:chExt cx="0" cy="0"/>
        </a:xfrm>
      </p:grpSpPr>
      <p:sp>
        <p:nvSpPr>
          <p:cNvPr id="4387" name="Google Shape;4387;p86"/>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1DA8AEC0-A0ED-4207-B9A4-0F3F562EDF2E}"/>
              </a:ext>
            </a:extLst>
          </p:cNvPr>
          <p:cNvSpPr/>
          <p:nvPr/>
        </p:nvSpPr>
        <p:spPr>
          <a:xfrm>
            <a:off x="845389" y="711200"/>
            <a:ext cx="7453222" cy="3547533"/>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7E6B84DC-AB47-454A-A89D-33A70E61E73B}"/>
              </a:ext>
            </a:extLst>
          </p:cNvPr>
          <p:cNvSpPr txBox="1"/>
          <p:nvPr/>
        </p:nvSpPr>
        <p:spPr>
          <a:xfrm>
            <a:off x="1023347" y="1010368"/>
            <a:ext cx="6827807" cy="2349361"/>
          </a:xfrm>
          <a:prstGeom prst="rect">
            <a:avLst/>
          </a:prstGeom>
          <a:noFill/>
        </p:spPr>
        <p:txBody>
          <a:bodyPr wrap="square">
            <a:spAutoFit/>
          </a:bodyPr>
          <a:lstStyle/>
          <a:p>
            <a:pPr algn="just">
              <a:spcAft>
                <a:spcPts val="800"/>
              </a:spcAft>
            </a:pP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Cho các carbohydrate sau: glucose, fructose, saccharose và maltose. Số carbohydrate có khả năng mở vòng trong dung dịch nước là</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 </a:t>
            </a:r>
            <a:r>
              <a:rPr lang="vi-VN" sz="280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280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80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D.</a:t>
            </a:r>
            <a:r>
              <a:rPr lang="vi-VN" sz="2800">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F1DF34A-4277-4AFF-BBFE-11B668801C11}"/>
              </a:ext>
            </a:extLst>
          </p:cNvPr>
          <p:cNvSpPr txBox="1"/>
          <p:nvPr/>
        </p:nvSpPr>
        <p:spPr>
          <a:xfrm>
            <a:off x="3303917" y="3486508"/>
            <a:ext cx="253616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a:solidFill>
                  <a:srgbClr val="FF0000"/>
                </a:solidFill>
                <a:latin typeface="Times New Roman" panose="02020603050405020304" pitchFamily="18" charset="0"/>
                <a:cs typeface="Times New Roman" panose="02020603050405020304" pitchFamily="18" charset="0"/>
              </a:rPr>
              <a:t>: C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47"/>
          <p:cNvSpPr txBox="1">
            <a:spLocks noGrp="1"/>
          </p:cNvSpPr>
          <p:nvPr>
            <p:ph type="title"/>
          </p:nvPr>
        </p:nvSpPr>
        <p:spPr>
          <a:xfrm>
            <a:off x="1157407" y="2661684"/>
            <a:ext cx="7376992"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7200" b="1">
                <a:latin typeface="Times New Roman" panose="02020603050405020304" pitchFamily="18" charset="0"/>
                <a:cs typeface="Times New Roman" panose="02020603050405020304" pitchFamily="18" charset="0"/>
              </a:rPr>
              <a:t>CÔNG THỨC CẤU TẠO</a:t>
            </a:r>
            <a:endParaRPr sz="7200" b="1">
              <a:latin typeface="Times New Roman" panose="02020603050405020304" pitchFamily="18" charset="0"/>
              <a:cs typeface="Times New Roman" panose="02020603050405020304" pitchFamily="18" charset="0"/>
            </a:endParaRPr>
          </a:p>
        </p:txBody>
      </p:sp>
      <p:sp>
        <p:nvSpPr>
          <p:cNvPr id="1709" name="Google Shape;1709;p47"/>
          <p:cNvSpPr txBox="1">
            <a:spLocks noGrp="1"/>
          </p:cNvSpPr>
          <p:nvPr>
            <p:ph type="title" idx="2"/>
          </p:nvPr>
        </p:nvSpPr>
        <p:spPr>
          <a:xfrm>
            <a:off x="3865349" y="972603"/>
            <a:ext cx="1680317" cy="113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b="1">
                <a:latin typeface="Times New Roman" panose="02020603050405020304" pitchFamily="18" charset="0"/>
                <a:cs typeface="Times New Roman" panose="02020603050405020304" pitchFamily="18" charset="0"/>
              </a:rPr>
              <a:t>I.</a:t>
            </a:r>
            <a:endParaRPr sz="88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87;p86">
            <a:extLst>
              <a:ext uri="{FF2B5EF4-FFF2-40B4-BE49-F238E27FC236}">
                <a16:creationId xmlns:a16="http://schemas.microsoft.com/office/drawing/2014/main" id="{8594B5EE-5DBD-24F9-62D5-6B88D9025FF8}"/>
              </a:ext>
            </a:extLst>
          </p:cNvPr>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Rounded Corners 4">
            <a:extLst>
              <a:ext uri="{FF2B5EF4-FFF2-40B4-BE49-F238E27FC236}">
                <a16:creationId xmlns:a16="http://schemas.microsoft.com/office/drawing/2014/main" id="{07842645-A176-9E60-F750-F608B77E7A9D}"/>
              </a:ext>
            </a:extLst>
          </p:cNvPr>
          <p:cNvSpPr/>
          <p:nvPr/>
        </p:nvSpPr>
        <p:spPr>
          <a:xfrm>
            <a:off x="845389" y="894220"/>
            <a:ext cx="7453222" cy="2975651"/>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5A2485-290D-8A56-CB4A-BE5B023BDC88}"/>
              </a:ext>
            </a:extLst>
          </p:cNvPr>
          <p:cNvSpPr txBox="1"/>
          <p:nvPr/>
        </p:nvSpPr>
        <p:spPr>
          <a:xfrm>
            <a:off x="906236" y="1273629"/>
            <a:ext cx="7392375" cy="1598386"/>
          </a:xfrm>
          <a:prstGeom prst="rect">
            <a:avLst/>
          </a:prstGeom>
          <a:noFill/>
        </p:spPr>
        <p:txBody>
          <a:bodyPr wrap="square">
            <a:spAutoFit/>
          </a:bodyPr>
          <a:lstStyle/>
          <a:p>
            <a:pPr marL="0" marR="0">
              <a:lnSpc>
                <a:spcPct val="120000"/>
              </a:lnSpc>
              <a:spcBef>
                <a:spcPts val="0"/>
              </a:spcBef>
              <a:spcAft>
                <a:spcPts val="0"/>
              </a:spcAft>
              <a:tabLst>
                <a:tab pos="180340" algn="l"/>
                <a:tab pos="1620520" algn="l"/>
                <a:tab pos="3060700" algn="l"/>
                <a:tab pos="4500880" algn="l"/>
              </a:tabLst>
            </a:pP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rPr>
              <a:t> Chất nào sau đây thuộc loại </a:t>
            </a:r>
            <a:r>
              <a:rPr lang="fr-FR" sz="2800">
                <a:effectLst/>
                <a:latin typeface="Times New Roman" panose="02020603050405020304" pitchFamily="18" charset="0"/>
                <a:ea typeface="Calibri" panose="020F0502020204030204" pitchFamily="34" charset="0"/>
              </a:rPr>
              <a:t>disaccharide</a:t>
            </a:r>
            <a:r>
              <a:rPr lang="en-US" sz="2800">
                <a:effectLst/>
                <a:latin typeface="Times New Roman" panose="02020603050405020304" pitchFamily="18" charset="0"/>
                <a:ea typeface="Calibri" panose="020F0502020204030204" pitchFamily="34" charset="0"/>
              </a:rPr>
              <a:t>?</a:t>
            </a:r>
          </a:p>
          <a:p>
            <a:pPr marL="0" marR="0">
              <a:lnSpc>
                <a:spcPct val="120000"/>
              </a:lnSpc>
              <a:spcBef>
                <a:spcPts val="0"/>
              </a:spcBef>
              <a:spcAft>
                <a:spcPts val="0"/>
              </a:spcAft>
              <a:tabLst>
                <a:tab pos="179388" algn="l"/>
                <a:tab pos="857250" algn="l"/>
                <a:tab pos="3060700" algn="l"/>
                <a:tab pos="4500563" algn="l"/>
                <a:tab pos="179388" algn="l"/>
                <a:tab pos="1828800" algn="l"/>
                <a:tab pos="3429000" algn="l"/>
                <a:tab pos="5143500" algn="l"/>
              </a:tabLst>
            </a:pPr>
            <a:r>
              <a:rPr lang="en-US" sz="2800" b="1" cap="all">
                <a:solidFill>
                  <a:srgbClr val="0033CC"/>
                </a:solidFill>
                <a:effectLst/>
                <a:latin typeface="Times New Roman" panose="02020603050405020304" pitchFamily="18" charset="0"/>
                <a:ea typeface="Calibri" panose="020F0502020204030204" pitchFamily="34" charset="0"/>
              </a:rPr>
              <a:t>		A.</a:t>
            </a:r>
            <a:r>
              <a:rPr lang="en-US" sz="2800" cap="all">
                <a:solidFill>
                  <a:srgbClr val="0033CC"/>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Calibri" panose="020F0502020204030204" pitchFamily="34" charset="0"/>
              </a:rPr>
              <a:t>Xà phòng.    	</a:t>
            </a:r>
            <a:r>
              <a:rPr lang="en-US" sz="2800" b="1" cap="all">
                <a:solidFill>
                  <a:srgbClr val="0033CC"/>
                </a:solidFill>
                <a:effectLst/>
                <a:latin typeface="Times New Roman" panose="02020603050405020304" pitchFamily="18" charset="0"/>
                <a:ea typeface="Calibri" panose="020F0502020204030204" pitchFamily="34" charset="0"/>
              </a:rPr>
              <a:t>B.</a:t>
            </a:r>
            <a:r>
              <a:rPr lang="en-US" sz="2800" cap="all">
                <a:solidFill>
                  <a:srgbClr val="0033CC"/>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Calibri" panose="020F0502020204030204" pitchFamily="34" charset="0"/>
              </a:rPr>
              <a:t>Glucose.   		</a:t>
            </a:r>
            <a:r>
              <a:rPr lang="en-US" sz="2800" b="1" cap="all">
                <a:solidFill>
                  <a:srgbClr val="0033CC"/>
                </a:solidFill>
                <a:effectLst/>
                <a:latin typeface="Times New Roman" panose="02020603050405020304" pitchFamily="18" charset="0"/>
                <a:ea typeface="Calibri" panose="020F0502020204030204" pitchFamily="34" charset="0"/>
              </a:rPr>
              <a:t>C.</a:t>
            </a:r>
            <a:r>
              <a:rPr lang="en-US" sz="2800" cap="a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Calibri" panose="020F0502020204030204" pitchFamily="34" charset="0"/>
              </a:rPr>
              <a:t>Fructose.     		</a:t>
            </a:r>
            <a:r>
              <a:rPr lang="en-US" sz="2800" b="1" cap="all">
                <a:solidFill>
                  <a:srgbClr val="0033CC"/>
                </a:solidFill>
                <a:effectLst/>
                <a:latin typeface="Times New Roman" panose="02020603050405020304" pitchFamily="18" charset="0"/>
                <a:ea typeface="Calibri" panose="020F0502020204030204" pitchFamily="34" charset="0"/>
              </a:rPr>
              <a:t>D.</a:t>
            </a:r>
            <a:r>
              <a:rPr lang="en-US" sz="2800" cap="a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Calibri" panose="020F0502020204030204" pitchFamily="34" charset="0"/>
              </a:rPr>
              <a:t>Maltose.</a:t>
            </a:r>
          </a:p>
        </p:txBody>
      </p:sp>
      <p:sp>
        <p:nvSpPr>
          <p:cNvPr id="7" name="TextBox 6">
            <a:extLst>
              <a:ext uri="{FF2B5EF4-FFF2-40B4-BE49-F238E27FC236}">
                <a16:creationId xmlns:a16="http://schemas.microsoft.com/office/drawing/2014/main" id="{CC3A196C-A442-54D3-A5E3-35D57B8930DB}"/>
              </a:ext>
            </a:extLst>
          </p:cNvPr>
          <p:cNvSpPr txBox="1"/>
          <p:nvPr/>
        </p:nvSpPr>
        <p:spPr>
          <a:xfrm>
            <a:off x="3538679" y="2984311"/>
            <a:ext cx="253616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a:solidFill>
                  <a:srgbClr val="FF0000"/>
                </a:solidFill>
                <a:latin typeface="Times New Roman" panose="02020603050405020304" pitchFamily="18" charset="0"/>
                <a:cs typeface="Times New Roman" panose="02020603050405020304" pitchFamily="18" charset="0"/>
              </a:rPr>
              <a:t>: D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E235-D72A-E9CA-8148-97CBCC6C4157}"/>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188D769-3EBA-6361-DDEF-C9D25982B99E}"/>
              </a:ext>
            </a:extLst>
          </p:cNvPr>
          <p:cNvSpPr>
            <a:spLocks noGrp="1"/>
          </p:cNvSpPr>
          <p:nvPr>
            <p:ph type="subTitle" idx="1"/>
          </p:nvPr>
        </p:nvSpPr>
        <p:spPr/>
        <p:txBody>
          <a:bodyPr/>
          <a:lstStyle/>
          <a:p>
            <a:endParaRPr lang="en-US"/>
          </a:p>
        </p:txBody>
      </p:sp>
      <p:sp>
        <p:nvSpPr>
          <p:cNvPr id="4" name="Google Shape;4387;p86">
            <a:extLst>
              <a:ext uri="{FF2B5EF4-FFF2-40B4-BE49-F238E27FC236}">
                <a16:creationId xmlns:a16="http://schemas.microsoft.com/office/drawing/2014/main" id="{6522C7A4-502A-7800-2392-ACFB5B23C9D9}"/>
              </a:ext>
            </a:extLst>
          </p:cNvPr>
          <p:cNvSpPr/>
          <p:nvPr/>
        </p:nvSpPr>
        <p:spPr>
          <a:xfrm rot="-5592040" flipH="1">
            <a:off x="8426264" y="-415952"/>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Rounded Corners 4">
            <a:extLst>
              <a:ext uri="{FF2B5EF4-FFF2-40B4-BE49-F238E27FC236}">
                <a16:creationId xmlns:a16="http://schemas.microsoft.com/office/drawing/2014/main" id="{DC970255-5E04-0F5A-FECB-6B4D2FA20135}"/>
              </a:ext>
            </a:extLst>
          </p:cNvPr>
          <p:cNvSpPr/>
          <p:nvPr/>
        </p:nvSpPr>
        <p:spPr>
          <a:xfrm>
            <a:off x="718389" y="522540"/>
            <a:ext cx="7453222" cy="3614470"/>
          </a:xfrm>
          <a:prstGeom prst="roundRect">
            <a:avLst/>
          </a:prstGeom>
          <a:solidFill>
            <a:srgbClr val="CAE7F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87F35A-9215-39DF-2BD4-4869A69D4E5C}"/>
              </a:ext>
            </a:extLst>
          </p:cNvPr>
          <p:cNvSpPr txBox="1"/>
          <p:nvPr/>
        </p:nvSpPr>
        <p:spPr>
          <a:xfrm>
            <a:off x="896347" y="1014245"/>
            <a:ext cx="6827807" cy="2115451"/>
          </a:xfrm>
          <a:prstGeom prst="rect">
            <a:avLst/>
          </a:prstGeom>
          <a:noFill/>
        </p:spPr>
        <p:txBody>
          <a:bodyPr wrap="square">
            <a:spAutoFit/>
          </a:bodyPr>
          <a:lstStyle/>
          <a:p>
            <a:pPr marL="0" marR="0">
              <a:lnSpc>
                <a:spcPct val="120000"/>
              </a:lnSpc>
              <a:spcBef>
                <a:spcPts val="0"/>
              </a:spcBef>
              <a:spcAft>
                <a:spcPts val="0"/>
              </a:spcAft>
              <a:tabLst>
                <a:tab pos="180340" algn="l"/>
                <a:tab pos="1620520" algn="l"/>
                <a:tab pos="3060700" algn="l"/>
                <a:tab pos="4500880" algn="l"/>
              </a:tabLst>
            </a:pP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rPr>
              <a:t> Gluxit (carbohydrate) chứa một gốc glucose và một gốc fructose trong phân tử là :</a:t>
            </a:r>
          </a:p>
          <a:p>
            <a:pPr marL="0" marR="0">
              <a:lnSpc>
                <a:spcPct val="120000"/>
              </a:lnSpc>
              <a:spcBef>
                <a:spcPts val="0"/>
              </a:spcBef>
              <a:spcAft>
                <a:spcPts val="0"/>
              </a:spcAft>
              <a:tabLst>
                <a:tab pos="179388" algn="l"/>
                <a:tab pos="971550" algn="l"/>
                <a:tab pos="3060700" algn="l"/>
                <a:tab pos="4500563" algn="l"/>
                <a:tab pos="179388" algn="l"/>
                <a:tab pos="1828800" algn="l"/>
                <a:tab pos="3429000" algn="l"/>
              </a:tabLst>
            </a:pPr>
            <a:r>
              <a:rPr lang="en-US" sz="2800">
                <a:solidFill>
                  <a:srgbClr val="0000FF"/>
                </a:solidFill>
                <a:effectLst/>
                <a:latin typeface="Times New Roman" panose="02020603050405020304" pitchFamily="18" charset="0"/>
                <a:ea typeface="Times New Roman" panose="02020603050405020304" pitchFamily="18" charset="0"/>
              </a:rPr>
              <a:t>		</a:t>
            </a:r>
            <a:r>
              <a:rPr lang="en-US" sz="2800" b="1">
                <a:solidFill>
                  <a:srgbClr val="0000FF"/>
                </a:solidFill>
                <a:effectLst/>
                <a:latin typeface="Times New Roman" panose="02020603050405020304" pitchFamily="18" charset="0"/>
                <a:ea typeface="Times New Roman" panose="02020603050405020304" pitchFamily="18" charset="0"/>
              </a:rPr>
              <a:t>A.</a:t>
            </a:r>
            <a:r>
              <a:rPr lang="en-US" sz="2800">
                <a:solidFill>
                  <a:srgbClr val="0000FF"/>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Times New Roman" panose="02020603050405020304" pitchFamily="18" charset="0"/>
              </a:rPr>
              <a:t>Saccharose. </a:t>
            </a:r>
            <a:r>
              <a:rPr lang="en-US" sz="2800">
                <a:effectLst/>
                <a:latin typeface="Times New Roman" panose="02020603050405020304" pitchFamily="18" charset="0"/>
                <a:ea typeface="Calibri" panose="020F0502020204030204" pitchFamily="34" charset="0"/>
              </a:rPr>
              <a:t>    	</a:t>
            </a:r>
            <a:r>
              <a:rPr lang="en-US" sz="2800" b="1">
                <a:effectLst/>
                <a:latin typeface="Times New Roman" panose="02020603050405020304" pitchFamily="18" charset="0"/>
                <a:ea typeface="Calibri" panose="020F0502020204030204" pitchFamily="34" charset="0"/>
              </a:rPr>
              <a:t>  </a:t>
            </a:r>
            <a:r>
              <a:rPr lang="en-US" sz="2800" b="1">
                <a:solidFill>
                  <a:srgbClr val="0000FF"/>
                </a:solidFill>
                <a:effectLst/>
                <a:latin typeface="Times New Roman" panose="02020603050405020304" pitchFamily="18" charset="0"/>
                <a:ea typeface="Calibri" panose="020F0502020204030204" pitchFamily="34" charset="0"/>
              </a:rPr>
              <a:t> </a:t>
            </a:r>
            <a:r>
              <a:rPr lang="en-US" sz="2800" b="1">
                <a:solidFill>
                  <a:srgbClr val="0000FF"/>
                </a:solidFill>
                <a:effectLst/>
                <a:latin typeface="Times New Roman" panose="02020603050405020304" pitchFamily="18" charset="0"/>
                <a:ea typeface="Times New Roman" panose="02020603050405020304" pitchFamily="18" charset="0"/>
              </a:rPr>
              <a:t>B</a:t>
            </a:r>
            <a:r>
              <a:rPr lang="en-US" sz="2800" b="1">
                <a:solidFill>
                  <a:srgbClr val="4472C4"/>
                </a:solidFill>
                <a:effectLst/>
                <a:latin typeface="Times New Roman" panose="02020603050405020304" pitchFamily="18" charset="0"/>
                <a:ea typeface="Times New Roman" panose="02020603050405020304" pitchFamily="18" charset="0"/>
              </a:rPr>
              <a:t>.</a:t>
            </a:r>
            <a:r>
              <a:rPr lang="en-US" sz="2800">
                <a:solidFill>
                  <a:srgbClr val="4472C4"/>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Times New Roman" panose="02020603050405020304" pitchFamily="18" charset="0"/>
              </a:rPr>
              <a:t>Glucose	</a:t>
            </a:r>
          </a:p>
          <a:p>
            <a:pPr marL="0" marR="0">
              <a:lnSpc>
                <a:spcPct val="120000"/>
              </a:lnSpc>
              <a:spcBef>
                <a:spcPts val="0"/>
              </a:spcBef>
              <a:spcAft>
                <a:spcPts val="0"/>
              </a:spcAft>
              <a:tabLst>
                <a:tab pos="179388" algn="l"/>
                <a:tab pos="914400" algn="l"/>
                <a:tab pos="3060700" algn="l"/>
                <a:tab pos="4500563" algn="l"/>
                <a:tab pos="179388" algn="l"/>
                <a:tab pos="1828800" algn="l"/>
                <a:tab pos="3429000" algn="l"/>
              </a:tabLst>
            </a:pPr>
            <a:r>
              <a:rPr lang="en-US" sz="2800" b="1">
                <a:solidFill>
                  <a:srgbClr val="0000FF"/>
                </a:solidFill>
                <a:effectLst/>
                <a:latin typeface="Times New Roman" panose="02020603050405020304" pitchFamily="18" charset="0"/>
                <a:ea typeface="Times New Roman" panose="02020603050405020304" pitchFamily="18" charset="0"/>
              </a:rPr>
              <a:t>  		C.</a:t>
            </a:r>
            <a:r>
              <a:rPr lang="en-US" sz="2800">
                <a:solidFill>
                  <a:srgbClr val="0000FF"/>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Times New Roman" panose="02020603050405020304" pitchFamily="18" charset="0"/>
              </a:rPr>
              <a:t>Maltose.</a:t>
            </a:r>
            <a:r>
              <a:rPr lang="en-US" sz="2800">
                <a:effectLst/>
                <a:latin typeface="Times New Roman" panose="02020603050405020304" pitchFamily="18" charset="0"/>
                <a:ea typeface="Calibri" panose="020F0502020204030204" pitchFamily="34" charset="0"/>
              </a:rPr>
              <a:t>	   	</a:t>
            </a:r>
            <a:r>
              <a:rPr lang="en-US" sz="2800" b="1">
                <a:solidFill>
                  <a:srgbClr val="0000FF"/>
                </a:solidFill>
                <a:effectLst/>
                <a:latin typeface="Times New Roman" panose="02020603050405020304" pitchFamily="18" charset="0"/>
                <a:ea typeface="Times New Roman" panose="02020603050405020304" pitchFamily="18" charset="0"/>
              </a:rPr>
              <a:t>D.</a:t>
            </a:r>
            <a:r>
              <a:rPr lang="en-US" sz="2800">
                <a:solidFill>
                  <a:srgbClr val="0000FF"/>
                </a:solidFill>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Times New Roman" panose="02020603050405020304" pitchFamily="18" charset="0"/>
              </a:rPr>
              <a:t>Fructose. </a:t>
            </a:r>
            <a:endParaRPr lang="en-US" sz="28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852C809F-1BC8-28C3-10FC-B02D736C4C40}"/>
              </a:ext>
            </a:extLst>
          </p:cNvPr>
          <p:cNvSpPr txBox="1"/>
          <p:nvPr/>
        </p:nvSpPr>
        <p:spPr>
          <a:xfrm>
            <a:off x="2970807" y="3220601"/>
            <a:ext cx="253616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dirty="0">
                <a:solidFill>
                  <a:srgbClr val="FF0000"/>
                </a:solidFill>
                <a:latin typeface="Times New Roman" panose="02020603050405020304" pitchFamily="18" charset="0"/>
                <a:cs typeface="Times New Roman" panose="02020603050405020304" pitchFamily="18" charset="0"/>
              </a:rPr>
              <a:t>: A </a:t>
            </a:r>
          </a:p>
        </p:txBody>
      </p:sp>
    </p:spTree>
    <p:extLst>
      <p:ext uri="{BB962C8B-B14F-4D97-AF65-F5344CB8AC3E}">
        <p14:creationId xmlns:p14="http://schemas.microsoft.com/office/powerpoint/2010/main" val="16269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3099-5701-1C24-9285-549D46440E4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EFD828E-D08B-9940-7ED6-3516E116CAFE}"/>
              </a:ext>
            </a:extLst>
          </p:cNvPr>
          <p:cNvSpPr>
            <a:spLocks noGrp="1"/>
          </p:cNvSpPr>
          <p:nvPr>
            <p:ph type="body" idx="1"/>
          </p:nvPr>
        </p:nvSpPr>
        <p:spPr/>
        <p:txBody>
          <a:bodyPr/>
          <a:lstStyle/>
          <a:p>
            <a:endParaRPr lang="en-US"/>
          </a:p>
        </p:txBody>
      </p:sp>
      <p:sp>
        <p:nvSpPr>
          <p:cNvPr id="4" name="Google Shape;4387;p86">
            <a:extLst>
              <a:ext uri="{FF2B5EF4-FFF2-40B4-BE49-F238E27FC236}">
                <a16:creationId xmlns:a16="http://schemas.microsoft.com/office/drawing/2014/main" id="{8FEE1AFD-CD4F-B156-655A-029700C9E65E}"/>
              </a:ext>
            </a:extLst>
          </p:cNvPr>
          <p:cNvSpPr/>
          <p:nvPr/>
        </p:nvSpPr>
        <p:spPr>
          <a:xfrm rot="-5592040" flipH="1">
            <a:off x="8380907" y="-57552"/>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Rounded Corners 4">
            <a:extLst>
              <a:ext uri="{FF2B5EF4-FFF2-40B4-BE49-F238E27FC236}">
                <a16:creationId xmlns:a16="http://schemas.microsoft.com/office/drawing/2014/main" id="{D588C007-84A5-33FF-9A9A-991ADA318ECB}"/>
              </a:ext>
            </a:extLst>
          </p:cNvPr>
          <p:cNvSpPr/>
          <p:nvPr/>
        </p:nvSpPr>
        <p:spPr>
          <a:xfrm>
            <a:off x="747991" y="1144723"/>
            <a:ext cx="7453222" cy="3086903"/>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B4B25B-D6F3-072F-57BA-2E25F9F9ADE1}"/>
              </a:ext>
            </a:extLst>
          </p:cNvPr>
          <p:cNvSpPr txBox="1"/>
          <p:nvPr/>
        </p:nvSpPr>
        <p:spPr>
          <a:xfrm>
            <a:off x="1092705" y="1311097"/>
            <a:ext cx="6827807" cy="2712859"/>
          </a:xfrm>
          <a:prstGeom prst="rect">
            <a:avLst/>
          </a:prstGeom>
          <a:noFill/>
        </p:spPr>
        <p:txBody>
          <a:bodyPr wrap="square">
            <a:spAutoFit/>
          </a:bodyPr>
          <a:lstStyle/>
          <a:p>
            <a:pPr marL="0" marR="0">
              <a:lnSpc>
                <a:spcPct val="120000"/>
              </a:lnSpc>
              <a:spcBef>
                <a:spcPts val="0"/>
              </a:spcBef>
              <a:spcAft>
                <a:spcPts val="0"/>
              </a:spcAft>
              <a:tabLst>
                <a:tab pos="180340" algn="l"/>
                <a:tab pos="1620520" algn="l"/>
                <a:tab pos="3060700" algn="l"/>
                <a:tab pos="4500880" algn="l"/>
              </a:tabLst>
            </a:pPr>
            <a:r>
              <a:rPr lang="vi-VN" sz="24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4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5</a:t>
            </a:r>
            <a:r>
              <a:rPr lang="vi-VN" sz="24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B050"/>
                </a:solidFill>
                <a:effectLst/>
                <a:latin typeface="Times New Roman" panose="02020603050405020304" pitchFamily="18" charset="0"/>
                <a:ea typeface="Calibri" panose="020F0502020204030204" pitchFamily="34" charset="0"/>
              </a:rPr>
              <a:t> </a:t>
            </a:r>
            <a:r>
              <a:rPr lang="en-US" sz="2400">
                <a:effectLst/>
                <a:latin typeface="Times New Roman" panose="02020603050405020304" pitchFamily="18" charset="0"/>
                <a:ea typeface="Calibri" panose="020F0502020204030204" pitchFamily="34" charset="0"/>
              </a:rPr>
              <a:t>Sắp xếp các chất sau đây theo thứ tự độ ngọt tăng dần: glucose, fructose, saccharose</a:t>
            </a:r>
          </a:p>
          <a:p>
            <a:pPr>
              <a:lnSpc>
                <a:spcPct val="120000"/>
              </a:lnSpc>
              <a:tabLst>
                <a:tab pos="180340" algn="l"/>
                <a:tab pos="1620520" algn="l"/>
                <a:tab pos="3060700" algn="l"/>
                <a:tab pos="4500880" algn="l"/>
                <a:tab pos="180340" algn="l"/>
                <a:tab pos="1620520" algn="l"/>
                <a:tab pos="3371850" algn="l"/>
                <a:tab pos="4500880" algn="l"/>
              </a:tabLst>
            </a:pPr>
            <a:r>
              <a:rPr lang="en-US" sz="2400">
                <a:effectLst/>
                <a:latin typeface="Times New Roman" panose="02020603050405020304" pitchFamily="18" charset="0"/>
                <a:ea typeface="Calibri" panose="020F0502020204030204" pitchFamily="34" charset="0"/>
              </a:rPr>
              <a:t>	</a:t>
            </a:r>
            <a:r>
              <a:rPr lang="en-US" sz="2400" b="1">
                <a:solidFill>
                  <a:srgbClr val="0033CC"/>
                </a:solidFill>
                <a:effectLst/>
                <a:latin typeface="Times New Roman" panose="02020603050405020304" pitchFamily="18" charset="0"/>
                <a:ea typeface="Calibri" panose="020F0502020204030204" pitchFamily="34" charset="0"/>
              </a:rPr>
              <a:t>A.</a:t>
            </a:r>
            <a:r>
              <a:rPr lang="en-US" sz="2400">
                <a:solidFill>
                  <a:srgbClr val="0070C0"/>
                </a:solidFill>
                <a:effectLst/>
                <a:latin typeface="Times New Roman" panose="02020603050405020304" pitchFamily="18" charset="0"/>
                <a:ea typeface="Calibri" panose="020F0502020204030204" pitchFamily="34" charset="0"/>
              </a:rPr>
              <a:t> </a:t>
            </a:r>
            <a:r>
              <a:rPr lang="fr-FR" sz="2400">
                <a:effectLst/>
                <a:latin typeface="Times New Roman" panose="02020603050405020304" pitchFamily="18" charset="0"/>
                <a:ea typeface="Calibri" panose="020F0502020204030204" pitchFamily="34" charset="0"/>
              </a:rPr>
              <a:t>Fructose &lt; glucose &lt; </a:t>
            </a:r>
            <a:r>
              <a:rPr lang="en-US" sz="2400">
                <a:effectLst/>
                <a:latin typeface="Times New Roman" panose="02020603050405020304" pitchFamily="18" charset="0"/>
                <a:ea typeface="Calibri" panose="020F0502020204030204" pitchFamily="34" charset="0"/>
              </a:rPr>
              <a:t>saccharose</a:t>
            </a:r>
            <a:r>
              <a:rPr lang="fr-FR" sz="24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p>
            <a:pPr marL="0" marR="0">
              <a:lnSpc>
                <a:spcPct val="120000"/>
              </a:lnSpc>
              <a:spcBef>
                <a:spcPts val="0"/>
              </a:spcBef>
              <a:spcAft>
                <a:spcPts val="0"/>
              </a:spcAft>
              <a:tabLst>
                <a:tab pos="180340" algn="l"/>
                <a:tab pos="1620520" algn="l"/>
                <a:tab pos="3060700" algn="l"/>
                <a:tab pos="4500880" algn="l"/>
                <a:tab pos="180340" algn="l"/>
                <a:tab pos="1620520" algn="l"/>
                <a:tab pos="3371850" algn="l"/>
                <a:tab pos="4500880" algn="l"/>
              </a:tabLst>
            </a:pPr>
            <a:r>
              <a:rPr lang="en-US" sz="2400" b="1">
                <a:solidFill>
                  <a:srgbClr val="0033CC"/>
                </a:solidFill>
                <a:effectLst/>
                <a:latin typeface="Times New Roman" panose="02020603050405020304" pitchFamily="18" charset="0"/>
                <a:ea typeface="Calibri" panose="020F0502020204030204" pitchFamily="34" charset="0"/>
              </a:rPr>
              <a:t>	B.</a:t>
            </a:r>
            <a:r>
              <a:rPr lang="en-US" sz="2400">
                <a:solidFill>
                  <a:srgbClr val="0070C0"/>
                </a:solidFill>
                <a:effectLst/>
                <a:latin typeface="Times New Roman" panose="02020603050405020304" pitchFamily="18" charset="0"/>
                <a:ea typeface="Calibri" panose="020F0502020204030204" pitchFamily="34" charset="0"/>
              </a:rPr>
              <a:t> </a:t>
            </a:r>
            <a:r>
              <a:rPr lang="en-US" sz="2400">
                <a:effectLst/>
                <a:latin typeface="Times New Roman" panose="02020603050405020304" pitchFamily="18" charset="0"/>
                <a:ea typeface="Calibri" panose="020F0502020204030204" pitchFamily="34" charset="0"/>
              </a:rPr>
              <a:t>Glucose &lt; saccharose</a:t>
            </a:r>
            <a:r>
              <a:rPr lang="fr-FR" sz="2400">
                <a:effectLst/>
                <a:latin typeface="Times New Roman" panose="02020603050405020304" pitchFamily="18" charset="0"/>
                <a:ea typeface="Calibri" panose="020F0502020204030204" pitchFamily="34" charset="0"/>
              </a:rPr>
              <a:t> &lt; fructose.        </a:t>
            </a:r>
            <a:r>
              <a:rPr lang="en-US" sz="2400">
                <a:effectLst/>
                <a:latin typeface="Times New Roman" panose="02020603050405020304" pitchFamily="18" charset="0"/>
                <a:ea typeface="Calibri" panose="020F0502020204030204" pitchFamily="34" charset="0"/>
              </a:rPr>
              <a:t>             </a:t>
            </a:r>
          </a:p>
          <a:p>
            <a:pPr marL="0" marR="0">
              <a:lnSpc>
                <a:spcPct val="120000"/>
              </a:lnSpc>
              <a:spcBef>
                <a:spcPts val="0"/>
              </a:spcBef>
              <a:spcAft>
                <a:spcPts val="0"/>
              </a:spcAft>
              <a:tabLst>
                <a:tab pos="180340" algn="l"/>
                <a:tab pos="1620520" algn="l"/>
                <a:tab pos="3060700" algn="l"/>
                <a:tab pos="4500880" algn="l"/>
                <a:tab pos="180340" algn="l"/>
                <a:tab pos="1620520" algn="l"/>
                <a:tab pos="3371850" algn="l"/>
                <a:tab pos="4500880" algn="l"/>
              </a:tabLst>
            </a:pPr>
            <a:r>
              <a:rPr lang="en-US" sz="2400">
                <a:effectLst/>
                <a:latin typeface="Times New Roman" panose="02020603050405020304" pitchFamily="18" charset="0"/>
                <a:ea typeface="Calibri" panose="020F0502020204030204" pitchFamily="34" charset="0"/>
              </a:rPr>
              <a:t>	</a:t>
            </a:r>
            <a:r>
              <a:rPr lang="en-US" sz="2400" b="1">
                <a:solidFill>
                  <a:srgbClr val="0033CC"/>
                </a:solidFill>
                <a:effectLst/>
                <a:latin typeface="Times New Roman" panose="02020603050405020304" pitchFamily="18" charset="0"/>
                <a:ea typeface="Calibri" panose="020F0502020204030204" pitchFamily="34" charset="0"/>
              </a:rPr>
              <a:t>C.</a:t>
            </a:r>
            <a:r>
              <a:rPr lang="en-US" sz="2400">
                <a:solidFill>
                  <a:srgbClr val="0070C0"/>
                </a:solidFill>
                <a:effectLst/>
                <a:latin typeface="Times New Roman" panose="02020603050405020304" pitchFamily="18" charset="0"/>
                <a:ea typeface="Calibri" panose="020F0502020204030204" pitchFamily="34" charset="0"/>
              </a:rPr>
              <a:t> </a:t>
            </a:r>
            <a:r>
              <a:rPr lang="fr-FR" sz="2400">
                <a:effectLst/>
                <a:latin typeface="Times New Roman" panose="02020603050405020304" pitchFamily="18" charset="0"/>
                <a:ea typeface="Calibri" panose="020F0502020204030204" pitchFamily="34" charset="0"/>
              </a:rPr>
              <a:t>Glucose &lt; fructose&lt; </a:t>
            </a:r>
            <a:r>
              <a:rPr lang="en-US" sz="2400">
                <a:effectLst/>
                <a:latin typeface="Times New Roman" panose="02020603050405020304" pitchFamily="18" charset="0"/>
                <a:ea typeface="Calibri" panose="020F0502020204030204" pitchFamily="34" charset="0"/>
              </a:rPr>
              <a:t>saccharose</a:t>
            </a:r>
            <a:r>
              <a:rPr lang="fr-FR" sz="2400">
                <a:effectLst/>
                <a:latin typeface="Times New Roman" panose="02020603050405020304" pitchFamily="18" charset="0"/>
                <a:ea typeface="Calibri" panose="020F0502020204030204" pitchFamily="34" charset="0"/>
              </a:rPr>
              <a:t>.       </a:t>
            </a:r>
            <a:r>
              <a:rPr lang="en-US" sz="2400">
                <a:effectLst/>
                <a:latin typeface="Times New Roman" panose="02020603050405020304" pitchFamily="18" charset="0"/>
                <a:ea typeface="Calibri" panose="020F0502020204030204" pitchFamily="34" charset="0"/>
              </a:rPr>
              <a:t>              </a:t>
            </a:r>
          </a:p>
          <a:p>
            <a:pPr marL="0" marR="0">
              <a:lnSpc>
                <a:spcPct val="120000"/>
              </a:lnSpc>
              <a:spcBef>
                <a:spcPts val="0"/>
              </a:spcBef>
              <a:spcAft>
                <a:spcPts val="0"/>
              </a:spcAft>
              <a:tabLst>
                <a:tab pos="180340" algn="l"/>
                <a:tab pos="1620520" algn="l"/>
                <a:tab pos="3060700" algn="l"/>
                <a:tab pos="4500880" algn="l"/>
              </a:tabLst>
            </a:pPr>
            <a:r>
              <a:rPr lang="en-US" sz="2400" b="1">
                <a:solidFill>
                  <a:srgbClr val="0033CC"/>
                </a:solidFill>
                <a:latin typeface="Times New Roman" panose="02020603050405020304" pitchFamily="18" charset="0"/>
                <a:ea typeface="Calibri" panose="020F0502020204030204" pitchFamily="34" charset="0"/>
              </a:rPr>
              <a:t>	</a:t>
            </a:r>
            <a:r>
              <a:rPr lang="en-US" sz="2400" b="1">
                <a:solidFill>
                  <a:srgbClr val="0033CC"/>
                </a:solidFill>
                <a:effectLst/>
                <a:latin typeface="Times New Roman" panose="02020603050405020304" pitchFamily="18" charset="0"/>
                <a:ea typeface="Calibri" panose="020F0502020204030204" pitchFamily="34" charset="0"/>
              </a:rPr>
              <a:t>D.</a:t>
            </a:r>
            <a:r>
              <a:rPr lang="en-US" sz="2400">
                <a:solidFill>
                  <a:srgbClr val="0070C0"/>
                </a:solidFill>
                <a:effectLst/>
                <a:latin typeface="Times New Roman" panose="02020603050405020304" pitchFamily="18" charset="0"/>
                <a:ea typeface="Calibri" panose="020F0502020204030204" pitchFamily="34" charset="0"/>
              </a:rPr>
              <a:t> </a:t>
            </a:r>
            <a:r>
              <a:rPr lang="fr-FR" sz="2400">
                <a:effectLst/>
                <a:latin typeface="Times New Roman" panose="02020603050405020304" pitchFamily="18" charset="0"/>
                <a:ea typeface="Calibri" panose="020F0502020204030204" pitchFamily="34" charset="0"/>
              </a:rPr>
              <a:t>S</a:t>
            </a:r>
            <a:r>
              <a:rPr lang="en-US" sz="2400">
                <a:effectLst/>
                <a:latin typeface="Times New Roman" panose="02020603050405020304" pitchFamily="18" charset="0"/>
                <a:ea typeface="Calibri" panose="020F0502020204030204" pitchFamily="34" charset="0"/>
              </a:rPr>
              <a:t>accharose</a:t>
            </a:r>
            <a:r>
              <a:rPr lang="fr-FR" sz="2400">
                <a:effectLst/>
                <a:latin typeface="Times New Roman" panose="02020603050405020304" pitchFamily="18" charset="0"/>
                <a:ea typeface="Calibri" panose="020F0502020204030204" pitchFamily="34" charset="0"/>
              </a:rPr>
              <a:t> &lt; fructose &lt; glucose.</a:t>
            </a:r>
            <a:endParaRPr lang="en-US" sz="24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2A7124CC-2341-4718-2B41-398EC9B82379}"/>
              </a:ext>
            </a:extLst>
          </p:cNvPr>
          <p:cNvSpPr txBox="1"/>
          <p:nvPr/>
        </p:nvSpPr>
        <p:spPr>
          <a:xfrm>
            <a:off x="5928467" y="2659570"/>
            <a:ext cx="253616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a:solidFill>
                  <a:srgbClr val="FF0000"/>
                </a:solidFill>
                <a:latin typeface="Times New Roman" panose="02020603050405020304" pitchFamily="18" charset="0"/>
                <a:cs typeface="Times New Roman" panose="02020603050405020304" pitchFamily="18" charset="0"/>
              </a:rPr>
              <a:t>: B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23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sp>
        <p:nvSpPr>
          <p:cNvPr id="53" name="TextBox 52">
            <a:extLst>
              <a:ext uri="{FF2B5EF4-FFF2-40B4-BE49-F238E27FC236}">
                <a16:creationId xmlns:a16="http://schemas.microsoft.com/office/drawing/2014/main" id="{B866FFE3-303C-0A1D-50AB-186F85FB0144}"/>
              </a:ext>
            </a:extLst>
          </p:cNvPr>
          <p:cNvSpPr txBox="1"/>
          <p:nvPr/>
        </p:nvSpPr>
        <p:spPr>
          <a:xfrm>
            <a:off x="1051411" y="1251056"/>
            <a:ext cx="7359788" cy="830997"/>
          </a:xfrm>
          <a:prstGeom prst="rect">
            <a:avLst/>
          </a:prstGeom>
          <a:noFill/>
        </p:spPr>
        <p:txBody>
          <a:bodyPr wrap="square">
            <a:spAutoFit/>
          </a:bodyPr>
          <a:lstStyle/>
          <a:p>
            <a:pPr marL="342900" indent="-342900">
              <a:buFont typeface="Wingdings" panose="05000000000000000000" pitchFamily="2" charset="2"/>
              <a:buChar char="Ø"/>
            </a:pPr>
            <a:r>
              <a:rPr lang="vi-VN" sz="2400" b="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Saccharose</a:t>
            </a:r>
            <a:r>
              <a:rPr lang="vi-VN" sz="24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và </a:t>
            </a:r>
            <a:r>
              <a:rPr lang="vi-VN" sz="2400" b="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maltose </a:t>
            </a:r>
            <a:r>
              <a:rPr lang="vi-VN" sz="24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đều là các </a:t>
            </a:r>
            <a:r>
              <a:rPr lang="vi-VN" sz="2400">
                <a:solidFill>
                  <a:schemeClr val="accent2">
                    <a:lumMod val="50000"/>
                  </a:schemeClr>
                </a:solidFill>
                <a:effectLst/>
                <a:latin typeface="Times New Roman" panose="02020603050405020304" pitchFamily="18" charset="0"/>
                <a:ea typeface="Courier New" panose="02070309020205020404" pitchFamily="49" charset="0"/>
                <a:cs typeface="Times New Roman" panose="02020603050405020304" pitchFamily="18" charset="0"/>
              </a:rPr>
              <a:t>disaccharide</a:t>
            </a:r>
            <a:r>
              <a:rPr lang="vi-VN" sz="24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có công thức phân tử là </a:t>
            </a:r>
            <a:r>
              <a:rPr lang="vi-VN" sz="240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C</a:t>
            </a:r>
            <a:r>
              <a:rPr lang="vi-VN" sz="2400" baseline="-2500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12</a:t>
            </a:r>
            <a:r>
              <a:rPr lang="vi-VN" sz="240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2400" baseline="-2500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22</a:t>
            </a:r>
            <a:r>
              <a:rPr lang="vi-VN" sz="240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n-US" sz="2400" baseline="-2500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11</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55" name="Picture 6">
            <a:extLst>
              <a:ext uri="{FF2B5EF4-FFF2-40B4-BE49-F238E27FC236}">
                <a16:creationId xmlns:a16="http://schemas.microsoft.com/office/drawing/2014/main" id="{71493C04-5309-EC8A-4EF7-C5BD4389951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p:blipFill>
        <p:spPr bwMode="auto">
          <a:xfrm>
            <a:off x="1388079" y="2185981"/>
            <a:ext cx="3090229" cy="23146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BFD35F65-1235-94F8-28D4-54E5FA618E1E}"/>
              </a:ext>
            </a:extLst>
          </p:cNvPr>
          <p:cNvSpPr txBox="1"/>
          <p:nvPr/>
        </p:nvSpPr>
        <p:spPr>
          <a:xfrm>
            <a:off x="2067020" y="4581975"/>
            <a:ext cx="1732346" cy="369332"/>
          </a:xfrm>
          <a:prstGeom prst="rect">
            <a:avLst/>
          </a:prstGeom>
          <a:noFill/>
        </p:spPr>
        <p:txBody>
          <a:bodyPr wrap="square" rtlCol="0">
            <a:spAutoFit/>
          </a:bodyPr>
          <a:lstStyle/>
          <a:p>
            <a:pPr algn="ctr"/>
            <a:r>
              <a:rPr lang="en-US" sz="1800" i="1">
                <a:solidFill>
                  <a:srgbClr val="00B0F0"/>
                </a:solidFill>
                <a:latin typeface="Times New Roman" panose="02020603050405020304" pitchFamily="18" charset="0"/>
                <a:cs typeface="Times New Roman" panose="02020603050405020304" pitchFamily="18" charset="0"/>
              </a:rPr>
              <a:t>Đường mía</a:t>
            </a:r>
          </a:p>
        </p:txBody>
      </p:sp>
      <p:sp>
        <p:nvSpPr>
          <p:cNvPr id="57" name="TextBox 56">
            <a:extLst>
              <a:ext uri="{FF2B5EF4-FFF2-40B4-BE49-F238E27FC236}">
                <a16:creationId xmlns:a16="http://schemas.microsoft.com/office/drawing/2014/main" id="{89183308-55CF-CFC2-26BB-D5608F92BB7B}"/>
              </a:ext>
            </a:extLst>
          </p:cNvPr>
          <p:cNvSpPr txBox="1"/>
          <p:nvPr/>
        </p:nvSpPr>
        <p:spPr>
          <a:xfrm>
            <a:off x="5666134" y="4566592"/>
            <a:ext cx="2041640" cy="369332"/>
          </a:xfrm>
          <a:prstGeom prst="rect">
            <a:avLst/>
          </a:prstGeom>
          <a:noFill/>
        </p:spPr>
        <p:txBody>
          <a:bodyPr wrap="square" rtlCol="0">
            <a:spAutoFit/>
          </a:bodyPr>
          <a:lstStyle/>
          <a:p>
            <a:pPr algn="ctr"/>
            <a:r>
              <a:rPr lang="en-US" sz="1800" i="1">
                <a:solidFill>
                  <a:srgbClr val="00B0F0"/>
                </a:solidFill>
                <a:latin typeface="Times New Roman" panose="02020603050405020304" pitchFamily="18" charset="0"/>
                <a:cs typeface="Times New Roman" panose="02020603050405020304" pitchFamily="18" charset="0"/>
              </a:rPr>
              <a:t>Đường mạch nha</a:t>
            </a:r>
          </a:p>
        </p:txBody>
      </p:sp>
      <p:pic>
        <p:nvPicPr>
          <p:cNvPr id="59" name="Picture 58">
            <a:extLst>
              <a:ext uri="{FF2B5EF4-FFF2-40B4-BE49-F238E27FC236}">
                <a16:creationId xmlns:a16="http://schemas.microsoft.com/office/drawing/2014/main" id="{9B077DB2-86C7-F83E-0701-A9F5751C556A}"/>
              </a:ext>
            </a:extLst>
          </p:cNvPr>
          <p:cNvPicPr>
            <a:picLocks noChangeAspect="1"/>
          </p:cNvPicPr>
          <p:nvPr/>
        </p:nvPicPr>
        <p:blipFill>
          <a:blip r:embed="rId6"/>
          <a:stretch>
            <a:fillRect/>
          </a:stretch>
        </p:blipFill>
        <p:spPr>
          <a:xfrm>
            <a:off x="5344370" y="2118806"/>
            <a:ext cx="2436336" cy="2436336"/>
          </a:xfrm>
          <a:prstGeom prst="rect">
            <a:avLst/>
          </a:prstGeom>
        </p:spPr>
      </p:pic>
      <p:grpSp>
        <p:nvGrpSpPr>
          <p:cNvPr id="6" name="Group 5">
            <a:extLst>
              <a:ext uri="{FF2B5EF4-FFF2-40B4-BE49-F238E27FC236}">
                <a16:creationId xmlns:a16="http://schemas.microsoft.com/office/drawing/2014/main" id="{837B0810-5902-0250-4A2C-313BA1145023}"/>
              </a:ext>
            </a:extLst>
          </p:cNvPr>
          <p:cNvGrpSpPr/>
          <p:nvPr/>
        </p:nvGrpSpPr>
        <p:grpSpPr>
          <a:xfrm>
            <a:off x="1974379" y="0"/>
            <a:ext cx="5130740" cy="662629"/>
            <a:chOff x="2401780" y="948819"/>
            <a:chExt cx="4497454" cy="1369862"/>
          </a:xfrm>
        </p:grpSpPr>
        <p:sp>
          <p:nvSpPr>
            <p:cNvPr id="7" name="Rectangle: Top Corners Rounded 6">
              <a:extLst>
                <a:ext uri="{FF2B5EF4-FFF2-40B4-BE49-F238E27FC236}">
                  <a16:creationId xmlns:a16="http://schemas.microsoft.com/office/drawing/2014/main" id="{C8778EC6-DEC0-0560-7B44-61404ECAE8D7}"/>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6" name="Rectangle 35">
              <a:extLst>
                <a:ext uri="{FF2B5EF4-FFF2-40B4-BE49-F238E27FC236}">
                  <a16:creationId xmlns:a16="http://schemas.microsoft.com/office/drawing/2014/main" id="{96488EE0-F6B8-E91A-DBF2-4DA74253381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7" name="TextBox 36">
            <a:extLst>
              <a:ext uri="{FF2B5EF4-FFF2-40B4-BE49-F238E27FC236}">
                <a16:creationId xmlns:a16="http://schemas.microsoft.com/office/drawing/2014/main" id="{8CC91B95-7E02-F536-86DF-4A3923C43CD3}"/>
              </a:ext>
            </a:extLst>
          </p:cNvPr>
          <p:cNvSpPr txBox="1"/>
          <p:nvPr/>
        </p:nvSpPr>
        <p:spPr>
          <a:xfrm>
            <a:off x="2320921" y="141259"/>
            <a:ext cx="4580857"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 CÔNG THỨC CẤU TẠO</a:t>
            </a:r>
          </a:p>
        </p:txBody>
      </p:sp>
    </p:spTree>
    <p:extLst>
      <p:ext uri="{BB962C8B-B14F-4D97-AF65-F5344CB8AC3E}">
        <p14:creationId xmlns:p14="http://schemas.microsoft.com/office/powerpoint/2010/main" val="62741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grpSp>
        <p:nvGrpSpPr>
          <p:cNvPr id="32" name="Group 31">
            <a:extLst>
              <a:ext uri="{FF2B5EF4-FFF2-40B4-BE49-F238E27FC236}">
                <a16:creationId xmlns:a16="http://schemas.microsoft.com/office/drawing/2014/main" id="{291B3251-0E2D-2774-5436-05A37E2FAFE2}"/>
              </a:ext>
            </a:extLst>
          </p:cNvPr>
          <p:cNvGrpSpPr/>
          <p:nvPr/>
        </p:nvGrpSpPr>
        <p:grpSpPr>
          <a:xfrm>
            <a:off x="1974379" y="0"/>
            <a:ext cx="5130740" cy="662629"/>
            <a:chOff x="2401780" y="948819"/>
            <a:chExt cx="4497454" cy="1369862"/>
          </a:xfrm>
        </p:grpSpPr>
        <p:sp>
          <p:nvSpPr>
            <p:cNvPr id="33" name="Rectangle: Top Corners Rounded 32">
              <a:extLst>
                <a:ext uri="{FF2B5EF4-FFF2-40B4-BE49-F238E27FC236}">
                  <a16:creationId xmlns:a16="http://schemas.microsoft.com/office/drawing/2014/main" id="{F17E2A2A-39E8-7903-1ECB-EE40B0C8CC4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Rectangle 33">
              <a:extLst>
                <a:ext uri="{FF2B5EF4-FFF2-40B4-BE49-F238E27FC236}">
                  <a16:creationId xmlns:a16="http://schemas.microsoft.com/office/drawing/2014/main" id="{C215ED6C-9796-C5DF-07BD-C3FEB018774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5" name="TextBox 34">
            <a:extLst>
              <a:ext uri="{FF2B5EF4-FFF2-40B4-BE49-F238E27FC236}">
                <a16:creationId xmlns:a16="http://schemas.microsoft.com/office/drawing/2014/main" id="{A9A49CEB-B929-E6F7-F039-49FE49BBD4BD}"/>
              </a:ext>
            </a:extLst>
          </p:cNvPr>
          <p:cNvSpPr txBox="1"/>
          <p:nvPr/>
        </p:nvSpPr>
        <p:spPr>
          <a:xfrm>
            <a:off x="2320921" y="141259"/>
            <a:ext cx="4580857"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 CÔNG THỨC CẤU TẠO</a:t>
            </a:r>
          </a:p>
        </p:txBody>
      </p:sp>
      <p:sp>
        <p:nvSpPr>
          <p:cNvPr id="36" name="TextBox 35">
            <a:extLst>
              <a:ext uri="{FF2B5EF4-FFF2-40B4-BE49-F238E27FC236}">
                <a16:creationId xmlns:a16="http://schemas.microsoft.com/office/drawing/2014/main" id="{A568096D-2FD0-2354-A4A1-368A9941CEF9}"/>
              </a:ext>
            </a:extLst>
          </p:cNvPr>
          <p:cNvSpPr txBox="1"/>
          <p:nvPr/>
        </p:nvSpPr>
        <p:spPr>
          <a:xfrm>
            <a:off x="3210354"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1. SACCAROSE</a:t>
            </a:r>
          </a:p>
        </p:txBody>
      </p:sp>
      <p:grpSp>
        <p:nvGrpSpPr>
          <p:cNvPr id="2" name="Group 1">
            <a:extLst>
              <a:ext uri="{FF2B5EF4-FFF2-40B4-BE49-F238E27FC236}">
                <a16:creationId xmlns:a16="http://schemas.microsoft.com/office/drawing/2014/main" id="{369552D2-5202-171B-0343-84F19ED4528D}"/>
              </a:ext>
            </a:extLst>
          </p:cNvPr>
          <p:cNvGrpSpPr/>
          <p:nvPr/>
        </p:nvGrpSpPr>
        <p:grpSpPr>
          <a:xfrm>
            <a:off x="2552307" y="2323525"/>
            <a:ext cx="4702005" cy="2499853"/>
            <a:chOff x="2229346" y="1254257"/>
            <a:chExt cx="8155836" cy="4618458"/>
          </a:xfrm>
        </p:grpSpPr>
        <p:sp>
          <p:nvSpPr>
            <p:cNvPr id="3" name="AutoShape 8" descr="Đường mía thượng hạng Biên Hòa Gói 1KG">
              <a:extLst>
                <a:ext uri="{FF2B5EF4-FFF2-40B4-BE49-F238E27FC236}">
                  <a16:creationId xmlns:a16="http://schemas.microsoft.com/office/drawing/2014/main" id="{55DD3D8A-45EA-240A-17CA-9F036EC2E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B64B56A4-1D65-3F79-B55D-DC70668C6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37939"/>
              <a:ext cx="8022982" cy="413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AD32F3-6A01-DFC4-A4E0-28F6622F40C2}"/>
                </a:ext>
              </a:extLst>
            </p:cNvPr>
            <p:cNvSpPr txBox="1"/>
            <p:nvPr/>
          </p:nvSpPr>
          <p:spPr>
            <a:xfrm>
              <a:off x="5410200" y="3228945"/>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AD3B6356-BDFF-9A9D-0CE7-C2DDF7DCE66C}"/>
                </a:ext>
              </a:extLst>
            </p:cNvPr>
            <p:cNvSpPr txBox="1"/>
            <p:nvPr/>
          </p:nvSpPr>
          <p:spPr>
            <a:xfrm>
              <a:off x="6047897" y="3228945"/>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CC3DF82B-46AF-7ED7-FCB1-26268D2583EF}"/>
                </a:ext>
              </a:extLst>
            </p:cNvPr>
            <p:cNvSpPr txBox="1"/>
            <p:nvPr/>
          </p:nvSpPr>
          <p:spPr>
            <a:xfrm>
              <a:off x="6240476" y="1872936"/>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AFEB4627-7A8F-A31E-2552-453E686750F4}"/>
                </a:ext>
              </a:extLst>
            </p:cNvPr>
            <p:cNvSpPr txBox="1"/>
            <p:nvPr/>
          </p:nvSpPr>
          <p:spPr>
            <a:xfrm>
              <a:off x="8572499" y="3167540"/>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5</a:t>
              </a:r>
            </a:p>
          </p:txBody>
        </p:sp>
        <p:sp>
          <p:nvSpPr>
            <p:cNvPr id="39" name="TextBox 38">
              <a:extLst>
                <a:ext uri="{FF2B5EF4-FFF2-40B4-BE49-F238E27FC236}">
                  <a16:creationId xmlns:a16="http://schemas.microsoft.com/office/drawing/2014/main" id="{DBDA844D-A403-9063-9530-3F44679D475F}"/>
                </a:ext>
              </a:extLst>
            </p:cNvPr>
            <p:cNvSpPr txBox="1"/>
            <p:nvPr/>
          </p:nvSpPr>
          <p:spPr>
            <a:xfrm>
              <a:off x="8572499" y="4720034"/>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6E3DE12E-B37E-E2CE-0913-925713DAF0F2}"/>
                </a:ext>
              </a:extLst>
            </p:cNvPr>
            <p:cNvSpPr txBox="1"/>
            <p:nvPr/>
          </p:nvSpPr>
          <p:spPr>
            <a:xfrm>
              <a:off x="8015829" y="4690704"/>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4</a:t>
              </a:r>
            </a:p>
          </p:txBody>
        </p:sp>
        <p:sp>
          <p:nvSpPr>
            <p:cNvPr id="41" name="TextBox 40">
              <a:extLst>
                <a:ext uri="{FF2B5EF4-FFF2-40B4-BE49-F238E27FC236}">
                  <a16:creationId xmlns:a16="http://schemas.microsoft.com/office/drawing/2014/main" id="{D0E0C05C-8412-FF3F-32D0-5F27CCF57089}"/>
                </a:ext>
              </a:extLst>
            </p:cNvPr>
            <p:cNvSpPr txBox="1"/>
            <p:nvPr/>
          </p:nvSpPr>
          <p:spPr>
            <a:xfrm>
              <a:off x="7010400" y="4690704"/>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3</a:t>
              </a:r>
            </a:p>
          </p:txBody>
        </p:sp>
        <p:sp>
          <p:nvSpPr>
            <p:cNvPr id="42" name="TextBox 41">
              <a:extLst>
                <a:ext uri="{FF2B5EF4-FFF2-40B4-BE49-F238E27FC236}">
                  <a16:creationId xmlns:a16="http://schemas.microsoft.com/office/drawing/2014/main" id="{AE584C35-F935-1C74-0771-27EA2F89A0E1}"/>
                </a:ext>
              </a:extLst>
            </p:cNvPr>
            <p:cNvSpPr txBox="1"/>
            <p:nvPr/>
          </p:nvSpPr>
          <p:spPr>
            <a:xfrm>
              <a:off x="4796378" y="4490648"/>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2</a:t>
              </a:r>
            </a:p>
          </p:txBody>
        </p:sp>
        <p:sp>
          <p:nvSpPr>
            <p:cNvPr id="43" name="TextBox 42">
              <a:extLst>
                <a:ext uri="{FF2B5EF4-FFF2-40B4-BE49-F238E27FC236}">
                  <a16:creationId xmlns:a16="http://schemas.microsoft.com/office/drawing/2014/main" id="{09915051-7CFD-E0A6-960E-21524B23FC89}"/>
                </a:ext>
              </a:extLst>
            </p:cNvPr>
            <p:cNvSpPr txBox="1"/>
            <p:nvPr/>
          </p:nvSpPr>
          <p:spPr>
            <a:xfrm>
              <a:off x="3460769" y="4490648"/>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3</a:t>
              </a:r>
            </a:p>
          </p:txBody>
        </p:sp>
        <p:sp>
          <p:nvSpPr>
            <p:cNvPr id="44" name="TextBox 43">
              <a:extLst>
                <a:ext uri="{FF2B5EF4-FFF2-40B4-BE49-F238E27FC236}">
                  <a16:creationId xmlns:a16="http://schemas.microsoft.com/office/drawing/2014/main" id="{AFA48F91-B112-2C94-06DF-954D55FB9988}"/>
                </a:ext>
              </a:extLst>
            </p:cNvPr>
            <p:cNvSpPr txBox="1"/>
            <p:nvPr/>
          </p:nvSpPr>
          <p:spPr>
            <a:xfrm>
              <a:off x="2438400" y="3390357"/>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4</a:t>
              </a:r>
            </a:p>
          </p:txBody>
        </p:sp>
        <p:sp>
          <p:nvSpPr>
            <p:cNvPr id="45" name="TextBox 44">
              <a:extLst>
                <a:ext uri="{FF2B5EF4-FFF2-40B4-BE49-F238E27FC236}">
                  <a16:creationId xmlns:a16="http://schemas.microsoft.com/office/drawing/2014/main" id="{9550EE31-B078-613A-48E9-C37A7965CDE3}"/>
                </a:ext>
              </a:extLst>
            </p:cNvPr>
            <p:cNvSpPr txBox="1"/>
            <p:nvPr/>
          </p:nvSpPr>
          <p:spPr>
            <a:xfrm>
              <a:off x="3237331" y="2490781"/>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5</a:t>
              </a:r>
            </a:p>
          </p:txBody>
        </p:sp>
        <p:sp>
          <p:nvSpPr>
            <p:cNvPr id="46" name="TextBox 45">
              <a:extLst>
                <a:ext uri="{FF2B5EF4-FFF2-40B4-BE49-F238E27FC236}">
                  <a16:creationId xmlns:a16="http://schemas.microsoft.com/office/drawing/2014/main" id="{34151806-779D-9BA7-2323-9B1AFDA72C28}"/>
                </a:ext>
              </a:extLst>
            </p:cNvPr>
            <p:cNvSpPr txBox="1"/>
            <p:nvPr/>
          </p:nvSpPr>
          <p:spPr>
            <a:xfrm>
              <a:off x="3460769" y="1290273"/>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6</a:t>
              </a:r>
            </a:p>
          </p:txBody>
        </p:sp>
        <p:sp>
          <p:nvSpPr>
            <p:cNvPr id="47" name="Rectangle: Rounded Corners 46">
              <a:extLst>
                <a:ext uri="{FF2B5EF4-FFF2-40B4-BE49-F238E27FC236}">
                  <a16:creationId xmlns:a16="http://schemas.microsoft.com/office/drawing/2014/main" id="{BE907FAB-66DD-7F33-39AC-8CD28E0C7221}"/>
                </a:ext>
              </a:extLst>
            </p:cNvPr>
            <p:cNvSpPr/>
            <p:nvPr/>
          </p:nvSpPr>
          <p:spPr>
            <a:xfrm>
              <a:off x="5413830" y="4038953"/>
              <a:ext cx="1021547" cy="651750"/>
            </a:xfrm>
            <a:prstGeom prst="roundRect">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BBD012A-5898-9A04-4B53-5D016868B1CB}"/>
                </a:ext>
              </a:extLst>
            </p:cNvPr>
            <p:cNvSpPr txBox="1"/>
            <p:nvPr/>
          </p:nvSpPr>
          <p:spPr>
            <a:xfrm>
              <a:off x="4819567" y="1254257"/>
              <a:ext cx="3981530" cy="682338"/>
            </a:xfrm>
            <a:prstGeom prst="rect">
              <a:avLst/>
            </a:prstGeom>
            <a:noFill/>
          </p:spPr>
          <p:txBody>
            <a:bodyPr wrap="square" rtlCol="0">
              <a:spAutoFit/>
            </a:bodyPr>
            <a:lstStyle/>
            <a:p>
              <a:pPr algn="ctr"/>
              <a:r>
                <a:rPr lang="el-GR" sz="1800" b="1" dirty="0">
                  <a:solidFill>
                    <a:srgbClr val="1F13BF"/>
                  </a:solidFill>
                  <a:latin typeface="Times New Roman" panose="02020603050405020304" pitchFamily="18" charset="0"/>
                  <a:cs typeface="Times New Roman" panose="02020603050405020304" pitchFamily="18" charset="0"/>
                </a:rPr>
                <a:t>α</a:t>
              </a:r>
              <a:r>
                <a:rPr lang="en-US" sz="1800" b="1" dirty="0">
                  <a:solidFill>
                    <a:srgbClr val="1F13BF"/>
                  </a:solidFill>
                  <a:latin typeface="Times New Roman" panose="02020603050405020304" pitchFamily="18" charset="0"/>
                  <a:cs typeface="Times New Roman" panose="02020603050405020304" pitchFamily="18" charset="0"/>
                </a:rPr>
                <a:t> –1,2– glycoside </a:t>
              </a:r>
            </a:p>
          </p:txBody>
        </p:sp>
        <p:cxnSp>
          <p:nvCxnSpPr>
            <p:cNvPr id="49" name="Straight Arrow Connector 48">
              <a:extLst>
                <a:ext uri="{FF2B5EF4-FFF2-40B4-BE49-F238E27FC236}">
                  <a16:creationId xmlns:a16="http://schemas.microsoft.com/office/drawing/2014/main" id="{EDC12509-0BC8-2F33-BD40-5E9EBB8FC856}"/>
                </a:ext>
              </a:extLst>
            </p:cNvPr>
            <p:cNvCxnSpPr>
              <a:cxnSpLocks/>
            </p:cNvCxnSpPr>
            <p:nvPr/>
          </p:nvCxnSpPr>
          <p:spPr>
            <a:xfrm>
              <a:off x="5711091" y="1825280"/>
              <a:ext cx="200259" cy="1984897"/>
            </a:xfrm>
            <a:prstGeom prst="straightConnector1">
              <a:avLst/>
            </a:prstGeom>
            <a:ln w="28575">
              <a:solidFill>
                <a:srgbClr val="1F13B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C317DBA-476E-841C-15C3-98C7E7F205DE}"/>
                </a:ext>
              </a:extLst>
            </p:cNvPr>
            <p:cNvSpPr txBox="1"/>
            <p:nvPr/>
          </p:nvSpPr>
          <p:spPr>
            <a:xfrm>
              <a:off x="2229346" y="5190377"/>
              <a:ext cx="2085507" cy="682338"/>
            </a:xfrm>
            <a:prstGeom prst="rect">
              <a:avLst/>
            </a:prstGeom>
            <a:noFill/>
          </p:spPr>
          <p:txBody>
            <a:bodyPr wrap="square" rtlCol="0">
              <a:spAutoFit/>
            </a:bodyPr>
            <a:lstStyle/>
            <a:p>
              <a:pPr algn="ctr"/>
              <a:r>
                <a:rPr lang="el-GR" sz="1800">
                  <a:latin typeface="Times New Roman" panose="02020603050405020304" pitchFamily="18" charset="0"/>
                  <a:cs typeface="Times New Roman" panose="02020603050405020304" pitchFamily="18" charset="0"/>
                </a:rPr>
                <a:t>α</a:t>
              </a:r>
              <a:r>
                <a:rPr lang="en-US" sz="1800">
                  <a:latin typeface="Times New Roman" panose="02020603050405020304" pitchFamily="18" charset="0"/>
                  <a:cs typeface="Times New Roman" panose="02020603050405020304" pitchFamily="18" charset="0"/>
                </a:rPr>
                <a:t> - glucose</a:t>
              </a:r>
            </a:p>
          </p:txBody>
        </p:sp>
        <p:sp>
          <p:nvSpPr>
            <p:cNvPr id="51" name="TextBox 50">
              <a:extLst>
                <a:ext uri="{FF2B5EF4-FFF2-40B4-BE49-F238E27FC236}">
                  <a16:creationId xmlns:a16="http://schemas.microsoft.com/office/drawing/2014/main" id="{D0D5BD1E-EC44-4823-E4AB-0E29AA33A031}"/>
                </a:ext>
              </a:extLst>
            </p:cNvPr>
            <p:cNvSpPr txBox="1"/>
            <p:nvPr/>
          </p:nvSpPr>
          <p:spPr>
            <a:xfrm>
              <a:off x="7618084" y="5190377"/>
              <a:ext cx="2391224" cy="682338"/>
            </a:xfrm>
            <a:prstGeom prst="rect">
              <a:avLst/>
            </a:prstGeom>
            <a:noFill/>
          </p:spPr>
          <p:txBody>
            <a:bodyPr wrap="square" rtlCol="0">
              <a:spAutoFit/>
            </a:bodyPr>
            <a:lstStyle/>
            <a:p>
              <a:pPr algn="ctr"/>
              <a:r>
                <a:rPr lang="el-GR" sz="1800">
                  <a:latin typeface="Times New Roman" panose="02020603050405020304" pitchFamily="18" charset="0"/>
                  <a:cs typeface="Times New Roman" panose="02020603050405020304" pitchFamily="18" charset="0"/>
                </a:rPr>
                <a:t>β</a:t>
              </a:r>
              <a:r>
                <a:rPr lang="en-US" sz="1800">
                  <a:latin typeface="Times New Roman" panose="02020603050405020304" pitchFamily="18" charset="0"/>
                  <a:cs typeface="Times New Roman" panose="02020603050405020304" pitchFamily="18" charset="0"/>
                </a:rPr>
                <a:t> - fructose</a:t>
              </a:r>
            </a:p>
          </p:txBody>
        </p:sp>
      </p:grpSp>
      <p:sp>
        <p:nvSpPr>
          <p:cNvPr id="52" name="TextBox 51">
            <a:extLst>
              <a:ext uri="{FF2B5EF4-FFF2-40B4-BE49-F238E27FC236}">
                <a16:creationId xmlns:a16="http://schemas.microsoft.com/office/drawing/2014/main" id="{F8828752-B606-182D-3E8C-78A6AA00D464}"/>
              </a:ext>
            </a:extLst>
          </p:cNvPr>
          <p:cNvSpPr txBox="1"/>
          <p:nvPr/>
        </p:nvSpPr>
        <p:spPr>
          <a:xfrm>
            <a:off x="750699" y="1285371"/>
            <a:ext cx="8111995" cy="830997"/>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 Cấu tạo từ </a:t>
            </a:r>
            <a:r>
              <a:rPr lang="en-US" sz="2400">
                <a:solidFill>
                  <a:srgbClr val="0070C0"/>
                </a:solidFill>
                <a:latin typeface="Times New Roman" panose="02020603050405020304" pitchFamily="18" charset="0"/>
                <a:cs typeface="Times New Roman" panose="02020603050405020304" pitchFamily="18" charset="0"/>
              </a:rPr>
              <a:t>một</a:t>
            </a:r>
            <a:r>
              <a:rPr lang="en-US" sz="2400">
                <a:latin typeface="Times New Roman" panose="02020603050405020304" pitchFamily="18" charset="0"/>
                <a:cs typeface="Times New Roman" panose="02020603050405020304" pitchFamily="18" charset="0"/>
              </a:rPr>
              <a:t> đơn vị </a:t>
            </a:r>
            <a:r>
              <a:rPr lang="es-ES" sz="2400">
                <a:solidFill>
                  <a:srgbClr val="0070C0"/>
                </a:solidFill>
                <a:latin typeface="Times New Roman" panose="02020603050405020304" pitchFamily="18" charset="0"/>
                <a:cs typeface="Times New Roman" panose="02020603050405020304" pitchFamily="18" charset="0"/>
                <a:sym typeface="Symbol" panose="05050102010706020507" pitchFamily="18" charset="2"/>
              </a:rPr>
              <a:t></a:t>
            </a:r>
            <a:r>
              <a:rPr lang="en-US" sz="2400">
                <a:solidFill>
                  <a:srgbClr val="0070C0"/>
                </a:solidFill>
                <a:latin typeface="Times New Roman" panose="02020603050405020304" pitchFamily="18" charset="0"/>
                <a:cs typeface="Times New Roman" panose="02020603050405020304" pitchFamily="18" charset="0"/>
              </a:rPr>
              <a:t>-glucose </a:t>
            </a:r>
            <a:r>
              <a:rPr lang="en-US" sz="2400">
                <a:latin typeface="Times New Roman" panose="02020603050405020304" pitchFamily="18" charset="0"/>
                <a:cs typeface="Times New Roman" panose="02020603050405020304" pitchFamily="18" charset="0"/>
              </a:rPr>
              <a:t>và </a:t>
            </a:r>
            <a:r>
              <a:rPr lang="en-US" sz="2400">
                <a:solidFill>
                  <a:srgbClr val="0070C0"/>
                </a:solidFill>
                <a:latin typeface="Times New Roman" panose="02020603050405020304" pitchFamily="18" charset="0"/>
                <a:cs typeface="Times New Roman" panose="02020603050405020304" pitchFamily="18" charset="0"/>
              </a:rPr>
              <a:t>một</a:t>
            </a:r>
            <a:r>
              <a:rPr lang="en-US" sz="2400">
                <a:latin typeface="Times New Roman" panose="02020603050405020304" pitchFamily="18" charset="0"/>
                <a:cs typeface="Times New Roman" panose="02020603050405020304" pitchFamily="18" charset="0"/>
              </a:rPr>
              <a:t> đơn vị </a:t>
            </a:r>
            <a:r>
              <a:rPr lang="es-ES" sz="2400">
                <a:solidFill>
                  <a:srgbClr val="0070C0"/>
                </a:solidFill>
                <a:latin typeface="Times New Roman" panose="02020603050405020304" pitchFamily="18" charset="0"/>
                <a:cs typeface="Times New Roman" panose="02020603050405020304" pitchFamily="18" charset="0"/>
                <a:sym typeface="Symbol" panose="05050102010706020507" pitchFamily="18" charset="2"/>
              </a:rPr>
              <a:t></a:t>
            </a:r>
            <a:r>
              <a:rPr lang="en-US" sz="2400">
                <a:solidFill>
                  <a:srgbClr val="0070C0"/>
                </a:solidFill>
                <a:latin typeface="Times New Roman" panose="02020603050405020304" pitchFamily="18" charset="0"/>
                <a:cs typeface="Times New Roman" panose="02020603050405020304" pitchFamily="18" charset="0"/>
              </a:rPr>
              <a:t>-fructose </a:t>
            </a:r>
            <a:r>
              <a:rPr lang="en-US" sz="2400">
                <a:latin typeface="Times New Roman" panose="02020603050405020304" pitchFamily="18" charset="0"/>
                <a:cs typeface="Times New Roman" panose="02020603050405020304" pitchFamily="18" charset="0"/>
              </a:rPr>
              <a:t>qua liên kết </a:t>
            </a:r>
            <a:r>
              <a:rPr lang="es-ES" sz="2400">
                <a:solidFill>
                  <a:schemeClr val="bg2"/>
                </a:solidFill>
                <a:latin typeface="Times New Roman" panose="02020603050405020304" pitchFamily="18" charset="0"/>
                <a:cs typeface="Times New Roman" panose="02020603050405020304" pitchFamily="18" charset="0"/>
                <a:sym typeface="Symbol" panose="05050102010706020507" pitchFamily="18" charset="2"/>
              </a:rPr>
              <a:t></a:t>
            </a:r>
            <a:r>
              <a:rPr lang="en-US" sz="2400">
                <a:solidFill>
                  <a:schemeClr val="bg2"/>
                </a:solidFill>
                <a:latin typeface="Times New Roman" panose="02020603050405020304" pitchFamily="18" charset="0"/>
                <a:cs typeface="Times New Roman" panose="02020603050405020304" pitchFamily="18" charset="0"/>
              </a:rPr>
              <a:t>-1,2-glycoside</a:t>
            </a:r>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198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2"/>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3"/>
          <a:stretch>
            <a:fillRect/>
          </a:stretch>
        </p:blipFill>
        <p:spPr>
          <a:xfrm>
            <a:off x="-143534" y="-295585"/>
            <a:ext cx="1064266" cy="1510726"/>
          </a:xfrm>
          <a:prstGeom prst="rect">
            <a:avLst/>
          </a:prstGeom>
        </p:spPr>
      </p:pic>
      <p:grpSp>
        <p:nvGrpSpPr>
          <p:cNvPr id="32" name="Group 31">
            <a:extLst>
              <a:ext uri="{FF2B5EF4-FFF2-40B4-BE49-F238E27FC236}">
                <a16:creationId xmlns:a16="http://schemas.microsoft.com/office/drawing/2014/main" id="{291B3251-0E2D-2774-5436-05A37E2FAFE2}"/>
              </a:ext>
            </a:extLst>
          </p:cNvPr>
          <p:cNvGrpSpPr/>
          <p:nvPr/>
        </p:nvGrpSpPr>
        <p:grpSpPr>
          <a:xfrm>
            <a:off x="1974379" y="0"/>
            <a:ext cx="5130740" cy="662629"/>
            <a:chOff x="2401780" y="948819"/>
            <a:chExt cx="4497454" cy="1369862"/>
          </a:xfrm>
        </p:grpSpPr>
        <p:sp>
          <p:nvSpPr>
            <p:cNvPr id="33" name="Rectangle: Top Corners Rounded 32">
              <a:extLst>
                <a:ext uri="{FF2B5EF4-FFF2-40B4-BE49-F238E27FC236}">
                  <a16:creationId xmlns:a16="http://schemas.microsoft.com/office/drawing/2014/main" id="{F17E2A2A-39E8-7903-1ECB-EE40B0C8CC4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Rectangle 33">
              <a:extLst>
                <a:ext uri="{FF2B5EF4-FFF2-40B4-BE49-F238E27FC236}">
                  <a16:creationId xmlns:a16="http://schemas.microsoft.com/office/drawing/2014/main" id="{C215ED6C-9796-C5DF-07BD-C3FEB018774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5" name="TextBox 34">
            <a:extLst>
              <a:ext uri="{FF2B5EF4-FFF2-40B4-BE49-F238E27FC236}">
                <a16:creationId xmlns:a16="http://schemas.microsoft.com/office/drawing/2014/main" id="{A9A49CEB-B929-E6F7-F039-49FE49BBD4BD}"/>
              </a:ext>
            </a:extLst>
          </p:cNvPr>
          <p:cNvSpPr txBox="1"/>
          <p:nvPr/>
        </p:nvSpPr>
        <p:spPr>
          <a:xfrm>
            <a:off x="2266282" y="125946"/>
            <a:ext cx="4481381"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 CÔNG THỨC CẤU TẠO</a:t>
            </a:r>
          </a:p>
        </p:txBody>
      </p:sp>
      <p:sp>
        <p:nvSpPr>
          <p:cNvPr id="36" name="TextBox 35">
            <a:extLst>
              <a:ext uri="{FF2B5EF4-FFF2-40B4-BE49-F238E27FC236}">
                <a16:creationId xmlns:a16="http://schemas.microsoft.com/office/drawing/2014/main" id="{A568096D-2FD0-2354-A4A1-368A9941CEF9}"/>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MALTOSE</a:t>
            </a:r>
          </a:p>
        </p:txBody>
      </p:sp>
      <p:grpSp>
        <p:nvGrpSpPr>
          <p:cNvPr id="5" name="Group 4">
            <a:extLst>
              <a:ext uri="{FF2B5EF4-FFF2-40B4-BE49-F238E27FC236}">
                <a16:creationId xmlns:a16="http://schemas.microsoft.com/office/drawing/2014/main" id="{CF9DBE2C-E577-8C8F-7690-49B92855E9E3}"/>
              </a:ext>
            </a:extLst>
          </p:cNvPr>
          <p:cNvGrpSpPr/>
          <p:nvPr/>
        </p:nvGrpSpPr>
        <p:grpSpPr>
          <a:xfrm>
            <a:off x="2539307" y="1925843"/>
            <a:ext cx="4259139" cy="2725102"/>
            <a:chOff x="2241581" y="945283"/>
            <a:chExt cx="7511095" cy="5330707"/>
          </a:xfrm>
        </p:grpSpPr>
        <p:pic>
          <p:nvPicPr>
            <p:cNvPr id="53" name="Picture 6" descr="Maltose – Sciencelab limited">
              <a:extLst>
                <a:ext uri="{FF2B5EF4-FFF2-40B4-BE49-F238E27FC236}">
                  <a16:creationId xmlns:a16="http://schemas.microsoft.com/office/drawing/2014/main" id="{33EFAD55-D3A0-9E54-8693-383D3A8E4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581" y="1645819"/>
              <a:ext cx="7511095" cy="396679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53">
              <a:extLst>
                <a:ext uri="{FF2B5EF4-FFF2-40B4-BE49-F238E27FC236}">
                  <a16:creationId xmlns:a16="http://schemas.microsoft.com/office/drawing/2014/main" id="{2E701C27-8A24-B6E4-893E-5B520E8C50A2}"/>
                </a:ext>
              </a:extLst>
            </p:cNvPr>
            <p:cNvSpPr/>
            <p:nvPr/>
          </p:nvSpPr>
          <p:spPr>
            <a:xfrm>
              <a:off x="5300445" y="4038600"/>
              <a:ext cx="1021547" cy="651750"/>
            </a:xfrm>
            <a:prstGeom prst="roundRect">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63DD47A-0B39-C202-DDBA-CAC735294795}"/>
                </a:ext>
              </a:extLst>
            </p:cNvPr>
            <p:cNvSpPr/>
            <p:nvPr/>
          </p:nvSpPr>
          <p:spPr>
            <a:xfrm>
              <a:off x="8648058" y="4191000"/>
              <a:ext cx="1104618" cy="651750"/>
            </a:xfrm>
            <a:prstGeom prst="roundRect">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E7AEA095-7077-5077-3DF0-7D3016C2D62B}"/>
                </a:ext>
              </a:extLst>
            </p:cNvPr>
            <p:cNvSpPr txBox="1"/>
            <p:nvPr/>
          </p:nvSpPr>
          <p:spPr>
            <a:xfrm>
              <a:off x="9086067" y="3376299"/>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1</a:t>
              </a:r>
            </a:p>
          </p:txBody>
        </p:sp>
        <p:sp>
          <p:nvSpPr>
            <p:cNvPr id="57" name="TextBox 56">
              <a:extLst>
                <a:ext uri="{FF2B5EF4-FFF2-40B4-BE49-F238E27FC236}">
                  <a16:creationId xmlns:a16="http://schemas.microsoft.com/office/drawing/2014/main" id="{DAB3D926-A602-4237-1E67-DFDC0BE0D5F6}"/>
                </a:ext>
              </a:extLst>
            </p:cNvPr>
            <p:cNvSpPr txBox="1"/>
            <p:nvPr/>
          </p:nvSpPr>
          <p:spPr>
            <a:xfrm>
              <a:off x="7820731" y="4490295"/>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2</a:t>
              </a:r>
            </a:p>
          </p:txBody>
        </p:sp>
        <p:sp>
          <p:nvSpPr>
            <p:cNvPr id="58" name="TextBox 57">
              <a:extLst>
                <a:ext uri="{FF2B5EF4-FFF2-40B4-BE49-F238E27FC236}">
                  <a16:creationId xmlns:a16="http://schemas.microsoft.com/office/drawing/2014/main" id="{342FAB01-77CB-0557-58A5-FD2FF5145A99}"/>
                </a:ext>
              </a:extLst>
            </p:cNvPr>
            <p:cNvSpPr txBox="1"/>
            <p:nvPr/>
          </p:nvSpPr>
          <p:spPr>
            <a:xfrm>
              <a:off x="6993404" y="4490295"/>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3</a:t>
              </a:r>
            </a:p>
          </p:txBody>
        </p:sp>
        <p:sp>
          <p:nvSpPr>
            <p:cNvPr id="59" name="TextBox 58">
              <a:extLst>
                <a:ext uri="{FF2B5EF4-FFF2-40B4-BE49-F238E27FC236}">
                  <a16:creationId xmlns:a16="http://schemas.microsoft.com/office/drawing/2014/main" id="{B30FC522-48AB-4FA5-579F-90A7CDDC3327}"/>
                </a:ext>
              </a:extLst>
            </p:cNvPr>
            <p:cNvSpPr txBox="1"/>
            <p:nvPr/>
          </p:nvSpPr>
          <p:spPr>
            <a:xfrm>
              <a:off x="4213354" y="4490295"/>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2</a:t>
              </a:r>
            </a:p>
          </p:txBody>
        </p:sp>
        <p:sp>
          <p:nvSpPr>
            <p:cNvPr id="60" name="TextBox 59">
              <a:extLst>
                <a:ext uri="{FF2B5EF4-FFF2-40B4-BE49-F238E27FC236}">
                  <a16:creationId xmlns:a16="http://schemas.microsoft.com/office/drawing/2014/main" id="{BC4F7A5A-5313-CE2C-BAD5-676C68DDCB4A}"/>
                </a:ext>
              </a:extLst>
            </p:cNvPr>
            <p:cNvSpPr txBox="1"/>
            <p:nvPr/>
          </p:nvSpPr>
          <p:spPr>
            <a:xfrm>
              <a:off x="3329056" y="4492042"/>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3</a:t>
              </a:r>
            </a:p>
          </p:txBody>
        </p:sp>
        <p:sp>
          <p:nvSpPr>
            <p:cNvPr id="61" name="TextBox 60">
              <a:extLst>
                <a:ext uri="{FF2B5EF4-FFF2-40B4-BE49-F238E27FC236}">
                  <a16:creationId xmlns:a16="http://schemas.microsoft.com/office/drawing/2014/main" id="{E86C1EC6-7658-957E-8B42-C2D7417E8D26}"/>
                </a:ext>
              </a:extLst>
            </p:cNvPr>
            <p:cNvSpPr txBox="1"/>
            <p:nvPr/>
          </p:nvSpPr>
          <p:spPr>
            <a:xfrm>
              <a:off x="2325024" y="3426743"/>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4</a:t>
              </a:r>
            </a:p>
          </p:txBody>
        </p:sp>
        <p:sp>
          <p:nvSpPr>
            <p:cNvPr id="62" name="TextBox 61">
              <a:extLst>
                <a:ext uri="{FF2B5EF4-FFF2-40B4-BE49-F238E27FC236}">
                  <a16:creationId xmlns:a16="http://schemas.microsoft.com/office/drawing/2014/main" id="{B2D8A76F-927D-CC88-148B-7F90F3A4B52A}"/>
                </a:ext>
              </a:extLst>
            </p:cNvPr>
            <p:cNvSpPr txBox="1"/>
            <p:nvPr/>
          </p:nvSpPr>
          <p:spPr>
            <a:xfrm>
              <a:off x="3118633" y="2476637"/>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5</a:t>
              </a:r>
            </a:p>
          </p:txBody>
        </p:sp>
        <p:sp>
          <p:nvSpPr>
            <p:cNvPr id="63" name="TextBox 62">
              <a:extLst>
                <a:ext uri="{FF2B5EF4-FFF2-40B4-BE49-F238E27FC236}">
                  <a16:creationId xmlns:a16="http://schemas.microsoft.com/office/drawing/2014/main" id="{A47D0CDB-F88F-830E-8E31-CC4767128B60}"/>
                </a:ext>
              </a:extLst>
            </p:cNvPr>
            <p:cNvSpPr txBox="1"/>
            <p:nvPr/>
          </p:nvSpPr>
          <p:spPr>
            <a:xfrm>
              <a:off x="3329056" y="1268249"/>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6</a:t>
              </a:r>
            </a:p>
          </p:txBody>
        </p:sp>
        <p:sp>
          <p:nvSpPr>
            <p:cNvPr id="64" name="TextBox 63">
              <a:extLst>
                <a:ext uri="{FF2B5EF4-FFF2-40B4-BE49-F238E27FC236}">
                  <a16:creationId xmlns:a16="http://schemas.microsoft.com/office/drawing/2014/main" id="{0430C4F3-5705-388C-7E82-A4F49221B812}"/>
                </a:ext>
              </a:extLst>
            </p:cNvPr>
            <p:cNvSpPr txBox="1"/>
            <p:nvPr/>
          </p:nvSpPr>
          <p:spPr>
            <a:xfrm>
              <a:off x="5435224" y="3321369"/>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2BD651C1-46FD-F39A-DF73-973B4739A0DF}"/>
                </a:ext>
              </a:extLst>
            </p:cNvPr>
            <p:cNvSpPr txBox="1"/>
            <p:nvPr/>
          </p:nvSpPr>
          <p:spPr>
            <a:xfrm>
              <a:off x="5981700" y="3321369"/>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4</a:t>
              </a:r>
            </a:p>
          </p:txBody>
        </p:sp>
        <p:sp>
          <p:nvSpPr>
            <p:cNvPr id="66" name="TextBox 65">
              <a:extLst>
                <a:ext uri="{FF2B5EF4-FFF2-40B4-BE49-F238E27FC236}">
                  <a16:creationId xmlns:a16="http://schemas.microsoft.com/office/drawing/2014/main" id="{2BEC3BA7-36DB-51EA-09C8-C50E7E0EA8E2}"/>
                </a:ext>
              </a:extLst>
            </p:cNvPr>
            <p:cNvSpPr txBox="1"/>
            <p:nvPr/>
          </p:nvSpPr>
          <p:spPr>
            <a:xfrm>
              <a:off x="6777641" y="2436267"/>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5</a:t>
              </a:r>
            </a:p>
          </p:txBody>
        </p:sp>
        <p:sp>
          <p:nvSpPr>
            <p:cNvPr id="67" name="TextBox 66">
              <a:extLst>
                <a:ext uri="{FF2B5EF4-FFF2-40B4-BE49-F238E27FC236}">
                  <a16:creationId xmlns:a16="http://schemas.microsoft.com/office/drawing/2014/main" id="{F99B86BD-118C-A9BB-7606-D0498F5CF391}"/>
                </a:ext>
              </a:extLst>
            </p:cNvPr>
            <p:cNvSpPr txBox="1"/>
            <p:nvPr/>
          </p:nvSpPr>
          <p:spPr>
            <a:xfrm>
              <a:off x="6879104" y="1312889"/>
              <a:ext cx="228600" cy="430887"/>
            </a:xfrm>
            <a:prstGeom prst="rect">
              <a:avLst/>
            </a:prstGeom>
            <a:noFill/>
          </p:spPr>
          <p:txBody>
            <a:bodyPr wrap="square" rtlCol="0">
              <a:spAutoFit/>
            </a:bodyPr>
            <a:lstStyle/>
            <a:p>
              <a:pPr algn="ctr"/>
              <a:r>
                <a:rPr lang="en-US" sz="1500">
                  <a:solidFill>
                    <a:srgbClr val="FF0000"/>
                  </a:solidFill>
                  <a:latin typeface="Times New Roman" panose="02020603050405020304" pitchFamily="18" charset="0"/>
                  <a:cs typeface="Times New Roman" panose="02020603050405020304" pitchFamily="18" charset="0"/>
                </a:rPr>
                <a:t>6</a:t>
              </a:r>
            </a:p>
          </p:txBody>
        </p:sp>
        <p:sp>
          <p:nvSpPr>
            <p:cNvPr id="68" name="TextBox 67">
              <a:extLst>
                <a:ext uri="{FF2B5EF4-FFF2-40B4-BE49-F238E27FC236}">
                  <a16:creationId xmlns:a16="http://schemas.microsoft.com/office/drawing/2014/main" id="{D2F3A8CF-F353-AB4E-8143-5101CDA91E87}"/>
                </a:ext>
              </a:extLst>
            </p:cNvPr>
            <p:cNvSpPr txBox="1"/>
            <p:nvPr/>
          </p:nvSpPr>
          <p:spPr>
            <a:xfrm>
              <a:off x="3923595" y="945283"/>
              <a:ext cx="3332072" cy="722469"/>
            </a:xfrm>
            <a:prstGeom prst="rect">
              <a:avLst/>
            </a:prstGeom>
            <a:noFill/>
          </p:spPr>
          <p:txBody>
            <a:bodyPr wrap="square" rtlCol="0">
              <a:spAutoFit/>
            </a:bodyPr>
            <a:lstStyle/>
            <a:p>
              <a:pPr algn="ctr"/>
              <a:r>
                <a:rPr lang="el-GR" sz="1800" b="1">
                  <a:solidFill>
                    <a:srgbClr val="1F13BF"/>
                  </a:solidFill>
                  <a:latin typeface="Times New Roman" panose="02020603050405020304" pitchFamily="18" charset="0"/>
                  <a:cs typeface="Times New Roman" panose="02020603050405020304" pitchFamily="18" charset="0"/>
                </a:rPr>
                <a:t>α</a:t>
              </a:r>
              <a:r>
                <a:rPr lang="en-US" sz="1800" b="1">
                  <a:solidFill>
                    <a:srgbClr val="1F13BF"/>
                  </a:solidFill>
                  <a:latin typeface="Times New Roman" panose="02020603050405020304" pitchFamily="18" charset="0"/>
                  <a:cs typeface="Times New Roman" panose="02020603050405020304" pitchFamily="18" charset="0"/>
                </a:rPr>
                <a:t> –1,4– glycosie </a:t>
              </a:r>
            </a:p>
          </p:txBody>
        </p:sp>
        <p:cxnSp>
          <p:nvCxnSpPr>
            <p:cNvPr id="69" name="Straight Arrow Connector 68">
              <a:extLst>
                <a:ext uri="{FF2B5EF4-FFF2-40B4-BE49-F238E27FC236}">
                  <a16:creationId xmlns:a16="http://schemas.microsoft.com/office/drawing/2014/main" id="{1CF8864E-F55E-A464-7F2B-A6A9E355E0D0}"/>
                </a:ext>
              </a:extLst>
            </p:cNvPr>
            <p:cNvCxnSpPr>
              <a:cxnSpLocks/>
            </p:cNvCxnSpPr>
            <p:nvPr/>
          </p:nvCxnSpPr>
          <p:spPr>
            <a:xfrm>
              <a:off x="5711091" y="1825280"/>
              <a:ext cx="156309" cy="2001573"/>
            </a:xfrm>
            <a:prstGeom prst="straightConnector1">
              <a:avLst/>
            </a:prstGeom>
            <a:ln w="28575">
              <a:solidFill>
                <a:srgbClr val="1F13B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E8FB8D0-8D07-08CD-6C85-608853E9864D}"/>
                </a:ext>
              </a:extLst>
            </p:cNvPr>
            <p:cNvSpPr txBox="1"/>
            <p:nvPr/>
          </p:nvSpPr>
          <p:spPr>
            <a:xfrm>
              <a:off x="2463742" y="5553518"/>
              <a:ext cx="2565457" cy="492443"/>
            </a:xfrm>
            <a:prstGeom prst="rect">
              <a:avLst/>
            </a:prstGeom>
            <a:noFill/>
          </p:spPr>
          <p:txBody>
            <a:bodyPr wrap="square" rtlCol="0">
              <a:spAutoFit/>
            </a:bodyPr>
            <a:lstStyle/>
            <a:p>
              <a:pPr algn="ctr"/>
              <a:r>
                <a:rPr lang="el-GR" sz="1800">
                  <a:latin typeface="Times New Roman" panose="02020603050405020304" pitchFamily="18" charset="0"/>
                  <a:cs typeface="Times New Roman" panose="02020603050405020304" pitchFamily="18" charset="0"/>
                </a:rPr>
                <a:t>α</a:t>
              </a:r>
              <a:r>
                <a:rPr lang="en-US" sz="1800">
                  <a:latin typeface="Times New Roman" panose="02020603050405020304" pitchFamily="18" charset="0"/>
                  <a:cs typeface="Times New Roman" panose="02020603050405020304" pitchFamily="18" charset="0"/>
                </a:rPr>
                <a:t> - glucose</a:t>
              </a:r>
            </a:p>
          </p:txBody>
        </p:sp>
        <p:sp>
          <p:nvSpPr>
            <p:cNvPr id="71" name="TextBox 70">
              <a:extLst>
                <a:ext uri="{FF2B5EF4-FFF2-40B4-BE49-F238E27FC236}">
                  <a16:creationId xmlns:a16="http://schemas.microsoft.com/office/drawing/2014/main" id="{CF6208A4-C674-D798-B9D8-2FDDA9983859}"/>
                </a:ext>
              </a:extLst>
            </p:cNvPr>
            <p:cNvSpPr txBox="1"/>
            <p:nvPr/>
          </p:nvSpPr>
          <p:spPr>
            <a:xfrm>
              <a:off x="7063503" y="5553521"/>
              <a:ext cx="2251165" cy="722469"/>
            </a:xfrm>
            <a:prstGeom prst="rect">
              <a:avLst/>
            </a:prstGeom>
            <a:noFill/>
          </p:spPr>
          <p:txBody>
            <a:bodyPr wrap="square" rtlCol="0">
              <a:spAutoFit/>
            </a:bodyPr>
            <a:lstStyle/>
            <a:p>
              <a:pPr algn="ctr"/>
              <a:r>
                <a:rPr lang="el-GR" sz="1800">
                  <a:latin typeface="Times New Roman" panose="02020603050405020304" pitchFamily="18" charset="0"/>
                  <a:cs typeface="Times New Roman" panose="02020603050405020304" pitchFamily="18" charset="0"/>
                </a:rPr>
                <a:t>α</a:t>
              </a:r>
              <a:r>
                <a:rPr lang="en-US" sz="1800">
                  <a:latin typeface="Times New Roman" panose="02020603050405020304" pitchFamily="18" charset="0"/>
                  <a:cs typeface="Times New Roman" panose="02020603050405020304" pitchFamily="18" charset="0"/>
                </a:rPr>
                <a:t> - glucose</a:t>
              </a:r>
            </a:p>
          </p:txBody>
        </p:sp>
      </p:grpSp>
      <p:sp>
        <p:nvSpPr>
          <p:cNvPr id="72" name="TextBox 71">
            <a:extLst>
              <a:ext uri="{FF2B5EF4-FFF2-40B4-BE49-F238E27FC236}">
                <a16:creationId xmlns:a16="http://schemas.microsoft.com/office/drawing/2014/main" id="{6B191C0F-7BF5-3314-5687-98A629818E91}"/>
              </a:ext>
            </a:extLst>
          </p:cNvPr>
          <p:cNvSpPr txBox="1"/>
          <p:nvPr/>
        </p:nvSpPr>
        <p:spPr>
          <a:xfrm>
            <a:off x="547587" y="1251925"/>
            <a:ext cx="8188692" cy="461665"/>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 Cấu tạo từ </a:t>
            </a:r>
            <a:r>
              <a:rPr lang="en-US" sz="2400">
                <a:solidFill>
                  <a:srgbClr val="0070C0"/>
                </a:solidFill>
                <a:latin typeface="Times New Roman" panose="02020603050405020304" pitchFamily="18" charset="0"/>
                <a:cs typeface="Times New Roman" panose="02020603050405020304" pitchFamily="18" charset="0"/>
              </a:rPr>
              <a:t>hai</a:t>
            </a:r>
            <a:r>
              <a:rPr lang="en-US" sz="2400">
                <a:latin typeface="Times New Roman" panose="02020603050405020304" pitchFamily="18" charset="0"/>
                <a:cs typeface="Times New Roman" panose="02020603050405020304" pitchFamily="18" charset="0"/>
              </a:rPr>
              <a:t> đơn vị </a:t>
            </a:r>
            <a:r>
              <a:rPr lang="es-ES" sz="2400">
                <a:solidFill>
                  <a:srgbClr val="0070C0"/>
                </a:solidFill>
                <a:latin typeface="Times New Roman" panose="02020603050405020304" pitchFamily="18" charset="0"/>
                <a:cs typeface="Times New Roman" panose="02020603050405020304" pitchFamily="18" charset="0"/>
                <a:sym typeface="Symbol" panose="05050102010706020507" pitchFamily="18" charset="2"/>
              </a:rPr>
              <a:t></a:t>
            </a:r>
            <a:r>
              <a:rPr lang="en-US" sz="2400">
                <a:solidFill>
                  <a:srgbClr val="0070C0"/>
                </a:solidFill>
                <a:latin typeface="Times New Roman" panose="02020603050405020304" pitchFamily="18" charset="0"/>
                <a:cs typeface="Times New Roman" panose="02020603050405020304" pitchFamily="18" charset="0"/>
              </a:rPr>
              <a:t>-glucose</a:t>
            </a:r>
            <a:r>
              <a:rPr lang="en-US" sz="2400">
                <a:latin typeface="Times New Roman" panose="02020603050405020304" pitchFamily="18" charset="0"/>
                <a:cs typeface="Times New Roman" panose="02020603050405020304" pitchFamily="18" charset="0"/>
              </a:rPr>
              <a:t> qua liên kết </a:t>
            </a:r>
            <a:r>
              <a:rPr lang="es-ES" sz="2400">
                <a:solidFill>
                  <a:schemeClr val="bg2"/>
                </a:solidFill>
                <a:latin typeface="Times New Roman" panose="02020603050405020304" pitchFamily="18" charset="0"/>
                <a:cs typeface="Times New Roman" panose="02020603050405020304" pitchFamily="18" charset="0"/>
                <a:sym typeface="Symbol" panose="05050102010706020507" pitchFamily="18" charset="2"/>
              </a:rPr>
              <a:t></a:t>
            </a:r>
            <a:r>
              <a:rPr lang="en-US" sz="2400">
                <a:solidFill>
                  <a:schemeClr val="bg2"/>
                </a:solidFill>
                <a:latin typeface="Times New Roman" panose="02020603050405020304" pitchFamily="18" charset="0"/>
                <a:cs typeface="Times New Roman" panose="02020603050405020304" pitchFamily="18" charset="0"/>
              </a:rPr>
              <a:t>-1,4-glycoside</a:t>
            </a:r>
            <a:r>
              <a:rPr lang="en-US" sz="2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233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1B484B-7C94-0515-0AD8-5EB1B1370505}"/>
              </a:ext>
            </a:extLst>
          </p:cNvPr>
          <p:cNvGrpSpPr/>
          <p:nvPr/>
        </p:nvGrpSpPr>
        <p:grpSpPr>
          <a:xfrm>
            <a:off x="495252" y="1335337"/>
            <a:ext cx="8153495" cy="2226664"/>
            <a:chOff x="0" y="12700"/>
            <a:chExt cx="6064250" cy="1536643"/>
          </a:xfrm>
        </p:grpSpPr>
        <p:grpSp>
          <p:nvGrpSpPr>
            <p:cNvPr id="6" name="Group 5">
              <a:extLst>
                <a:ext uri="{FF2B5EF4-FFF2-40B4-BE49-F238E27FC236}">
                  <a16:creationId xmlns:a16="http://schemas.microsoft.com/office/drawing/2014/main" id="{D1204512-81EB-28A6-FB79-64E4354CBC4B}"/>
                </a:ext>
              </a:extLst>
            </p:cNvPr>
            <p:cNvGrpSpPr/>
            <p:nvPr/>
          </p:nvGrpSpPr>
          <p:grpSpPr>
            <a:xfrm>
              <a:off x="0" y="12700"/>
              <a:ext cx="6064250" cy="1327149"/>
              <a:chOff x="0" y="12700"/>
              <a:chExt cx="6064250" cy="1327149"/>
            </a:xfrm>
          </p:grpSpPr>
          <p:pic>
            <p:nvPicPr>
              <p:cNvPr id="39" name="Picture 38">
                <a:extLst>
                  <a:ext uri="{FF2B5EF4-FFF2-40B4-BE49-F238E27FC236}">
                    <a16:creationId xmlns:a16="http://schemas.microsoft.com/office/drawing/2014/main" id="{A5D25AC8-D97B-D4F0-87E1-4D5FD4004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209" b="9562"/>
              <a:stretch/>
            </p:blipFill>
            <p:spPr bwMode="auto">
              <a:xfrm>
                <a:off x="3117850" y="12700"/>
                <a:ext cx="2946400" cy="1308100"/>
              </a:xfrm>
              <a:prstGeom prst="rect">
                <a:avLst/>
              </a:prstGeom>
              <a:noFill/>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id="{78A9C193-870A-D8E3-4D1C-5AA770EF364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80366"/>
                <a:ext cx="2946400" cy="1259483"/>
              </a:xfrm>
              <a:prstGeom prst="rect">
                <a:avLst/>
              </a:prstGeom>
            </p:spPr>
          </p:pic>
        </p:grpSp>
        <p:sp>
          <p:nvSpPr>
            <p:cNvPr id="38" name="TextBox 153">
              <a:extLst>
                <a:ext uri="{FF2B5EF4-FFF2-40B4-BE49-F238E27FC236}">
                  <a16:creationId xmlns:a16="http://schemas.microsoft.com/office/drawing/2014/main" id="{4A74661C-50E6-A792-0EA3-CED97F7F3D86}"/>
                </a:ext>
              </a:extLst>
            </p:cNvPr>
            <p:cNvSpPr txBox="1"/>
            <p:nvPr/>
          </p:nvSpPr>
          <p:spPr>
            <a:xfrm>
              <a:off x="3613323" y="1257243"/>
              <a:ext cx="1885950" cy="292100"/>
            </a:xfrm>
            <a:prstGeom prst="rect">
              <a:avLst/>
            </a:prstGeom>
            <a:noFill/>
          </p:spPr>
          <p:txBody>
            <a:bodyPr wrap="square" rtlCol="0">
              <a:noAutofit/>
            </a:bodyPr>
            <a:lstStyle/>
            <a:p>
              <a:pPr marL="0" marR="0" algn="ctr">
                <a:lnSpc>
                  <a:spcPct val="115000"/>
                </a:lnSpc>
                <a:spcBef>
                  <a:spcPts val="0"/>
                </a:spcBef>
                <a:spcAft>
                  <a:spcPts val="1000"/>
                </a:spcAft>
              </a:pPr>
              <a:r>
                <a:rPr lang="en-US" sz="1600" b="1"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Liên kết </a:t>
              </a:r>
              <a:r>
                <a:rPr lang="es-ES" sz="1600" b="1"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600" b="1"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-1,4-glycoside</a:t>
              </a:r>
              <a:endParaRPr lang="en-US" i="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000" b="1" i="1" kern="1200">
                  <a:solidFill>
                    <a:schemeClr val="bg2"/>
                  </a:solidFill>
                  <a:effectLst/>
                  <a:latin typeface="#9Slide07 Pangolin"/>
                  <a:ea typeface="Calibri" panose="020F0502020204030204" pitchFamily="34" charset="0"/>
                  <a:cs typeface="Times New Roman" panose="02020603050405020304" pitchFamily="18" charset="0"/>
                </a:rPr>
                <a:t> </a:t>
              </a:r>
              <a:endParaRPr lang="en-US" i="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Shape 7">
            <a:extLst>
              <a:ext uri="{FF2B5EF4-FFF2-40B4-BE49-F238E27FC236}">
                <a16:creationId xmlns:a16="http://schemas.microsoft.com/office/drawing/2014/main" id="{17878260-AE57-5E89-67EF-9F9CD78C8C66}"/>
              </a:ext>
            </a:extLst>
          </p:cNvPr>
          <p:cNvSpPr/>
          <p:nvPr/>
        </p:nvSpPr>
        <p:spPr>
          <a:xfrm>
            <a:off x="4755951" y="-1608356"/>
            <a:ext cx="6365608" cy="2106539"/>
          </a:xfrm>
          <a:custGeom>
            <a:avLst/>
            <a:gdLst>
              <a:gd name="connsiteX0" fmla="*/ 4049498 w 5507187"/>
              <a:gd name="connsiteY0" fmla="*/ 2392654 h 2808719"/>
              <a:gd name="connsiteX1" fmla="*/ 2777826 w 5507187"/>
              <a:gd name="connsiteY1" fmla="*/ 2487212 h 2808719"/>
              <a:gd name="connsiteX2" fmla="*/ 1414203 w 5507187"/>
              <a:gd name="connsiteY2" fmla="*/ 2518308 h 2808719"/>
              <a:gd name="connsiteX3" fmla="*/ 242813 w 5507187"/>
              <a:gd name="connsiteY3" fmla="*/ 1917828 h 2808719"/>
              <a:gd name="connsiteX4" fmla="*/ 165233 w 5507187"/>
              <a:gd name="connsiteY4" fmla="*/ 719857 h 2808719"/>
              <a:gd name="connsiteX5" fmla="*/ 1210270 w 5507187"/>
              <a:gd name="connsiteY5" fmla="*/ 191297 h 2808719"/>
              <a:gd name="connsiteX6" fmla="*/ 2508904 w 5507187"/>
              <a:gd name="connsiteY6" fmla="*/ 13563 h 2808719"/>
              <a:gd name="connsiteX7" fmla="*/ 4150860 w 5507187"/>
              <a:gd name="connsiteY7" fmla="*/ 173492 h 2808719"/>
              <a:gd name="connsiteX8" fmla="*/ 5377066 w 5507187"/>
              <a:gd name="connsiteY8" fmla="*/ 1161489 h 2808719"/>
              <a:gd name="connsiteX9" fmla="*/ 5472196 w 5507187"/>
              <a:gd name="connsiteY9" fmla="*/ 2035724 h 2808719"/>
              <a:gd name="connsiteX10" fmla="*/ 5291791 w 5507187"/>
              <a:gd name="connsiteY10" fmla="*/ 2439393 h 2808719"/>
              <a:gd name="connsiteX11" fmla="*/ 5042455 w 5507187"/>
              <a:gd name="connsiteY11" fmla="*/ 2782015 h 2808719"/>
              <a:gd name="connsiteX12" fmla="*/ 4626577 w 5507187"/>
              <a:gd name="connsiteY12" fmla="*/ 2588511 h 2808719"/>
              <a:gd name="connsiteX13" fmla="*/ 4049498 w 5507187"/>
              <a:gd name="connsiteY13" fmla="*/ 2392654 h 28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187" h="2808719">
                <a:moveTo>
                  <a:pt x="4049498" y="2392654"/>
                </a:moveTo>
                <a:cubicBezTo>
                  <a:pt x="3629741" y="2347187"/>
                  <a:pt x="3163308" y="2441746"/>
                  <a:pt x="2777826" y="2487212"/>
                </a:cubicBezTo>
                <a:cubicBezTo>
                  <a:pt x="2325129" y="2540628"/>
                  <a:pt x="1864865" y="2585395"/>
                  <a:pt x="1414203" y="2518308"/>
                </a:cubicBezTo>
                <a:cubicBezTo>
                  <a:pt x="963605" y="2451220"/>
                  <a:pt x="517330" y="2259370"/>
                  <a:pt x="242813" y="1917828"/>
                </a:cubicBezTo>
                <a:cubicBezTo>
                  <a:pt x="-31705" y="1576286"/>
                  <a:pt x="-95104" y="1070937"/>
                  <a:pt x="165233" y="719857"/>
                </a:cubicBezTo>
                <a:cubicBezTo>
                  <a:pt x="396573" y="407948"/>
                  <a:pt x="815122" y="276063"/>
                  <a:pt x="1210270" y="191297"/>
                </a:cubicBezTo>
                <a:cubicBezTo>
                  <a:pt x="1637149" y="99728"/>
                  <a:pt x="2071914" y="40207"/>
                  <a:pt x="2508904" y="13563"/>
                </a:cubicBezTo>
                <a:cubicBezTo>
                  <a:pt x="3061819" y="-20139"/>
                  <a:pt x="3628405" y="464"/>
                  <a:pt x="4150860" y="173492"/>
                </a:cubicBezTo>
                <a:cubicBezTo>
                  <a:pt x="4673315" y="346520"/>
                  <a:pt x="5150112" y="687807"/>
                  <a:pt x="5377066" y="1161489"/>
                </a:cubicBezTo>
                <a:cubicBezTo>
                  <a:pt x="5506980" y="1432573"/>
                  <a:pt x="5541445" y="1745626"/>
                  <a:pt x="5472196" y="2035724"/>
                </a:cubicBezTo>
                <a:cubicBezTo>
                  <a:pt x="5438048" y="2178737"/>
                  <a:pt x="5378592" y="2317173"/>
                  <a:pt x="5291791" y="2439393"/>
                </a:cubicBezTo>
                <a:cubicBezTo>
                  <a:pt x="5224068" y="2534778"/>
                  <a:pt x="5142100" y="2720969"/>
                  <a:pt x="5042455" y="2782015"/>
                </a:cubicBezTo>
                <a:cubicBezTo>
                  <a:pt x="4876930" y="2883441"/>
                  <a:pt x="4744981" y="2668952"/>
                  <a:pt x="4626577" y="2588511"/>
                </a:cubicBezTo>
                <a:cubicBezTo>
                  <a:pt x="4456410" y="2472778"/>
                  <a:pt x="4258772" y="2415356"/>
                  <a:pt x="4049498" y="2392654"/>
                </a:cubicBezTo>
                <a:close/>
              </a:path>
            </a:pathLst>
          </a:custGeom>
          <a:solidFill>
            <a:srgbClr val="000000">
              <a:alpha val="30000"/>
            </a:srgb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9" name="Graphic 4">
            <a:extLst>
              <a:ext uri="{FF2B5EF4-FFF2-40B4-BE49-F238E27FC236}">
                <a16:creationId xmlns:a16="http://schemas.microsoft.com/office/drawing/2014/main" id="{AFF0F268-703D-C25D-4221-FFCAE2C2A7E6}"/>
              </a:ext>
            </a:extLst>
          </p:cNvPr>
          <p:cNvGrpSpPr/>
          <p:nvPr/>
        </p:nvGrpSpPr>
        <p:grpSpPr>
          <a:xfrm rot="18234144">
            <a:off x="7300537" y="-346352"/>
            <a:ext cx="1331528" cy="1689068"/>
            <a:chOff x="5410200" y="1223565"/>
            <a:chExt cx="1210243" cy="1540593"/>
          </a:xfrm>
          <a:noFill/>
        </p:grpSpPr>
        <p:sp>
          <p:nvSpPr>
            <p:cNvPr id="10" name="Freeform: Shape 9">
              <a:extLst>
                <a:ext uri="{FF2B5EF4-FFF2-40B4-BE49-F238E27FC236}">
                  <a16:creationId xmlns:a16="http://schemas.microsoft.com/office/drawing/2014/main" id="{B1362499-B04D-477F-8887-5C2851F16329}"/>
                </a:ext>
              </a:extLst>
            </p:cNvPr>
            <p:cNvSpPr/>
            <p:nvPr/>
          </p:nvSpPr>
          <p:spPr>
            <a:xfrm>
              <a:off x="5747417" y="1890432"/>
              <a:ext cx="112427" cy="194776"/>
            </a:xfrm>
            <a:custGeom>
              <a:avLst/>
              <a:gdLst>
                <a:gd name="connsiteX0" fmla="*/ 112427 w 112427"/>
                <a:gd name="connsiteY0" fmla="*/ 194776 h 194776"/>
                <a:gd name="connsiteX1" fmla="*/ 0 w 112427"/>
                <a:gd name="connsiteY1" fmla="*/ 0 h 194776"/>
              </a:gdLst>
              <a:ahLst/>
              <a:cxnLst>
                <a:cxn ang="0">
                  <a:pos x="connsiteX0" y="connsiteY0"/>
                </a:cxn>
                <a:cxn ang="0">
                  <a:pos x="connsiteX1" y="connsiteY1"/>
                </a:cxn>
              </a:cxnLst>
              <a:rect l="l" t="t" r="r" b="b"/>
              <a:pathLst>
                <a:path w="112427" h="194776">
                  <a:moveTo>
                    <a:pt x="112427"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09D3588C-DF50-0C3E-C116-935EBC0DBBE3}"/>
                </a:ext>
              </a:extLst>
            </p:cNvPr>
            <p:cNvSpPr/>
            <p:nvPr/>
          </p:nvSpPr>
          <p:spPr>
            <a:xfrm>
              <a:off x="6428783" y="2290540"/>
              <a:ext cx="112490" cy="194776"/>
            </a:xfrm>
            <a:custGeom>
              <a:avLst/>
              <a:gdLst>
                <a:gd name="connsiteX0" fmla="*/ 112491 w 112490"/>
                <a:gd name="connsiteY0" fmla="*/ 194776 h 194776"/>
                <a:gd name="connsiteX1" fmla="*/ 0 w 112490"/>
                <a:gd name="connsiteY1" fmla="*/ 0 h 194776"/>
              </a:gdLst>
              <a:ahLst/>
              <a:cxnLst>
                <a:cxn ang="0">
                  <a:pos x="connsiteX0" y="connsiteY0"/>
                </a:cxn>
                <a:cxn ang="0">
                  <a:pos x="connsiteX1" y="connsiteY1"/>
                </a:cxn>
              </a:cxnLst>
              <a:rect l="l" t="t" r="r" b="b"/>
              <a:pathLst>
                <a:path w="112490" h="194776">
                  <a:moveTo>
                    <a:pt x="112491" y="194776"/>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19AA418A-329C-4AE0-DB6D-6C054AF23C84}"/>
                </a:ext>
              </a:extLst>
            </p:cNvPr>
            <p:cNvSpPr/>
            <p:nvPr/>
          </p:nvSpPr>
          <p:spPr>
            <a:xfrm>
              <a:off x="5747417" y="1310556"/>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561CBC85-21C7-2639-3EB7-1BB29A4451DF}"/>
                </a:ext>
              </a:extLst>
            </p:cNvPr>
            <p:cNvSpPr/>
            <p:nvPr/>
          </p:nvSpPr>
          <p:spPr>
            <a:xfrm>
              <a:off x="5747417" y="2479275"/>
              <a:ext cx="112427" cy="194776"/>
            </a:xfrm>
            <a:custGeom>
              <a:avLst/>
              <a:gdLst>
                <a:gd name="connsiteX0" fmla="*/ 112427 w 112427"/>
                <a:gd name="connsiteY0" fmla="*/ 0 h 194776"/>
                <a:gd name="connsiteX1" fmla="*/ 0 w 112427"/>
                <a:gd name="connsiteY1" fmla="*/ 194776 h 194776"/>
              </a:gdLst>
              <a:ahLst/>
              <a:cxnLst>
                <a:cxn ang="0">
                  <a:pos x="connsiteX0" y="connsiteY0"/>
                </a:cxn>
                <a:cxn ang="0">
                  <a:pos x="connsiteX1" y="connsiteY1"/>
                </a:cxn>
              </a:cxnLst>
              <a:rect l="l" t="t" r="r" b="b"/>
              <a:pathLst>
                <a:path w="112427" h="194776">
                  <a:moveTo>
                    <a:pt x="112427" y="0"/>
                  </a:moveTo>
                  <a:lnTo>
                    <a:pt x="0" y="194776"/>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5264F185-F34E-B872-F48A-DF69F2A47837}"/>
                </a:ext>
              </a:extLst>
            </p:cNvPr>
            <p:cNvSpPr/>
            <p:nvPr/>
          </p:nvSpPr>
          <p:spPr>
            <a:xfrm>
              <a:off x="5747416" y="2089723"/>
              <a:ext cx="449835" cy="389551"/>
            </a:xfrm>
            <a:custGeom>
              <a:avLst/>
              <a:gdLst>
                <a:gd name="connsiteX0" fmla="*/ 337345 w 449835"/>
                <a:gd name="connsiteY0" fmla="*/ 389552 h 389551"/>
                <a:gd name="connsiteX1" fmla="*/ 449835 w 449835"/>
                <a:gd name="connsiteY1" fmla="*/ 194776 h 389551"/>
                <a:gd name="connsiteX2" fmla="*/ 337345 w 449835"/>
                <a:gd name="connsiteY2" fmla="*/ 0 h 389551"/>
                <a:gd name="connsiteX3" fmla="*/ 112427 w 449835"/>
                <a:gd name="connsiteY3" fmla="*/ 0 h 389551"/>
                <a:gd name="connsiteX4" fmla="*/ 0 w 449835"/>
                <a:gd name="connsiteY4" fmla="*/ 194776 h 389551"/>
                <a:gd name="connsiteX5" fmla="*/ 112427 w 449835"/>
                <a:gd name="connsiteY5" fmla="*/ 389552 h 38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1">
                  <a:moveTo>
                    <a:pt x="337345" y="389552"/>
                  </a:moveTo>
                  <a:lnTo>
                    <a:pt x="449835" y="194776"/>
                  </a:lnTo>
                  <a:lnTo>
                    <a:pt x="337345"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ED2A4263-4CC2-8201-47DE-F54D2DF3EC28}"/>
                </a:ext>
              </a:extLst>
            </p:cNvPr>
            <p:cNvSpPr/>
            <p:nvPr/>
          </p:nvSpPr>
          <p:spPr>
            <a:xfrm>
              <a:off x="6085461" y="1895011"/>
              <a:ext cx="449835" cy="389488"/>
            </a:xfrm>
            <a:custGeom>
              <a:avLst/>
              <a:gdLst>
                <a:gd name="connsiteX0" fmla="*/ 337409 w 449835"/>
                <a:gd name="connsiteY0" fmla="*/ 389488 h 389488"/>
                <a:gd name="connsiteX1" fmla="*/ 449835 w 449835"/>
                <a:gd name="connsiteY1" fmla="*/ 194712 h 389488"/>
                <a:gd name="connsiteX2" fmla="*/ 337409 w 449835"/>
                <a:gd name="connsiteY2" fmla="*/ 0 h 389488"/>
                <a:gd name="connsiteX3" fmla="*/ 112491 w 449835"/>
                <a:gd name="connsiteY3" fmla="*/ 0 h 389488"/>
                <a:gd name="connsiteX4" fmla="*/ 0 w 449835"/>
                <a:gd name="connsiteY4" fmla="*/ 194712 h 389488"/>
                <a:gd name="connsiteX5" fmla="*/ 112491 w 449835"/>
                <a:gd name="connsiteY5" fmla="*/ 389488 h 3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488">
                  <a:moveTo>
                    <a:pt x="337409" y="389488"/>
                  </a:moveTo>
                  <a:lnTo>
                    <a:pt x="449835" y="194712"/>
                  </a:lnTo>
                  <a:lnTo>
                    <a:pt x="337409" y="0"/>
                  </a:lnTo>
                  <a:lnTo>
                    <a:pt x="112491" y="0"/>
                  </a:lnTo>
                  <a:lnTo>
                    <a:pt x="0" y="194712"/>
                  </a:lnTo>
                  <a:lnTo>
                    <a:pt x="112491" y="389488"/>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6" name="Freeform: Shape 15">
              <a:extLst>
                <a:ext uri="{FF2B5EF4-FFF2-40B4-BE49-F238E27FC236}">
                  <a16:creationId xmlns:a16="http://schemas.microsoft.com/office/drawing/2014/main" id="{1192DF14-BCE5-7A0E-EFD9-950A2A3157EA}"/>
                </a:ext>
              </a:extLst>
            </p:cNvPr>
            <p:cNvSpPr/>
            <p:nvPr/>
          </p:nvSpPr>
          <p:spPr>
            <a:xfrm>
              <a:off x="5410200" y="1505077"/>
              <a:ext cx="449835" cy="389552"/>
            </a:xfrm>
            <a:custGeom>
              <a:avLst/>
              <a:gdLst>
                <a:gd name="connsiteX0" fmla="*/ 337344 w 449835"/>
                <a:gd name="connsiteY0" fmla="*/ 389552 h 389552"/>
                <a:gd name="connsiteX1" fmla="*/ 449835 w 449835"/>
                <a:gd name="connsiteY1" fmla="*/ 194776 h 389552"/>
                <a:gd name="connsiteX2" fmla="*/ 337344 w 449835"/>
                <a:gd name="connsiteY2" fmla="*/ 0 h 389552"/>
                <a:gd name="connsiteX3" fmla="*/ 112427 w 449835"/>
                <a:gd name="connsiteY3" fmla="*/ 0 h 389552"/>
                <a:gd name="connsiteX4" fmla="*/ 0 w 449835"/>
                <a:gd name="connsiteY4" fmla="*/ 194776 h 389552"/>
                <a:gd name="connsiteX5" fmla="*/ 112427 w 449835"/>
                <a:gd name="connsiteY5" fmla="*/ 389552 h 38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5" h="389552">
                  <a:moveTo>
                    <a:pt x="337344" y="389552"/>
                  </a:moveTo>
                  <a:lnTo>
                    <a:pt x="449835" y="194776"/>
                  </a:lnTo>
                  <a:lnTo>
                    <a:pt x="337344" y="0"/>
                  </a:lnTo>
                  <a:lnTo>
                    <a:pt x="112427" y="0"/>
                  </a:lnTo>
                  <a:lnTo>
                    <a:pt x="0" y="194776"/>
                  </a:lnTo>
                  <a:lnTo>
                    <a:pt x="112427" y="389552"/>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7" name="Freeform: Shape 16">
              <a:extLst>
                <a:ext uri="{FF2B5EF4-FFF2-40B4-BE49-F238E27FC236}">
                  <a16:creationId xmlns:a16="http://schemas.microsoft.com/office/drawing/2014/main" id="{BAFFC7E5-C3F3-8F5D-F232-CFA61F12706A}"/>
                </a:ext>
              </a:extLst>
            </p:cNvPr>
            <p:cNvSpPr/>
            <p:nvPr/>
          </p:nvSpPr>
          <p:spPr>
            <a:xfrm>
              <a:off x="5826141" y="122356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783"/>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76FC73E8-7F7B-E9DA-C4D7-711F15909C0A}"/>
                </a:ext>
              </a:extLst>
            </p:cNvPr>
            <p:cNvSpPr/>
            <p:nvPr/>
          </p:nvSpPr>
          <p:spPr>
            <a:xfrm>
              <a:off x="5672889" y="2657709"/>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C3B35539-A41A-300F-4762-EDAC79DE47A5}"/>
                </a:ext>
              </a:extLst>
            </p:cNvPr>
            <p:cNvSpPr/>
            <p:nvPr/>
          </p:nvSpPr>
          <p:spPr>
            <a:xfrm>
              <a:off x="6513994" y="2464395"/>
              <a:ext cx="106449" cy="106449"/>
            </a:xfrm>
            <a:custGeom>
              <a:avLst/>
              <a:gdLst>
                <a:gd name="connsiteX0" fmla="*/ 53225 w 106449"/>
                <a:gd name="connsiteY0" fmla="*/ 0 h 106449"/>
                <a:gd name="connsiteX1" fmla="*/ 106450 w 106449"/>
                <a:gd name="connsiteY1" fmla="*/ 53225 h 106449"/>
                <a:gd name="connsiteX2" fmla="*/ 53225 w 106449"/>
                <a:gd name="connsiteY2" fmla="*/ 106450 h 106449"/>
                <a:gd name="connsiteX3" fmla="*/ 0 w 106449"/>
                <a:gd name="connsiteY3" fmla="*/ 53225 h 106449"/>
                <a:gd name="connsiteX4" fmla="*/ 53225 w 106449"/>
                <a:gd name="connsiteY4" fmla="*/ 0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53225" y="0"/>
                  </a:moveTo>
                  <a:cubicBezTo>
                    <a:pt x="82603" y="0"/>
                    <a:pt x="106450" y="23846"/>
                    <a:pt x="106450" y="53225"/>
                  </a:cubicBezTo>
                  <a:cubicBezTo>
                    <a:pt x="106450" y="82603"/>
                    <a:pt x="82603" y="106450"/>
                    <a:pt x="53225" y="106450"/>
                  </a:cubicBezTo>
                  <a:cubicBezTo>
                    <a:pt x="23846" y="106450"/>
                    <a:pt x="0" y="82603"/>
                    <a:pt x="0" y="53225"/>
                  </a:cubicBezTo>
                  <a:cubicBezTo>
                    <a:pt x="0" y="23846"/>
                    <a:pt x="23846" y="0"/>
                    <a:pt x="53225" y="0"/>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0" name="Picture 19">
            <a:extLst>
              <a:ext uri="{FF2B5EF4-FFF2-40B4-BE49-F238E27FC236}">
                <a16:creationId xmlns:a16="http://schemas.microsoft.com/office/drawing/2014/main" id="{29501DB8-C1D4-DB39-167A-1F20D2DD1F8F}"/>
              </a:ext>
            </a:extLst>
          </p:cNvPr>
          <p:cNvPicPr>
            <a:picLocks noChangeAspect="1"/>
          </p:cNvPicPr>
          <p:nvPr/>
        </p:nvPicPr>
        <p:blipFill>
          <a:blip r:embed="rId5"/>
          <a:stretch>
            <a:fillRect/>
          </a:stretch>
        </p:blipFill>
        <p:spPr>
          <a:xfrm rot="18821614">
            <a:off x="8039601" y="-333728"/>
            <a:ext cx="1033284" cy="1763130"/>
          </a:xfrm>
          <a:prstGeom prst="rect">
            <a:avLst/>
          </a:prstGeom>
        </p:spPr>
      </p:pic>
      <p:sp>
        <p:nvSpPr>
          <p:cNvPr id="22" name="Freeform: Shape 21">
            <a:extLst>
              <a:ext uri="{FF2B5EF4-FFF2-40B4-BE49-F238E27FC236}">
                <a16:creationId xmlns:a16="http://schemas.microsoft.com/office/drawing/2014/main" id="{A557C0FA-2E55-D776-EEB6-2AC36C8AF91B}"/>
              </a:ext>
            </a:extLst>
          </p:cNvPr>
          <p:cNvSpPr/>
          <p:nvPr/>
        </p:nvSpPr>
        <p:spPr>
          <a:xfrm rot="21421890" flipV="1">
            <a:off x="-606530" y="-899668"/>
            <a:ext cx="6090536" cy="1458110"/>
          </a:xfrm>
          <a:custGeom>
            <a:avLst/>
            <a:gdLst>
              <a:gd name="connsiteX0" fmla="*/ 5187301 w 6714686"/>
              <a:gd name="connsiteY0" fmla="*/ 3073754 h 4673270"/>
              <a:gd name="connsiteX1" fmla="*/ 5197412 w 6714686"/>
              <a:gd name="connsiteY1" fmla="*/ 3283473 h 4673270"/>
              <a:gd name="connsiteX2" fmla="*/ 5578570 w 6714686"/>
              <a:gd name="connsiteY2" fmla="*/ 4210170 h 4673270"/>
              <a:gd name="connsiteX3" fmla="*/ 5033350 w 6714686"/>
              <a:gd name="connsiteY3" fmla="*/ 4618036 h 4673270"/>
              <a:gd name="connsiteX4" fmla="*/ 4030917 w 6714686"/>
              <a:gd name="connsiteY4" fmla="*/ 4644489 h 4673270"/>
              <a:gd name="connsiteX5" fmla="*/ 1155317 w 6714686"/>
              <a:gd name="connsiteY5" fmla="*/ 4158407 h 4673270"/>
              <a:gd name="connsiteX6" fmla="*/ 482217 w 6714686"/>
              <a:gd name="connsiteY6" fmla="*/ 3928657 h 4673270"/>
              <a:gd name="connsiteX7" fmla="*/ 27930 w 6714686"/>
              <a:gd name="connsiteY7" fmla="*/ 3401878 h 4673270"/>
              <a:gd name="connsiteX8" fmla="*/ 83063 w 6714686"/>
              <a:gd name="connsiteY8" fmla="*/ 2791669 h 4673270"/>
              <a:gd name="connsiteX9" fmla="*/ 348360 w 6714686"/>
              <a:gd name="connsiteY9" fmla="*/ 2228516 h 4673270"/>
              <a:gd name="connsiteX10" fmla="*/ 466764 w 6714686"/>
              <a:gd name="connsiteY10" fmla="*/ 1777790 h 4673270"/>
              <a:gd name="connsiteX11" fmla="*/ 2763697 w 6714686"/>
              <a:gd name="connsiteY11" fmla="*/ 256274 h 4673270"/>
              <a:gd name="connsiteX12" fmla="*/ 5536346 w 6714686"/>
              <a:gd name="connsiteY12" fmla="*/ 107537 h 4673270"/>
              <a:gd name="connsiteX13" fmla="*/ 6169512 w 6714686"/>
              <a:gd name="connsiteY13" fmla="*/ 322534 h 4673270"/>
              <a:gd name="connsiteX14" fmla="*/ 6659790 w 6714686"/>
              <a:gd name="connsiteY14" fmla="*/ 851030 h 4673270"/>
              <a:gd name="connsiteX15" fmla="*/ 6556965 w 6714686"/>
              <a:gd name="connsiteY15" fmla="*/ 1715726 h 4673270"/>
              <a:gd name="connsiteX16" fmla="*/ 6246264 w 6714686"/>
              <a:gd name="connsiteY16" fmla="*/ 2036347 h 4673270"/>
              <a:gd name="connsiteX17" fmla="*/ 5747783 w 6714686"/>
              <a:gd name="connsiteY17" fmla="*/ 2273983 h 4673270"/>
              <a:gd name="connsiteX18" fmla="*/ 5187301 w 6714686"/>
              <a:gd name="connsiteY18" fmla="*/ 3073754 h 467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4686" h="4673270">
                <a:moveTo>
                  <a:pt x="5187301" y="3073754"/>
                </a:moveTo>
                <a:cubicBezTo>
                  <a:pt x="5182277" y="3143257"/>
                  <a:pt x="5185393" y="3213652"/>
                  <a:pt x="5197412" y="3283473"/>
                </a:cubicBezTo>
                <a:cubicBezTo>
                  <a:pt x="5254897" y="3617829"/>
                  <a:pt x="5602289" y="3857754"/>
                  <a:pt x="5578570" y="4210170"/>
                </a:cubicBezTo>
                <a:cubicBezTo>
                  <a:pt x="5557395" y="4525131"/>
                  <a:pt x="5272003" y="4563793"/>
                  <a:pt x="5033350" y="4618036"/>
                </a:cubicBezTo>
                <a:cubicBezTo>
                  <a:pt x="4698994" y="4694025"/>
                  <a:pt x="4370297" y="4680163"/>
                  <a:pt x="4030917" y="4644489"/>
                </a:cubicBezTo>
                <a:cubicBezTo>
                  <a:pt x="3063460" y="4542809"/>
                  <a:pt x="2102425" y="4380400"/>
                  <a:pt x="1155317" y="4158407"/>
                </a:cubicBezTo>
                <a:cubicBezTo>
                  <a:pt x="923722" y="4104101"/>
                  <a:pt x="689711" y="4045027"/>
                  <a:pt x="482217" y="3928657"/>
                </a:cubicBezTo>
                <a:cubicBezTo>
                  <a:pt x="274659" y="3812351"/>
                  <a:pt x="93491" y="3630611"/>
                  <a:pt x="27930" y="3401878"/>
                </a:cubicBezTo>
                <a:cubicBezTo>
                  <a:pt x="-30445" y="3198263"/>
                  <a:pt x="9807" y="2985808"/>
                  <a:pt x="83063" y="2791669"/>
                </a:cubicBezTo>
                <a:cubicBezTo>
                  <a:pt x="155555" y="2599500"/>
                  <a:pt x="294563" y="2425772"/>
                  <a:pt x="348360" y="2228516"/>
                </a:cubicBezTo>
                <a:cubicBezTo>
                  <a:pt x="392110" y="2068269"/>
                  <a:pt x="380664" y="1929961"/>
                  <a:pt x="466764" y="1777790"/>
                </a:cubicBezTo>
                <a:cubicBezTo>
                  <a:pt x="926901" y="964284"/>
                  <a:pt x="1904788" y="507581"/>
                  <a:pt x="2763697" y="256274"/>
                </a:cubicBezTo>
                <a:cubicBezTo>
                  <a:pt x="3663495" y="-6989"/>
                  <a:pt x="4614483" y="-86286"/>
                  <a:pt x="5536346" y="107537"/>
                </a:cubicBezTo>
                <a:cubicBezTo>
                  <a:pt x="5755287" y="153576"/>
                  <a:pt x="5973527" y="214686"/>
                  <a:pt x="6169512" y="322534"/>
                </a:cubicBezTo>
                <a:cubicBezTo>
                  <a:pt x="6381202" y="439031"/>
                  <a:pt x="6575661" y="619500"/>
                  <a:pt x="6659790" y="851030"/>
                </a:cubicBezTo>
                <a:cubicBezTo>
                  <a:pt x="6763505" y="1136358"/>
                  <a:pt x="6715304" y="1459841"/>
                  <a:pt x="6556965" y="1715726"/>
                </a:cubicBezTo>
                <a:cubicBezTo>
                  <a:pt x="6478050" y="1843288"/>
                  <a:pt x="6372109" y="1954380"/>
                  <a:pt x="6246264" y="2036347"/>
                </a:cubicBezTo>
                <a:cubicBezTo>
                  <a:pt x="6091232" y="2137391"/>
                  <a:pt x="5907839" y="2182095"/>
                  <a:pt x="5747783" y="2273983"/>
                </a:cubicBezTo>
                <a:cubicBezTo>
                  <a:pt x="5443441" y="2448601"/>
                  <a:pt x="5213564" y="2710846"/>
                  <a:pt x="5187301" y="3073754"/>
                </a:cubicBezTo>
                <a:close/>
              </a:path>
            </a:pathLst>
          </a:custGeom>
          <a:solidFill>
            <a:schemeClr val="accent5">
              <a:lumMod val="60000"/>
              <a:lumOff val="40000"/>
              <a:alpha val="30000"/>
            </a:schemeClr>
          </a:solidFill>
          <a:ln w="6358"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nvGrpSpPr>
          <p:cNvPr id="23" name="Graphic 4">
            <a:extLst>
              <a:ext uri="{FF2B5EF4-FFF2-40B4-BE49-F238E27FC236}">
                <a16:creationId xmlns:a16="http://schemas.microsoft.com/office/drawing/2014/main" id="{9402E3AF-1901-900D-F06E-19C66C0DA4C2}"/>
              </a:ext>
            </a:extLst>
          </p:cNvPr>
          <p:cNvGrpSpPr/>
          <p:nvPr/>
        </p:nvGrpSpPr>
        <p:grpSpPr>
          <a:xfrm rot="4438622">
            <a:off x="339437" y="-636223"/>
            <a:ext cx="1557501" cy="1866027"/>
            <a:chOff x="11209984" y="3294308"/>
            <a:chExt cx="1139087" cy="1267093"/>
          </a:xfrm>
          <a:noFill/>
        </p:grpSpPr>
        <p:sp>
          <p:nvSpPr>
            <p:cNvPr id="24" name="Freeform: Shape 23">
              <a:extLst>
                <a:ext uri="{FF2B5EF4-FFF2-40B4-BE49-F238E27FC236}">
                  <a16:creationId xmlns:a16="http://schemas.microsoft.com/office/drawing/2014/main" id="{46DFB635-AD39-6D84-BA6A-D0DB9D3BC13E}"/>
                </a:ext>
              </a:extLst>
            </p:cNvPr>
            <p:cNvSpPr/>
            <p:nvPr/>
          </p:nvSpPr>
          <p:spPr>
            <a:xfrm>
              <a:off x="12066477" y="4047912"/>
              <a:ext cx="194776" cy="112427"/>
            </a:xfrm>
            <a:custGeom>
              <a:avLst/>
              <a:gdLst>
                <a:gd name="connsiteX0" fmla="*/ 194776 w 194776"/>
                <a:gd name="connsiteY0" fmla="*/ 112427 h 112427"/>
                <a:gd name="connsiteX1" fmla="*/ 0 w 194776"/>
                <a:gd name="connsiteY1" fmla="*/ 0 h 112427"/>
              </a:gdLst>
              <a:ahLst/>
              <a:cxnLst>
                <a:cxn ang="0">
                  <a:pos x="connsiteX0" y="connsiteY0"/>
                </a:cxn>
                <a:cxn ang="0">
                  <a:pos x="connsiteX1" y="connsiteY1"/>
                </a:cxn>
              </a:cxnLst>
              <a:rect l="l" t="t" r="r" b="b"/>
              <a:pathLst>
                <a:path w="194776" h="112427">
                  <a:moveTo>
                    <a:pt x="194776" y="112427"/>
                  </a:moveTo>
                  <a:lnTo>
                    <a:pt x="0"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5" name="Freeform: Shape 24">
              <a:extLst>
                <a:ext uri="{FF2B5EF4-FFF2-40B4-BE49-F238E27FC236}">
                  <a16:creationId xmlns:a16="http://schemas.microsoft.com/office/drawing/2014/main" id="{09B9399F-DEAC-7327-F417-37B5E6D81637}"/>
                </a:ext>
              </a:extLst>
            </p:cNvPr>
            <p:cNvSpPr/>
            <p:nvPr/>
          </p:nvSpPr>
          <p:spPr>
            <a:xfrm>
              <a:off x="11481831" y="4047912"/>
              <a:ext cx="389552" cy="449835"/>
            </a:xfrm>
            <a:custGeom>
              <a:avLst/>
              <a:gdLst>
                <a:gd name="connsiteX0" fmla="*/ 0 w 389552"/>
                <a:gd name="connsiteY0" fmla="*/ 337408 h 449835"/>
                <a:gd name="connsiteX1" fmla="*/ 194777 w 389552"/>
                <a:gd name="connsiteY1" fmla="*/ 449836 h 449835"/>
                <a:gd name="connsiteX2" fmla="*/ 389552 w 389552"/>
                <a:gd name="connsiteY2" fmla="*/ 337408 h 449835"/>
                <a:gd name="connsiteX3" fmla="*/ 389552 w 389552"/>
                <a:gd name="connsiteY3" fmla="*/ 112491 h 449835"/>
                <a:gd name="connsiteX4" fmla="*/ 194777 w 389552"/>
                <a:gd name="connsiteY4" fmla="*/ 0 h 449835"/>
                <a:gd name="connsiteX5" fmla="*/ 0 w 389552"/>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52" h="449835">
                  <a:moveTo>
                    <a:pt x="0" y="337408"/>
                  </a:moveTo>
                  <a:lnTo>
                    <a:pt x="194777" y="449836"/>
                  </a:lnTo>
                  <a:lnTo>
                    <a:pt x="389552" y="337408"/>
                  </a:lnTo>
                  <a:lnTo>
                    <a:pt x="389552"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6" name="Freeform: Shape 25">
              <a:extLst>
                <a:ext uri="{FF2B5EF4-FFF2-40B4-BE49-F238E27FC236}">
                  <a16:creationId xmlns:a16="http://schemas.microsoft.com/office/drawing/2014/main" id="{D2A4F1EC-4DB2-02DC-0D39-47431E253A57}"/>
                </a:ext>
              </a:extLst>
            </p:cNvPr>
            <p:cNvSpPr/>
            <p:nvPr/>
          </p:nvSpPr>
          <p:spPr>
            <a:xfrm>
              <a:off x="11676608" y="3372396"/>
              <a:ext cx="194775" cy="337344"/>
            </a:xfrm>
            <a:custGeom>
              <a:avLst/>
              <a:gdLst>
                <a:gd name="connsiteX0" fmla="*/ 194775 w 194775"/>
                <a:gd name="connsiteY0" fmla="*/ 337345 h 337344"/>
                <a:gd name="connsiteX1" fmla="*/ 194775 w 194775"/>
                <a:gd name="connsiteY1" fmla="*/ 112427 h 337344"/>
                <a:gd name="connsiteX2" fmla="*/ 0 w 194775"/>
                <a:gd name="connsiteY2" fmla="*/ 0 h 337344"/>
              </a:gdLst>
              <a:ahLst/>
              <a:cxnLst>
                <a:cxn ang="0">
                  <a:pos x="connsiteX0" y="connsiteY0"/>
                </a:cxn>
                <a:cxn ang="0">
                  <a:pos x="connsiteX1" y="connsiteY1"/>
                </a:cxn>
                <a:cxn ang="0">
                  <a:pos x="connsiteX2" y="connsiteY2"/>
                </a:cxn>
              </a:cxnLst>
              <a:rect l="l" t="t" r="r" b="b"/>
              <a:pathLst>
                <a:path w="194775" h="337344">
                  <a:moveTo>
                    <a:pt x="194775" y="337345"/>
                  </a:moveTo>
                  <a:lnTo>
                    <a:pt x="194775" y="112427"/>
                  </a:lnTo>
                  <a:lnTo>
                    <a:pt x="0" y="0"/>
                  </a:lnTo>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7" name="Freeform: Shape 26">
              <a:extLst>
                <a:ext uri="{FF2B5EF4-FFF2-40B4-BE49-F238E27FC236}">
                  <a16:creationId xmlns:a16="http://schemas.microsoft.com/office/drawing/2014/main" id="{BF931BEC-9AF4-C22B-6A7D-A7C2322137D7}"/>
                </a:ext>
              </a:extLst>
            </p:cNvPr>
            <p:cNvSpPr/>
            <p:nvPr/>
          </p:nvSpPr>
          <p:spPr>
            <a:xfrm>
              <a:off x="11676797" y="3710250"/>
              <a:ext cx="389488" cy="449835"/>
            </a:xfrm>
            <a:custGeom>
              <a:avLst/>
              <a:gdLst>
                <a:gd name="connsiteX0" fmla="*/ 0 w 389488"/>
                <a:gd name="connsiteY0" fmla="*/ 337345 h 449835"/>
                <a:gd name="connsiteX1" fmla="*/ 194777 w 389488"/>
                <a:gd name="connsiteY1" fmla="*/ 449835 h 449835"/>
                <a:gd name="connsiteX2" fmla="*/ 389488 w 389488"/>
                <a:gd name="connsiteY2" fmla="*/ 337345 h 449835"/>
                <a:gd name="connsiteX3" fmla="*/ 389488 w 389488"/>
                <a:gd name="connsiteY3" fmla="*/ 112491 h 449835"/>
                <a:gd name="connsiteX4" fmla="*/ 194777 w 389488"/>
                <a:gd name="connsiteY4" fmla="*/ 0 h 449835"/>
                <a:gd name="connsiteX5" fmla="*/ 0 w 389488"/>
                <a:gd name="connsiteY5" fmla="*/ 112491 h 44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88" h="449835">
                  <a:moveTo>
                    <a:pt x="0" y="337345"/>
                  </a:moveTo>
                  <a:lnTo>
                    <a:pt x="194777" y="449835"/>
                  </a:lnTo>
                  <a:lnTo>
                    <a:pt x="389488" y="337345"/>
                  </a:lnTo>
                  <a:lnTo>
                    <a:pt x="389488" y="112491"/>
                  </a:lnTo>
                  <a:lnTo>
                    <a:pt x="194777" y="0"/>
                  </a:lnTo>
                  <a:lnTo>
                    <a:pt x="0" y="112491"/>
                  </a:ln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8" name="Freeform: Shape 27">
              <a:extLst>
                <a:ext uri="{FF2B5EF4-FFF2-40B4-BE49-F238E27FC236}">
                  <a16:creationId xmlns:a16="http://schemas.microsoft.com/office/drawing/2014/main" id="{EB0C9829-178D-307D-E66B-7EF3695BA65C}"/>
                </a:ext>
              </a:extLst>
            </p:cNvPr>
            <p:cNvSpPr/>
            <p:nvPr/>
          </p:nvSpPr>
          <p:spPr>
            <a:xfrm>
              <a:off x="12242621" y="4126891"/>
              <a:ext cx="106451" cy="106449"/>
            </a:xfrm>
            <a:custGeom>
              <a:avLst/>
              <a:gdLst>
                <a:gd name="connsiteX0" fmla="*/ 106451 w 106451"/>
                <a:gd name="connsiteY0" fmla="*/ 53225 h 106449"/>
                <a:gd name="connsiteX1" fmla="*/ 53226 w 106451"/>
                <a:gd name="connsiteY1" fmla="*/ 106450 h 106449"/>
                <a:gd name="connsiteX2" fmla="*/ 0 w 106451"/>
                <a:gd name="connsiteY2" fmla="*/ 53225 h 106449"/>
                <a:gd name="connsiteX3" fmla="*/ 53226 w 106451"/>
                <a:gd name="connsiteY3" fmla="*/ 0 h 106449"/>
                <a:gd name="connsiteX4" fmla="*/ 106451 w 106451"/>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51" h="106449">
                  <a:moveTo>
                    <a:pt x="106451" y="53225"/>
                  </a:moveTo>
                  <a:cubicBezTo>
                    <a:pt x="106451" y="82603"/>
                    <a:pt x="82605" y="106450"/>
                    <a:pt x="53226" y="106450"/>
                  </a:cubicBezTo>
                  <a:cubicBezTo>
                    <a:pt x="23846" y="106450"/>
                    <a:pt x="0" y="82603"/>
                    <a:pt x="0" y="53225"/>
                  </a:cubicBezTo>
                  <a:cubicBezTo>
                    <a:pt x="0" y="23846"/>
                    <a:pt x="23846" y="0"/>
                    <a:pt x="53226" y="0"/>
                  </a:cubicBezTo>
                  <a:cubicBezTo>
                    <a:pt x="82605" y="0"/>
                    <a:pt x="106451" y="23846"/>
                    <a:pt x="106451"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9" name="Freeform: Shape 28">
              <a:extLst>
                <a:ext uri="{FF2B5EF4-FFF2-40B4-BE49-F238E27FC236}">
                  <a16:creationId xmlns:a16="http://schemas.microsoft.com/office/drawing/2014/main" id="{D64A8F0E-EBEF-683C-8352-62DC99F8CE39}"/>
                </a:ext>
              </a:extLst>
            </p:cNvPr>
            <p:cNvSpPr/>
            <p:nvPr/>
          </p:nvSpPr>
          <p:spPr>
            <a:xfrm>
              <a:off x="11586437" y="3294308"/>
              <a:ext cx="106449" cy="106449"/>
            </a:xfrm>
            <a:custGeom>
              <a:avLst/>
              <a:gdLst>
                <a:gd name="connsiteX0" fmla="*/ 106449 w 106449"/>
                <a:gd name="connsiteY0" fmla="*/ 53225 h 106449"/>
                <a:gd name="connsiteX1" fmla="*/ 53224 w 106449"/>
                <a:gd name="connsiteY1" fmla="*/ 106450 h 106449"/>
                <a:gd name="connsiteX2" fmla="*/ -2 w 106449"/>
                <a:gd name="connsiteY2" fmla="*/ 53225 h 106449"/>
                <a:gd name="connsiteX3" fmla="*/ 53224 w 106449"/>
                <a:gd name="connsiteY3" fmla="*/ 0 h 106449"/>
                <a:gd name="connsiteX4" fmla="*/ 106449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106449" y="53225"/>
                  </a:moveTo>
                  <a:cubicBezTo>
                    <a:pt x="106449" y="82620"/>
                    <a:pt x="82620" y="106450"/>
                    <a:pt x="53224" y="106450"/>
                  </a:cubicBezTo>
                  <a:cubicBezTo>
                    <a:pt x="23829" y="106450"/>
                    <a:pt x="-2" y="82620"/>
                    <a:pt x="-2" y="53225"/>
                  </a:cubicBezTo>
                  <a:cubicBezTo>
                    <a:pt x="-2" y="23830"/>
                    <a:pt x="23827" y="0"/>
                    <a:pt x="53224" y="0"/>
                  </a:cubicBezTo>
                  <a:cubicBezTo>
                    <a:pt x="82618" y="0"/>
                    <a:pt x="106449" y="23830"/>
                    <a:pt x="106449"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0" name="Freeform: Shape 29">
              <a:extLst>
                <a:ext uri="{FF2B5EF4-FFF2-40B4-BE49-F238E27FC236}">
                  <a16:creationId xmlns:a16="http://schemas.microsoft.com/office/drawing/2014/main" id="{930870BA-BEC5-3952-A8CB-5A5E6528482A}"/>
                </a:ext>
              </a:extLst>
            </p:cNvPr>
            <p:cNvSpPr/>
            <p:nvPr/>
          </p:nvSpPr>
          <p:spPr>
            <a:xfrm>
              <a:off x="11297802" y="4375973"/>
              <a:ext cx="194712" cy="112427"/>
            </a:xfrm>
            <a:custGeom>
              <a:avLst/>
              <a:gdLst>
                <a:gd name="connsiteX0" fmla="*/ 0 w 194712"/>
                <a:gd name="connsiteY0" fmla="*/ 112427 h 112427"/>
                <a:gd name="connsiteX1" fmla="*/ 194712 w 194712"/>
                <a:gd name="connsiteY1" fmla="*/ 0 h 112427"/>
              </a:gdLst>
              <a:ahLst/>
              <a:cxnLst>
                <a:cxn ang="0">
                  <a:pos x="connsiteX0" y="connsiteY0"/>
                </a:cxn>
                <a:cxn ang="0">
                  <a:pos x="connsiteX1" y="connsiteY1"/>
                </a:cxn>
              </a:cxnLst>
              <a:rect l="l" t="t" r="r" b="b"/>
              <a:pathLst>
                <a:path w="194712" h="112427">
                  <a:moveTo>
                    <a:pt x="0" y="112427"/>
                  </a:moveTo>
                  <a:lnTo>
                    <a:pt x="194712" y="0"/>
                  </a:lnTo>
                </a:path>
              </a:pathLst>
            </a:custGeom>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 name="Freeform: Shape 30">
              <a:extLst>
                <a:ext uri="{FF2B5EF4-FFF2-40B4-BE49-F238E27FC236}">
                  <a16:creationId xmlns:a16="http://schemas.microsoft.com/office/drawing/2014/main" id="{DE5E6B50-940E-EB6E-82ED-93911252F7D9}"/>
                </a:ext>
              </a:extLst>
            </p:cNvPr>
            <p:cNvSpPr/>
            <p:nvPr/>
          </p:nvSpPr>
          <p:spPr>
            <a:xfrm>
              <a:off x="11209984" y="4454951"/>
              <a:ext cx="106449" cy="106449"/>
            </a:xfrm>
            <a:custGeom>
              <a:avLst/>
              <a:gdLst>
                <a:gd name="connsiteX0" fmla="*/ 0 w 106449"/>
                <a:gd name="connsiteY0" fmla="*/ 53225 h 106449"/>
                <a:gd name="connsiteX1" fmla="*/ 53225 w 106449"/>
                <a:gd name="connsiteY1" fmla="*/ 106450 h 106449"/>
                <a:gd name="connsiteX2" fmla="*/ 106450 w 106449"/>
                <a:gd name="connsiteY2" fmla="*/ 53225 h 106449"/>
                <a:gd name="connsiteX3" fmla="*/ 53225 w 106449"/>
                <a:gd name="connsiteY3" fmla="*/ 0 h 106449"/>
                <a:gd name="connsiteX4" fmla="*/ 0 w 106449"/>
                <a:gd name="connsiteY4" fmla="*/ 53225 h 10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9" h="106449">
                  <a:moveTo>
                    <a:pt x="0" y="53225"/>
                  </a:moveTo>
                  <a:cubicBezTo>
                    <a:pt x="0" y="82603"/>
                    <a:pt x="23846" y="106450"/>
                    <a:pt x="53225" y="106450"/>
                  </a:cubicBezTo>
                  <a:cubicBezTo>
                    <a:pt x="82603" y="106450"/>
                    <a:pt x="106450" y="82603"/>
                    <a:pt x="106450" y="53225"/>
                  </a:cubicBezTo>
                  <a:cubicBezTo>
                    <a:pt x="106450" y="23846"/>
                    <a:pt x="82603" y="0"/>
                    <a:pt x="53225" y="0"/>
                  </a:cubicBezTo>
                  <a:cubicBezTo>
                    <a:pt x="23783" y="0"/>
                    <a:pt x="0" y="23846"/>
                    <a:pt x="0" y="53225"/>
                  </a:cubicBezTo>
                  <a:close/>
                </a:path>
              </a:pathLst>
            </a:custGeom>
            <a:noFill/>
            <a:ln w="50865" cap="flat">
              <a:solidFill>
                <a:srgbClr val="5CAFE6"/>
              </a:solid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1" name="Picture 20">
            <a:extLst>
              <a:ext uri="{FF2B5EF4-FFF2-40B4-BE49-F238E27FC236}">
                <a16:creationId xmlns:a16="http://schemas.microsoft.com/office/drawing/2014/main" id="{7B9DEF12-9669-2C19-CF9F-8AB4B752846D}"/>
              </a:ext>
            </a:extLst>
          </p:cNvPr>
          <p:cNvPicPr>
            <a:picLocks noChangeAspect="1"/>
          </p:cNvPicPr>
          <p:nvPr/>
        </p:nvPicPr>
        <p:blipFill>
          <a:blip r:embed="rId6"/>
          <a:stretch>
            <a:fillRect/>
          </a:stretch>
        </p:blipFill>
        <p:spPr>
          <a:xfrm>
            <a:off x="-143534" y="-295585"/>
            <a:ext cx="1064266" cy="1510726"/>
          </a:xfrm>
          <a:prstGeom prst="rect">
            <a:avLst/>
          </a:prstGeom>
        </p:spPr>
      </p:pic>
      <p:grpSp>
        <p:nvGrpSpPr>
          <p:cNvPr id="32" name="Group 31">
            <a:extLst>
              <a:ext uri="{FF2B5EF4-FFF2-40B4-BE49-F238E27FC236}">
                <a16:creationId xmlns:a16="http://schemas.microsoft.com/office/drawing/2014/main" id="{291B3251-0E2D-2774-5436-05A37E2FAFE2}"/>
              </a:ext>
            </a:extLst>
          </p:cNvPr>
          <p:cNvGrpSpPr/>
          <p:nvPr/>
        </p:nvGrpSpPr>
        <p:grpSpPr>
          <a:xfrm>
            <a:off x="1974379" y="0"/>
            <a:ext cx="5130740" cy="662629"/>
            <a:chOff x="2401780" y="948819"/>
            <a:chExt cx="4497454" cy="1369862"/>
          </a:xfrm>
        </p:grpSpPr>
        <p:sp>
          <p:nvSpPr>
            <p:cNvPr id="33" name="Rectangle: Top Corners Rounded 32">
              <a:extLst>
                <a:ext uri="{FF2B5EF4-FFF2-40B4-BE49-F238E27FC236}">
                  <a16:creationId xmlns:a16="http://schemas.microsoft.com/office/drawing/2014/main" id="{F17E2A2A-39E8-7903-1ECB-EE40B0C8CC4D}"/>
                </a:ext>
              </a:extLst>
            </p:cNvPr>
            <p:cNvSpPr/>
            <p:nvPr/>
          </p:nvSpPr>
          <p:spPr>
            <a:xfrm flipV="1">
              <a:off x="2403434" y="1256443"/>
              <a:ext cx="4495800" cy="1062238"/>
            </a:xfrm>
            <a:prstGeom prst="round2SameRect">
              <a:avLst>
                <a:gd name="adj1" fmla="val 31848"/>
                <a:gd name="adj2" fmla="val 0"/>
              </a:avLst>
            </a:prstGeom>
            <a:solidFill>
              <a:srgbClr val="BDD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Rectangle 33">
              <a:extLst>
                <a:ext uri="{FF2B5EF4-FFF2-40B4-BE49-F238E27FC236}">
                  <a16:creationId xmlns:a16="http://schemas.microsoft.com/office/drawing/2014/main" id="{C215ED6C-9796-C5DF-07BD-C3FEB0187743}"/>
                </a:ext>
              </a:extLst>
            </p:cNvPr>
            <p:cNvSpPr/>
            <p:nvPr/>
          </p:nvSpPr>
          <p:spPr>
            <a:xfrm>
              <a:off x="2401780" y="948819"/>
              <a:ext cx="4495800" cy="307495"/>
            </a:xfrm>
            <a:prstGeom prst="rect">
              <a:avLst/>
            </a:prstGeom>
            <a:solidFill>
              <a:srgbClr val="FB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35" name="TextBox 34">
            <a:extLst>
              <a:ext uri="{FF2B5EF4-FFF2-40B4-BE49-F238E27FC236}">
                <a16:creationId xmlns:a16="http://schemas.microsoft.com/office/drawing/2014/main" id="{A9A49CEB-B929-E6F7-F039-49FE49BBD4BD}"/>
              </a:ext>
            </a:extLst>
          </p:cNvPr>
          <p:cNvSpPr txBox="1"/>
          <p:nvPr/>
        </p:nvSpPr>
        <p:spPr>
          <a:xfrm>
            <a:off x="2038881" y="125946"/>
            <a:ext cx="4638004" cy="52322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I. CÔNG THỨC CẤU TẠO</a:t>
            </a:r>
          </a:p>
        </p:txBody>
      </p:sp>
      <p:sp>
        <p:nvSpPr>
          <p:cNvPr id="36" name="TextBox 35">
            <a:extLst>
              <a:ext uri="{FF2B5EF4-FFF2-40B4-BE49-F238E27FC236}">
                <a16:creationId xmlns:a16="http://schemas.microsoft.com/office/drawing/2014/main" id="{A568096D-2FD0-2354-A4A1-368A9941CEF9}"/>
              </a:ext>
            </a:extLst>
          </p:cNvPr>
          <p:cNvSpPr txBox="1"/>
          <p:nvPr/>
        </p:nvSpPr>
        <p:spPr>
          <a:xfrm>
            <a:off x="3248292" y="715169"/>
            <a:ext cx="2841171"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MALTOSE</a:t>
            </a:r>
          </a:p>
        </p:txBody>
      </p:sp>
      <p:sp>
        <p:nvSpPr>
          <p:cNvPr id="4" name="Oval 3">
            <a:extLst>
              <a:ext uri="{FF2B5EF4-FFF2-40B4-BE49-F238E27FC236}">
                <a16:creationId xmlns:a16="http://schemas.microsoft.com/office/drawing/2014/main" id="{379775A7-4B1A-6FD1-A84F-706908A49A01}"/>
              </a:ext>
            </a:extLst>
          </p:cNvPr>
          <p:cNvSpPr/>
          <p:nvPr/>
        </p:nvSpPr>
        <p:spPr>
          <a:xfrm>
            <a:off x="7977358" y="1968222"/>
            <a:ext cx="723143" cy="7750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DA8F510C-BD2D-FB72-EC4F-90951031D5DE}"/>
              </a:ext>
            </a:extLst>
          </p:cNvPr>
          <p:cNvSpPr txBox="1"/>
          <p:nvPr/>
        </p:nvSpPr>
        <p:spPr>
          <a:xfrm>
            <a:off x="1171389" y="3667443"/>
            <a:ext cx="2534697" cy="400110"/>
          </a:xfrm>
          <a:prstGeom prst="rect">
            <a:avLst/>
          </a:prstGeom>
          <a:noFill/>
        </p:spPr>
        <p:txBody>
          <a:bodyPr wrap="square">
            <a:spAutoFit/>
          </a:bodyPr>
          <a:lstStyle/>
          <a:p>
            <a:pPr marL="0" marR="0">
              <a:spcBef>
                <a:spcPts val="0"/>
              </a:spcBef>
              <a:spcAft>
                <a:spcPts val="0"/>
              </a:spcAft>
            </a:pPr>
            <a:r>
              <a:rPr lang="vi-VN" sz="2000" i="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Dạng mạch vòng</a:t>
            </a:r>
            <a:endParaRPr lang="en-US" sz="2000" i="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8498C38-3C1A-E170-1CA9-267CDD62A9EF}"/>
              </a:ext>
            </a:extLst>
          </p:cNvPr>
          <p:cNvSpPr txBox="1"/>
          <p:nvPr/>
        </p:nvSpPr>
        <p:spPr>
          <a:xfrm>
            <a:off x="5517676" y="3667876"/>
            <a:ext cx="2534697" cy="400110"/>
          </a:xfrm>
          <a:prstGeom prst="rect">
            <a:avLst/>
          </a:prstGeom>
          <a:noFill/>
        </p:spPr>
        <p:txBody>
          <a:bodyPr wrap="square">
            <a:spAutoFit/>
          </a:bodyPr>
          <a:lstStyle/>
          <a:p>
            <a:pPr marL="0" marR="0">
              <a:spcBef>
                <a:spcPts val="0"/>
              </a:spcBef>
              <a:spcAft>
                <a:spcPts val="0"/>
              </a:spcAft>
            </a:pPr>
            <a:r>
              <a:rPr lang="vi-VN" sz="2000" i="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Dạng m</a:t>
            </a:r>
            <a:r>
              <a:rPr lang="en-US" sz="2000" i="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ở </a:t>
            </a:r>
            <a:r>
              <a:rPr lang="vi-VN" sz="2000" i="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vòng</a:t>
            </a:r>
            <a:endParaRPr lang="en-US" sz="2000" i="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2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id="{AF7FEC92-1CCA-6F95-21C5-7ACFD16F8DD1}"/>
              </a:ext>
            </a:extLst>
          </p:cNvPr>
          <p:cNvGrpSpPr/>
          <p:nvPr/>
        </p:nvGrpSpPr>
        <p:grpSpPr>
          <a:xfrm rot="6300000">
            <a:off x="-741451" y="-154135"/>
            <a:ext cx="1404054" cy="1059147"/>
            <a:chOff x="-5909677" y="-1081579"/>
            <a:chExt cx="1941507" cy="1464574"/>
          </a:xfrm>
        </p:grpSpPr>
        <p:sp>
          <p:nvSpPr>
            <p:cNvPr id="309" name="Freeform: Shape 308">
              <a:extLst>
                <a:ext uri="{FF2B5EF4-FFF2-40B4-BE49-F238E27FC236}">
                  <a16:creationId xmlns:a16="http://schemas.microsoft.com/office/drawing/2014/main"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0" name="Freeform: Shape 309">
              <a:extLst>
                <a:ext uri="{FF2B5EF4-FFF2-40B4-BE49-F238E27FC236}">
                  <a16:creationId xmlns:a16="http://schemas.microsoft.com/office/drawing/2014/main"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1" name="Freeform: Shape 310">
              <a:extLst>
                <a:ext uri="{FF2B5EF4-FFF2-40B4-BE49-F238E27FC236}">
                  <a16:creationId xmlns:a16="http://schemas.microsoft.com/office/drawing/2014/main"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2" name="Freeform: Shape 311">
              <a:extLst>
                <a:ext uri="{FF2B5EF4-FFF2-40B4-BE49-F238E27FC236}">
                  <a16:creationId xmlns:a16="http://schemas.microsoft.com/office/drawing/2014/main"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3" name="Freeform: Shape 312">
              <a:extLst>
                <a:ext uri="{FF2B5EF4-FFF2-40B4-BE49-F238E27FC236}">
                  <a16:creationId xmlns:a16="http://schemas.microsoft.com/office/drawing/2014/main"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4" name="Freeform: Shape 313">
              <a:extLst>
                <a:ext uri="{FF2B5EF4-FFF2-40B4-BE49-F238E27FC236}">
                  <a16:creationId xmlns:a16="http://schemas.microsoft.com/office/drawing/2014/main"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pPr defTabSz="685800">
                <a:buClrTx/>
                <a:defRPr/>
              </a:pPr>
              <a:endParaRPr lang="en-US" sz="1350" kern="1200">
                <a:solidFill>
                  <a:prstClr val="black"/>
                </a:solidFill>
                <a:ea typeface="+mn-ea"/>
                <a:cs typeface="+mn-cs"/>
              </a:endParaRPr>
            </a:p>
          </p:txBody>
        </p:sp>
        <p:sp>
          <p:nvSpPr>
            <p:cNvPr id="315" name="Freeform: Shape 314">
              <a:extLst>
                <a:ext uri="{FF2B5EF4-FFF2-40B4-BE49-F238E27FC236}">
                  <a16:creationId xmlns:a16="http://schemas.microsoft.com/office/drawing/2014/main"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6" name="Freeform: Shape 315">
              <a:extLst>
                <a:ext uri="{FF2B5EF4-FFF2-40B4-BE49-F238E27FC236}">
                  <a16:creationId xmlns:a16="http://schemas.microsoft.com/office/drawing/2014/main"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7" name="Freeform: Shape 316">
              <a:extLst>
                <a:ext uri="{FF2B5EF4-FFF2-40B4-BE49-F238E27FC236}">
                  <a16:creationId xmlns:a16="http://schemas.microsoft.com/office/drawing/2014/main"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8" name="Freeform: Shape 317">
              <a:extLst>
                <a:ext uri="{FF2B5EF4-FFF2-40B4-BE49-F238E27FC236}">
                  <a16:creationId xmlns:a16="http://schemas.microsoft.com/office/drawing/2014/main"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19" name="Freeform: Shape 318">
              <a:extLst>
                <a:ext uri="{FF2B5EF4-FFF2-40B4-BE49-F238E27FC236}">
                  <a16:creationId xmlns:a16="http://schemas.microsoft.com/office/drawing/2014/main"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0" name="Freeform: Shape 319">
              <a:extLst>
                <a:ext uri="{FF2B5EF4-FFF2-40B4-BE49-F238E27FC236}">
                  <a16:creationId xmlns:a16="http://schemas.microsoft.com/office/drawing/2014/main"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1" name="Freeform: Shape 320">
              <a:extLst>
                <a:ext uri="{FF2B5EF4-FFF2-40B4-BE49-F238E27FC236}">
                  <a16:creationId xmlns:a16="http://schemas.microsoft.com/office/drawing/2014/main"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2" name="Freeform: Shape 321">
              <a:extLst>
                <a:ext uri="{FF2B5EF4-FFF2-40B4-BE49-F238E27FC236}">
                  <a16:creationId xmlns:a16="http://schemas.microsoft.com/office/drawing/2014/main"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3" name="Freeform: Shape 322">
              <a:extLst>
                <a:ext uri="{FF2B5EF4-FFF2-40B4-BE49-F238E27FC236}">
                  <a16:creationId xmlns:a16="http://schemas.microsoft.com/office/drawing/2014/main"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324" name="Freeform: Shape 323">
              <a:extLst>
                <a:ext uri="{FF2B5EF4-FFF2-40B4-BE49-F238E27FC236}">
                  <a16:creationId xmlns:a16="http://schemas.microsoft.com/office/drawing/2014/main"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7" name="Graphic 2">
            <a:extLst>
              <a:ext uri="{FF2B5EF4-FFF2-40B4-BE49-F238E27FC236}">
                <a16:creationId xmlns:a16="http://schemas.microsoft.com/office/drawing/2014/main" id="{E6970051-121F-DFC8-0B82-EAA5CCD4258D}"/>
              </a:ext>
            </a:extLst>
          </p:cNvPr>
          <p:cNvGrpSpPr/>
          <p:nvPr/>
        </p:nvGrpSpPr>
        <p:grpSpPr>
          <a:xfrm rot="2708425">
            <a:off x="8141044" y="-625750"/>
            <a:ext cx="1271435" cy="1739944"/>
            <a:chOff x="6067134" y="-1572919"/>
            <a:chExt cx="3455090" cy="4728249"/>
          </a:xfrm>
          <a:solidFill>
            <a:srgbClr val="E1F5ED"/>
          </a:solidFill>
        </p:grpSpPr>
        <p:sp>
          <p:nvSpPr>
            <p:cNvPr id="8" name="Freeform: Shape 7">
              <a:extLst>
                <a:ext uri="{FF2B5EF4-FFF2-40B4-BE49-F238E27FC236}">
                  <a16:creationId xmlns:a16="http://schemas.microsoft.com/office/drawing/2014/main"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9" name="Freeform: Shape 8">
              <a:extLst>
                <a:ext uri="{FF2B5EF4-FFF2-40B4-BE49-F238E27FC236}">
                  <a16:creationId xmlns:a16="http://schemas.microsoft.com/office/drawing/2014/main"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0" name="Freeform: Shape 9">
              <a:extLst>
                <a:ext uri="{FF2B5EF4-FFF2-40B4-BE49-F238E27FC236}">
                  <a16:creationId xmlns:a16="http://schemas.microsoft.com/office/drawing/2014/main"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1" name="Freeform: Shape 10">
              <a:extLst>
                <a:ext uri="{FF2B5EF4-FFF2-40B4-BE49-F238E27FC236}">
                  <a16:creationId xmlns:a16="http://schemas.microsoft.com/office/drawing/2014/main"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2" name="Freeform: Shape 11">
              <a:extLst>
                <a:ext uri="{FF2B5EF4-FFF2-40B4-BE49-F238E27FC236}">
                  <a16:creationId xmlns:a16="http://schemas.microsoft.com/office/drawing/2014/main"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3" name="Freeform: Shape 12">
              <a:extLst>
                <a:ext uri="{FF2B5EF4-FFF2-40B4-BE49-F238E27FC236}">
                  <a16:creationId xmlns:a16="http://schemas.microsoft.com/office/drawing/2014/main"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4" name="Freeform: Shape 13">
              <a:extLst>
                <a:ext uri="{FF2B5EF4-FFF2-40B4-BE49-F238E27FC236}">
                  <a16:creationId xmlns:a16="http://schemas.microsoft.com/office/drawing/2014/main"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5" name="Freeform: Shape 14">
              <a:extLst>
                <a:ext uri="{FF2B5EF4-FFF2-40B4-BE49-F238E27FC236}">
                  <a16:creationId xmlns:a16="http://schemas.microsoft.com/office/drawing/2014/main"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grpSp>
        <p:nvGrpSpPr>
          <p:cNvPr id="16" name="Graphic 2">
            <a:extLst>
              <a:ext uri="{FF2B5EF4-FFF2-40B4-BE49-F238E27FC236}">
                <a16:creationId xmlns:a16="http://schemas.microsoft.com/office/drawing/2014/main" id="{80BE4FFA-8203-3B54-6E8A-AA6F7B502D96}"/>
              </a:ext>
            </a:extLst>
          </p:cNvPr>
          <p:cNvGrpSpPr/>
          <p:nvPr/>
        </p:nvGrpSpPr>
        <p:grpSpPr>
          <a:xfrm>
            <a:off x="-595638" y="4329112"/>
            <a:ext cx="2348322" cy="1585772"/>
            <a:chOff x="-571934" y="3673696"/>
            <a:chExt cx="3997909" cy="2699702"/>
          </a:xfrm>
          <a:solidFill>
            <a:srgbClr val="E1F5ED"/>
          </a:solidFill>
        </p:grpSpPr>
        <p:sp>
          <p:nvSpPr>
            <p:cNvPr id="17" name="Freeform: Shape 16">
              <a:extLst>
                <a:ext uri="{FF2B5EF4-FFF2-40B4-BE49-F238E27FC236}">
                  <a16:creationId xmlns:a16="http://schemas.microsoft.com/office/drawing/2014/main"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8" name="Freeform: Shape 17">
              <a:extLst>
                <a:ext uri="{FF2B5EF4-FFF2-40B4-BE49-F238E27FC236}">
                  <a16:creationId xmlns:a16="http://schemas.microsoft.com/office/drawing/2014/main"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19" name="Freeform: Shape 18">
              <a:extLst>
                <a:ext uri="{FF2B5EF4-FFF2-40B4-BE49-F238E27FC236}">
                  <a16:creationId xmlns:a16="http://schemas.microsoft.com/office/drawing/2014/main"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0" name="Freeform: Shape 19">
              <a:extLst>
                <a:ext uri="{FF2B5EF4-FFF2-40B4-BE49-F238E27FC236}">
                  <a16:creationId xmlns:a16="http://schemas.microsoft.com/office/drawing/2014/main"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1" name="Freeform: Shape 20">
              <a:extLst>
                <a:ext uri="{FF2B5EF4-FFF2-40B4-BE49-F238E27FC236}">
                  <a16:creationId xmlns:a16="http://schemas.microsoft.com/office/drawing/2014/main"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2" name="Freeform: Shape 21">
              <a:extLst>
                <a:ext uri="{FF2B5EF4-FFF2-40B4-BE49-F238E27FC236}">
                  <a16:creationId xmlns:a16="http://schemas.microsoft.com/office/drawing/2014/main"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3" name="Freeform: Shape 22">
              <a:extLst>
                <a:ext uri="{FF2B5EF4-FFF2-40B4-BE49-F238E27FC236}">
                  <a16:creationId xmlns:a16="http://schemas.microsoft.com/office/drawing/2014/main"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sp>
          <p:nvSpPr>
            <p:cNvPr id="24" name="Freeform: Shape 23">
              <a:extLst>
                <a:ext uri="{FF2B5EF4-FFF2-40B4-BE49-F238E27FC236}">
                  <a16:creationId xmlns:a16="http://schemas.microsoft.com/office/drawing/2014/main"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pPr defTabSz="685800">
                <a:buClrTx/>
                <a:defRPr/>
              </a:pPr>
              <a:endParaRPr lang="en-US" sz="1350" kern="1200">
                <a:solidFill>
                  <a:prstClr val="black"/>
                </a:solidFill>
                <a:ea typeface="+mn-ea"/>
                <a:cs typeface="+mn-cs"/>
              </a:endParaRPr>
            </a:p>
          </p:txBody>
        </p:sp>
      </p:grpSp>
      <p:pic>
        <p:nvPicPr>
          <p:cNvPr id="281" name="Picture 280">
            <a:extLst>
              <a:ext uri="{FF2B5EF4-FFF2-40B4-BE49-F238E27FC236}">
                <a16:creationId xmlns:a16="http://schemas.microsoft.com/office/drawing/2014/main" id="{040CCB43-B8B7-B26D-E0D3-74987818B93F}"/>
              </a:ext>
            </a:extLst>
          </p:cNvPr>
          <p:cNvPicPr>
            <a:picLocks noChangeAspect="1"/>
          </p:cNvPicPr>
          <p:nvPr/>
        </p:nvPicPr>
        <p:blipFill>
          <a:blip r:embed="rId2"/>
          <a:stretch>
            <a:fillRect/>
          </a:stretch>
        </p:blipFill>
        <p:spPr>
          <a:xfrm rot="18425184">
            <a:off x="8572500" y="-638175"/>
            <a:ext cx="933450" cy="1234337"/>
          </a:xfrm>
          <a:prstGeom prst="rect">
            <a:avLst/>
          </a:prstGeom>
        </p:spPr>
      </p:pic>
      <p:sp>
        <p:nvSpPr>
          <p:cNvPr id="4" name="Rectangle: Rounded Corners 3">
            <a:extLst>
              <a:ext uri="{FF2B5EF4-FFF2-40B4-BE49-F238E27FC236}">
                <a16:creationId xmlns:a16="http://schemas.microsoft.com/office/drawing/2014/main" id="{BA14FA25-5C8C-FAF7-9421-3CDB036A4381}"/>
              </a:ext>
            </a:extLst>
          </p:cNvPr>
          <p:cNvSpPr/>
          <p:nvPr/>
        </p:nvSpPr>
        <p:spPr>
          <a:xfrm>
            <a:off x="978621" y="496502"/>
            <a:ext cx="7619707" cy="1326806"/>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nvGrpSpPr>
          <p:cNvPr id="30" name="Group 29">
            <a:extLst>
              <a:ext uri="{FF2B5EF4-FFF2-40B4-BE49-F238E27FC236}">
                <a16:creationId xmlns:a16="http://schemas.microsoft.com/office/drawing/2014/main" id="{148B5BCF-6296-DD3F-70E7-885F51E80D38}"/>
              </a:ext>
            </a:extLst>
          </p:cNvPr>
          <p:cNvGrpSpPr/>
          <p:nvPr/>
        </p:nvGrpSpPr>
        <p:grpSpPr>
          <a:xfrm>
            <a:off x="635135" y="305042"/>
            <a:ext cx="685800" cy="685800"/>
            <a:chOff x="666750" y="619125"/>
            <a:chExt cx="914400" cy="914400"/>
          </a:xfrm>
        </p:grpSpPr>
        <p:sp>
          <p:nvSpPr>
            <p:cNvPr id="31" name="Oval 30">
              <a:extLst>
                <a:ext uri="{FF2B5EF4-FFF2-40B4-BE49-F238E27FC236}">
                  <a16:creationId xmlns:a16="http://schemas.microsoft.com/office/drawing/2014/main"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56" name="Oval 255">
              <a:extLst>
                <a:ext uri="{FF2B5EF4-FFF2-40B4-BE49-F238E27FC236}">
                  <a16:creationId xmlns:a16="http://schemas.microsoft.com/office/drawing/2014/main"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a:solidFill>
                    <a:prstClr val="white"/>
                  </a:solidFill>
                  <a:latin typeface="Arial"/>
                </a:rPr>
                <a:t>?</a:t>
              </a:r>
            </a:p>
          </p:txBody>
        </p:sp>
        <p:sp>
          <p:nvSpPr>
            <p:cNvPr id="262" name="Block Arc 261">
              <a:extLst>
                <a:ext uri="{FF2B5EF4-FFF2-40B4-BE49-F238E27FC236}">
                  <a16:creationId xmlns:a16="http://schemas.microsoft.com/office/drawing/2014/main"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3" name="Block Arc 262">
              <a:extLst>
                <a:ext uri="{FF2B5EF4-FFF2-40B4-BE49-F238E27FC236}">
                  <a16:creationId xmlns:a16="http://schemas.microsoft.com/office/drawing/2014/main"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4" name="Block Arc 263">
              <a:extLst>
                <a:ext uri="{FF2B5EF4-FFF2-40B4-BE49-F238E27FC236}">
                  <a16:creationId xmlns:a16="http://schemas.microsoft.com/office/drawing/2014/main"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Arial"/>
              </a:endParaRPr>
            </a:p>
          </p:txBody>
        </p:sp>
        <p:sp>
          <p:nvSpPr>
            <p:cNvPr id="265" name="Oval 264">
              <a:extLst>
                <a:ext uri="{FF2B5EF4-FFF2-40B4-BE49-F238E27FC236}">
                  <a16:creationId xmlns:a16="http://schemas.microsoft.com/office/drawing/2014/main"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6" name="Oval 265">
              <a:extLst>
                <a:ext uri="{FF2B5EF4-FFF2-40B4-BE49-F238E27FC236}">
                  <a16:creationId xmlns:a16="http://schemas.microsoft.com/office/drawing/2014/main"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67" name="Oval 266">
              <a:extLst>
                <a:ext uri="{FF2B5EF4-FFF2-40B4-BE49-F238E27FC236}">
                  <a16:creationId xmlns:a16="http://schemas.microsoft.com/office/drawing/2014/main"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68" name="TextBox 267">
            <a:extLst>
              <a:ext uri="{FF2B5EF4-FFF2-40B4-BE49-F238E27FC236}">
                <a16:creationId xmlns:a16="http://schemas.microsoft.com/office/drawing/2014/main" id="{78EFDAA0-FA87-10B2-CD0C-4E44432C1E97}"/>
              </a:ext>
            </a:extLst>
          </p:cNvPr>
          <p:cNvSpPr txBox="1"/>
          <p:nvPr/>
        </p:nvSpPr>
        <p:spPr>
          <a:xfrm>
            <a:off x="1341153" y="575881"/>
            <a:ext cx="7152782" cy="1200329"/>
          </a:xfrm>
          <a:prstGeom prst="rect">
            <a:avLst/>
          </a:prstGeom>
          <a:noFill/>
        </p:spPr>
        <p:txBody>
          <a:bodyPr wrap="square" rtlCol="0">
            <a:spAutoFit/>
          </a:bodyPr>
          <a:lstStyle/>
          <a:p>
            <a:pPr algn="just" defTabSz="685800">
              <a:buClrTx/>
              <a:defRPr/>
            </a:pPr>
            <a:r>
              <a:rPr lang="en-US" sz="2400" b="1" kern="1200">
                <a:solidFill>
                  <a:prstClr val="black"/>
                </a:solidFill>
                <a:latin typeface="Times New Roman" panose="02020603050405020304" pitchFamily="18" charset="0"/>
                <a:ea typeface="+mn-ea"/>
                <a:cs typeface="Times New Roman" panose="02020603050405020304" pitchFamily="18" charset="0"/>
              </a:rPr>
              <a:t>Tại sao saccharose chỉ tồn tại ở dạng mạch vòng, trong khi maltose tồn tại đồng thời ở dạng mở vòng và mạch vòng?</a:t>
            </a:r>
          </a:p>
        </p:txBody>
      </p:sp>
      <p:sp>
        <p:nvSpPr>
          <p:cNvPr id="2" name="TextBox 1">
            <a:extLst>
              <a:ext uri="{FF2B5EF4-FFF2-40B4-BE49-F238E27FC236}">
                <a16:creationId xmlns:a16="http://schemas.microsoft.com/office/drawing/2014/main" id="{139FB1C9-CAFC-A6D1-B095-1366116F0AB2}"/>
              </a:ext>
            </a:extLst>
          </p:cNvPr>
          <p:cNvSpPr txBox="1"/>
          <p:nvPr/>
        </p:nvSpPr>
        <p:spPr>
          <a:xfrm>
            <a:off x="3820594" y="1954401"/>
            <a:ext cx="3251200" cy="461665"/>
          </a:xfrm>
          <a:prstGeom prst="rect">
            <a:avLst/>
          </a:prstGeom>
          <a:noFill/>
        </p:spPr>
        <p:txBody>
          <a:bodyPr wrap="square" rtlCol="0">
            <a:spAutoFit/>
          </a:bodyPr>
          <a:lstStyle/>
          <a:p>
            <a:r>
              <a:rPr lang="en-US" sz="2400" i="1">
                <a:solidFill>
                  <a:schemeClr val="accent3">
                    <a:lumMod val="50000"/>
                  </a:schemeClr>
                </a:solidFill>
                <a:latin typeface="Times New Roman" panose="02020603050405020304" pitchFamily="18" charset="0"/>
                <a:cs typeface="Times New Roman" panose="02020603050405020304" pitchFamily="18" charset="0"/>
              </a:rPr>
              <a:t>Lời giải</a:t>
            </a:r>
          </a:p>
        </p:txBody>
      </p:sp>
      <p:sp>
        <p:nvSpPr>
          <p:cNvPr id="6" name="TextBox 5">
            <a:extLst>
              <a:ext uri="{FF2B5EF4-FFF2-40B4-BE49-F238E27FC236}">
                <a16:creationId xmlns:a16="http://schemas.microsoft.com/office/drawing/2014/main" id="{6EF32F92-34A8-1BB7-F389-79CE91D3F3A9}"/>
              </a:ext>
            </a:extLst>
          </p:cNvPr>
          <p:cNvSpPr txBox="1"/>
          <p:nvPr/>
        </p:nvSpPr>
        <p:spPr>
          <a:xfrm>
            <a:off x="486351" y="2374526"/>
            <a:ext cx="8377551" cy="2308324"/>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 Saccharose không còn nhóm –OH hemiacetal tự do nên không thể chuyển thành dạng mạch hở chứa nhóm aldehyde (-CHO), do đó saccharose chỉ tồn tại ở dạng mạch vòng.</a:t>
            </a:r>
          </a:p>
          <a:p>
            <a:pPr algn="just"/>
            <a:r>
              <a:rPr lang="en-US" sz="2400">
                <a:latin typeface="Times New Roman" panose="02020603050405020304" pitchFamily="18" charset="0"/>
                <a:cs typeface="Times New Roman" panose="02020603050405020304" pitchFamily="18" charset="0"/>
              </a:rPr>
              <a:t>- Maltose vẫn còn –OH hemiacetal tự do, do đó trong dung dịch, gốc a-glucose của maltose có thể mở vòng tạo ra nhóm CH=O,  do đó maltose tồn tại đồng thời ở dạng mở vòng và mạch vòng.</a:t>
            </a:r>
          </a:p>
        </p:txBody>
      </p:sp>
    </p:spTree>
    <p:extLst>
      <p:ext uri="{BB962C8B-B14F-4D97-AF65-F5344CB8AC3E}">
        <p14:creationId xmlns:p14="http://schemas.microsoft.com/office/powerpoint/2010/main" val="3875664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47"/>
          <p:cNvSpPr txBox="1">
            <a:spLocks noGrp="1"/>
          </p:cNvSpPr>
          <p:nvPr>
            <p:ph type="title"/>
          </p:nvPr>
        </p:nvSpPr>
        <p:spPr>
          <a:xfrm>
            <a:off x="1157407" y="2661684"/>
            <a:ext cx="767635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5400" b="1">
                <a:latin typeface="Times New Roman" panose="02020603050405020304" pitchFamily="18" charset="0"/>
                <a:cs typeface="Times New Roman" panose="02020603050405020304" pitchFamily="18" charset="0"/>
              </a:rPr>
              <a:t>TÍNH CHẤT HÓA HỌC CỦA SACCHAROSE</a:t>
            </a:r>
            <a:endParaRPr sz="5400" b="1">
              <a:latin typeface="Times New Roman" panose="02020603050405020304" pitchFamily="18" charset="0"/>
              <a:cs typeface="Times New Roman" panose="02020603050405020304" pitchFamily="18" charset="0"/>
            </a:endParaRPr>
          </a:p>
        </p:txBody>
      </p:sp>
      <p:sp>
        <p:nvSpPr>
          <p:cNvPr id="1709" name="Google Shape;1709;p47"/>
          <p:cNvSpPr txBox="1">
            <a:spLocks noGrp="1"/>
          </p:cNvSpPr>
          <p:nvPr>
            <p:ph type="title" idx="2"/>
          </p:nvPr>
        </p:nvSpPr>
        <p:spPr>
          <a:xfrm>
            <a:off x="3857185" y="980767"/>
            <a:ext cx="2045594" cy="113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b="1">
                <a:latin typeface="Times New Roman" panose="02020603050405020304" pitchFamily="18" charset="0"/>
                <a:cs typeface="Times New Roman" panose="02020603050405020304" pitchFamily="18" charset="0"/>
              </a:rPr>
              <a:t>II.</a:t>
            </a:r>
            <a:endParaRPr sz="9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987078"/>
      </p:ext>
    </p:extLst>
  </p:cSld>
  <p:clrMapOvr>
    <a:masterClrMapping/>
  </p:clrMapOvr>
</p:sld>
</file>

<file path=ppt/theme/theme1.xml><?xml version="1.0" encoding="utf-8"?>
<a:theme xmlns:a="http://schemas.openxmlformats.org/drawingml/2006/main" name="Fun Pre-K Activities for April Fools' Day by Slidesgo">
  <a:themeElements>
    <a:clrScheme name="Simple Light">
      <a:dk1>
        <a:srgbClr val="191919"/>
      </a:dk1>
      <a:lt1>
        <a:srgbClr val="FFFFFF"/>
      </a:lt1>
      <a:dk2>
        <a:srgbClr val="FF9F0C"/>
      </a:dk2>
      <a:lt2>
        <a:srgbClr val="2A7260"/>
      </a:lt2>
      <a:accent1>
        <a:srgbClr val="237492"/>
      </a:accent1>
      <a:accent2>
        <a:srgbClr val="71D5E2"/>
      </a:accent2>
      <a:accent3>
        <a:srgbClr val="FF636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1439</Words>
  <Application>Microsoft Office PowerPoint</Application>
  <PresentationFormat>On-screen Show (16:9)</PresentationFormat>
  <Paragraphs>159</Paragraphs>
  <Slides>32</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#9Slide07 Pangolin</vt:lpstr>
      <vt:lpstr>Arial</vt:lpstr>
      <vt:lpstr>Calibri</vt:lpstr>
      <vt:lpstr>Times New Roman</vt:lpstr>
      <vt:lpstr>Wendy One</vt:lpstr>
      <vt:lpstr>Wingdings</vt:lpstr>
      <vt:lpstr>Albert Sans</vt:lpstr>
      <vt:lpstr>Palanquin Dark</vt:lpstr>
      <vt:lpstr>Fun Pre-K Activities for April Fools' Day by Slidesgo</vt:lpstr>
      <vt:lpstr>Bài 5: SACCHAROSE VÀ MALTOSE</vt:lpstr>
      <vt:lpstr>PowerPoint Presentation</vt:lpstr>
      <vt:lpstr>CÔNG THỨC CẤU TẠO</vt:lpstr>
      <vt:lpstr>PowerPoint Presentation</vt:lpstr>
      <vt:lpstr>PowerPoint Presentation</vt:lpstr>
      <vt:lpstr>PowerPoint Presentation</vt:lpstr>
      <vt:lpstr>PowerPoint Presentation</vt:lpstr>
      <vt:lpstr>PowerPoint Presentation</vt:lpstr>
      <vt:lpstr>TÍNH CHẤT HÓA HỌC CỦA SACCHAROSE</vt:lpstr>
      <vt:lpstr>PowerPoint Presentation</vt:lpstr>
      <vt:lpstr>PowerPoint Presentation</vt:lpstr>
      <vt:lpstr>PowerPoint Presentation</vt:lpstr>
      <vt:lpstr>PowerPoint Presentation</vt:lpstr>
      <vt:lpstr>PowerPoint Presentation</vt:lpstr>
      <vt:lpstr>PowerPoint Presentation</vt:lpstr>
      <vt:lpstr>TRẠNG THÁI TỰ NHIÊN VÀ 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 </vt:lpstr>
      <vt:lpstr>EM ĐÃ HỌC </vt:lpstr>
      <vt:lpstr>PowerPoint Presentation</vt:lpstr>
      <vt:lpstr>IV.</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Pre-K Activities for April Fools’ Day </dc:title>
  <dc:creator>admin</dc:creator>
  <cp:lastModifiedBy>Thanh Nhàn Liễu</cp:lastModifiedBy>
  <cp:revision>29</cp:revision>
  <dcterms:modified xsi:type="dcterms:W3CDTF">2024-10-01T03:42:13Z</dcterms:modified>
</cp:coreProperties>
</file>