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68" r:id="rId3"/>
    <p:sldId id="279" r:id="rId4"/>
    <p:sldId id="292" r:id="rId5"/>
    <p:sldId id="361" r:id="rId6"/>
    <p:sldId id="418" r:id="rId7"/>
    <p:sldId id="395" r:id="rId8"/>
    <p:sldId id="419" r:id="rId9"/>
    <p:sldId id="400" r:id="rId10"/>
    <p:sldId id="401" r:id="rId11"/>
    <p:sldId id="402" r:id="rId12"/>
    <p:sldId id="364" r:id="rId13"/>
    <p:sldId id="420" r:id="rId14"/>
    <p:sldId id="422" r:id="rId15"/>
    <p:sldId id="423" r:id="rId16"/>
    <p:sldId id="363" r:id="rId17"/>
    <p:sldId id="367" r:id="rId18"/>
    <p:sldId id="424" r:id="rId19"/>
    <p:sldId id="425" r:id="rId20"/>
    <p:sldId id="380" r:id="rId21"/>
    <p:sldId id="368" r:id="rId22"/>
    <p:sldId id="366" r:id="rId23"/>
    <p:sldId id="430" r:id="rId24"/>
    <p:sldId id="370" r:id="rId25"/>
    <p:sldId id="374" r:id="rId26"/>
    <p:sldId id="371" r:id="rId27"/>
    <p:sldId id="375" r:id="rId28"/>
    <p:sldId id="437" r:id="rId29"/>
    <p:sldId id="427" r:id="rId30"/>
    <p:sldId id="405" r:id="rId31"/>
    <p:sldId id="406" r:id="rId32"/>
    <p:sldId id="426" r:id="rId33"/>
    <p:sldId id="432" r:id="rId34"/>
    <p:sldId id="431" r:id="rId35"/>
    <p:sldId id="407" r:id="rId36"/>
    <p:sldId id="408" r:id="rId37"/>
    <p:sldId id="313" r:id="rId38"/>
    <p:sldId id="409" r:id="rId39"/>
    <p:sldId id="410" r:id="rId40"/>
    <p:sldId id="392" r:id="rId41"/>
    <p:sldId id="411" r:id="rId42"/>
    <p:sldId id="412" r:id="rId43"/>
    <p:sldId id="433" r:id="rId44"/>
    <p:sldId id="347" r:id="rId45"/>
    <p:sldId id="414" r:id="rId46"/>
    <p:sldId id="434" r:id="rId47"/>
    <p:sldId id="435" r:id="rId48"/>
    <p:sldId id="43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00"/>
    <a:srgbClr val="D228AA"/>
    <a:srgbClr val="002060"/>
    <a:srgbClr val="0033CC"/>
    <a:srgbClr val="50ACAD"/>
    <a:srgbClr val="4A924E"/>
    <a:srgbClr val="815DAD"/>
    <a:srgbClr val="49924B"/>
    <a:srgbClr val="63B04D"/>
    <a:srgbClr val="DC48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41" autoAdjust="0"/>
  </p:normalViewPr>
  <p:slideViewPr>
    <p:cSldViewPr showGuides="1">
      <p:cViewPr varScale="1">
        <p:scale>
          <a:sx n="83" d="100"/>
          <a:sy n="83" d="100"/>
        </p:scale>
        <p:origin x="837" y="42"/>
      </p:cViewPr>
      <p:guideLst>
        <p:guide orient="horz" pos="2160"/>
        <p:guide pos="3840"/>
      </p:guideLst>
    </p:cSldViewPr>
  </p:slideViewPr>
  <p:outlineViewPr>
    <p:cViewPr>
      <p:scale>
        <a:sx n="33" d="100"/>
        <a:sy n="33" d="100"/>
      </p:scale>
      <p:origin x="0" y="-12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C91BD-EF44-4037-8665-ECDAA0EA61B6}"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84924-322E-44BA-81F7-0162453DBA61}" type="slidenum">
              <a:rPr lang="en-US" smtClean="0"/>
              <a:t>‹#›</a:t>
            </a:fld>
            <a:endParaRPr lang="en-US"/>
          </a:p>
        </p:txBody>
      </p:sp>
    </p:spTree>
    <p:extLst>
      <p:ext uri="{BB962C8B-B14F-4D97-AF65-F5344CB8AC3E}">
        <p14:creationId xmlns:p14="http://schemas.microsoft.com/office/powerpoint/2010/main" val="364296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124D-4B30-6F33-F0EF-A916B3652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35ACC9-890E-77C5-705E-5695C2588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089C43-9C20-D16B-547E-EBCAED23160B}"/>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5" name="Footer Placeholder 4">
            <a:extLst>
              <a:ext uri="{FF2B5EF4-FFF2-40B4-BE49-F238E27FC236}">
                <a16:creationId xmlns:a16="http://schemas.microsoft.com/office/drawing/2014/main" id="{D1CE6234-540A-10D1-3E2A-675F0A2CA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5DAE6-E711-B581-8C65-2F1C58B5BD39}"/>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1164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C7D0-BF78-2312-001D-705FFF13D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BF1290-2742-5C66-1FB7-DA53192A2D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8C01B-BDDC-E803-DBC2-BD26D18A1392}"/>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5" name="Footer Placeholder 4">
            <a:extLst>
              <a:ext uri="{FF2B5EF4-FFF2-40B4-BE49-F238E27FC236}">
                <a16:creationId xmlns:a16="http://schemas.microsoft.com/office/drawing/2014/main" id="{6E14C87E-1079-9C9F-B779-AB8AF690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4AD36-42E3-6B28-655D-CAB8A66EC238}"/>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53642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A1D6D-794C-8C2E-F2CF-C1968F604A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B712F-88F7-6F2B-BAA6-04E8BB66B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253D4-F1F5-9838-8EC9-D9FF21426534}"/>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5" name="Footer Placeholder 4">
            <a:extLst>
              <a:ext uri="{FF2B5EF4-FFF2-40B4-BE49-F238E27FC236}">
                <a16:creationId xmlns:a16="http://schemas.microsoft.com/office/drawing/2014/main" id="{163B381D-79FB-FF14-77ED-28BCBA2B5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828E4-5C9B-8DA6-A68E-2BEB769746F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7380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9/19/2024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18343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9/19/2024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13285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9/19/2024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72228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9/19/2024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16934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9/19/2024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24163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9/19/2024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935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E1697-020B-9B58-9867-F762028F5EC0}"/>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3" name="Footer Placeholder 2">
            <a:extLst>
              <a:ext uri="{FF2B5EF4-FFF2-40B4-BE49-F238E27FC236}">
                <a16:creationId xmlns:a16="http://schemas.microsoft.com/office/drawing/2014/main" id="{C2DA84CF-A033-704A-2B97-CD2A733C1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558CEA-A6DE-86BB-E7D1-512283B8C233}"/>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688064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8D86-4390-B53D-C457-37EB08632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6CE68-F036-CD8A-5F84-D4698A6B7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201C4-FAE9-4410-74B4-B917E1B9AAF8}"/>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5" name="Footer Placeholder 4">
            <a:extLst>
              <a:ext uri="{FF2B5EF4-FFF2-40B4-BE49-F238E27FC236}">
                <a16:creationId xmlns:a16="http://schemas.microsoft.com/office/drawing/2014/main" id="{83D42AE3-3CFA-3970-7BDE-22A7EA188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42068-BCBA-A6B2-EC23-9669CCCB1F2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4152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9F2C8-EA43-1FBB-8CEC-1107BBD3A0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64D955-97D0-1EC8-3379-C8C658EC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DB5E52-EDF1-E42F-D03A-2C96A2D2406B}"/>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5" name="Footer Placeholder 4">
            <a:extLst>
              <a:ext uri="{FF2B5EF4-FFF2-40B4-BE49-F238E27FC236}">
                <a16:creationId xmlns:a16="http://schemas.microsoft.com/office/drawing/2014/main" id="{A26A7779-2DD6-C4EC-FC7D-8E9C1CF5E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839F0-5830-418A-6200-18DB5C454A1B}"/>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16769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ED41-A7DD-960D-2EEC-944C48D896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1FCE85-173C-6C40-DB04-9C7159248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7F8A72-8E24-2E8C-D22A-B55BB217FF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179CE2-57FC-9EA0-3D33-22D2C643A0FD}"/>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6" name="Footer Placeholder 5">
            <a:extLst>
              <a:ext uri="{FF2B5EF4-FFF2-40B4-BE49-F238E27FC236}">
                <a16:creationId xmlns:a16="http://schemas.microsoft.com/office/drawing/2014/main" id="{AC88B797-14BC-F660-83B9-835552357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0EAF8-EFA2-122F-E893-DDD4761B2EE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99628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1CBF-A6BF-E26C-0D45-E9F552D918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2EBFF7-6757-715F-BA11-A888C1A08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09283D-9061-AE7F-92E0-E4DDA4D6B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9D41C-C372-F4E1-506E-C48431B2B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6479EF-9095-8E58-EFBB-783AE55E14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A71A3C-F802-48B7-77E1-1B294986D224}"/>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8" name="Footer Placeholder 7">
            <a:extLst>
              <a:ext uri="{FF2B5EF4-FFF2-40B4-BE49-F238E27FC236}">
                <a16:creationId xmlns:a16="http://schemas.microsoft.com/office/drawing/2014/main" id="{F1E35A85-C87D-0340-153C-CC7909C33B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4461E0-0793-10F4-4AFB-0393D2D4684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2605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CE334-AACB-F04B-7E0F-A2C70F1355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8C49BC-3369-255E-CE53-6D744F95FB22}"/>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4" name="Footer Placeholder 3">
            <a:extLst>
              <a:ext uri="{FF2B5EF4-FFF2-40B4-BE49-F238E27FC236}">
                <a16:creationId xmlns:a16="http://schemas.microsoft.com/office/drawing/2014/main" id="{61654288-A78D-1369-1891-980F79A15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8A2EF5-E0FF-621B-33D4-E394A500A914}"/>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68106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E1697-020B-9B58-9867-F762028F5EC0}"/>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3" name="Footer Placeholder 2">
            <a:extLst>
              <a:ext uri="{FF2B5EF4-FFF2-40B4-BE49-F238E27FC236}">
                <a16:creationId xmlns:a16="http://schemas.microsoft.com/office/drawing/2014/main" id="{C2DA84CF-A033-704A-2B97-CD2A733C1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558CEA-A6DE-86BB-E7D1-512283B8C233}"/>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3456744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C38F-CA05-81C0-ABB6-81E00D504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2045B6-1D80-F1F2-3E32-60E155EAC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6897D5-3A69-31B0-F171-31A4297F9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82B77-D14B-B0A7-D7B1-45FEB5F2CA51}"/>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6" name="Footer Placeholder 5">
            <a:extLst>
              <a:ext uri="{FF2B5EF4-FFF2-40B4-BE49-F238E27FC236}">
                <a16:creationId xmlns:a16="http://schemas.microsoft.com/office/drawing/2014/main" id="{AE6CEEFB-345B-F7EA-62A6-F676C45CB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18678-6B69-F156-4590-D668709DFA7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4870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44F2-95E6-8D3E-F93F-7FF3CD18B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492F3C-72E7-11FA-443E-0845BF978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446651-6607-F2F4-0238-EC0410287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BE256-9088-5B2D-60CD-0BC1A16C6F3F}"/>
              </a:ext>
            </a:extLst>
          </p:cNvPr>
          <p:cNvSpPr>
            <a:spLocks noGrp="1"/>
          </p:cNvSpPr>
          <p:nvPr>
            <p:ph type="dt" sz="half" idx="10"/>
          </p:nvPr>
        </p:nvSpPr>
        <p:spPr/>
        <p:txBody>
          <a:bodyPr/>
          <a:lstStyle/>
          <a:p>
            <a:fld id="{702BE260-C329-4027-AAED-E5296B474A37}" type="datetimeFigureOut">
              <a:rPr lang="en-US" smtClean="0"/>
              <a:t>9/19/2024</a:t>
            </a:fld>
            <a:endParaRPr lang="en-US"/>
          </a:p>
        </p:txBody>
      </p:sp>
      <p:sp>
        <p:nvSpPr>
          <p:cNvPr id="6" name="Footer Placeholder 5">
            <a:extLst>
              <a:ext uri="{FF2B5EF4-FFF2-40B4-BE49-F238E27FC236}">
                <a16:creationId xmlns:a16="http://schemas.microsoft.com/office/drawing/2014/main" id="{3BEE66C5-A6FC-4AF4-8338-85D4AE1B44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88D65F-B1B5-9B2F-E67D-0E119697AF60}"/>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828269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456C2804-1BA1-BF5B-B92D-06EA39D26A16}"/>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3964A2A-B1F3-DB82-18E5-E9BC8AA94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276B3-FBEE-F6DD-617E-327028B98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E856F-57CE-2EF9-FC77-336592B92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E260-C329-4027-AAED-E5296B474A37}" type="datetimeFigureOut">
              <a:rPr lang="en-US" smtClean="0"/>
              <a:t>9/19/2024</a:t>
            </a:fld>
            <a:endParaRPr lang="en-US"/>
          </a:p>
        </p:txBody>
      </p:sp>
      <p:sp>
        <p:nvSpPr>
          <p:cNvPr id="5" name="Footer Placeholder 4">
            <a:extLst>
              <a:ext uri="{FF2B5EF4-FFF2-40B4-BE49-F238E27FC236}">
                <a16:creationId xmlns:a16="http://schemas.microsoft.com/office/drawing/2014/main" id="{57E276CC-90D2-E334-1AD8-612BCEB2EE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BADD4C-32AE-06FD-A0B4-53A5B6FFB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6304-B2E7-4B9D-B8F2-241C6E85E8C2}" type="slidenum">
              <a:rPr lang="en-US" smtClean="0"/>
              <a:t>‹#›</a:t>
            </a:fld>
            <a:endParaRPr lang="en-US"/>
          </a:p>
        </p:txBody>
      </p:sp>
      <p:sp>
        <p:nvSpPr>
          <p:cNvPr id="8" name="Rectangle 7">
            <a:extLst>
              <a:ext uri="{FF2B5EF4-FFF2-40B4-BE49-F238E27FC236}">
                <a16:creationId xmlns:a16="http://schemas.microsoft.com/office/drawing/2014/main" id="{D824BE44-2CFD-AD24-9315-2822EED8C6C7}"/>
              </a:ext>
            </a:extLst>
          </p:cNvPr>
          <p:cNvSpPr/>
          <p:nvPr userDrawn="1"/>
        </p:nvSpPr>
        <p:spPr>
          <a:xfrm>
            <a:off x="4191000" y="-1066800"/>
            <a:ext cx="3981450" cy="952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608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9/19/2024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99005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9.png"/><Relationship Id="rId4" Type="http://schemas.openxmlformats.org/officeDocument/2006/relationships/image" Target="../media/image38.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bin"/><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13"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0.bin"/><Relationship Id="rId5" Type="http://schemas.openxmlformats.org/officeDocument/2006/relationships/image" Target="../media/image17.png"/><Relationship Id="rId10" Type="http://schemas.microsoft.com/office/2007/relationships/hdphoto" Target="../media/hdphoto2.wdp"/><Relationship Id="rId4" Type="http://schemas.openxmlformats.org/officeDocument/2006/relationships/image" Target="../media/image16.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1287517" y="1584695"/>
            <a:ext cx="9829800" cy="1614223"/>
          </a:xfrm>
          <a:prstGeom prst="roundRect">
            <a:avLst>
              <a:gd name="adj" fmla="val 2073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7" name="!!1a">
            <a:extLst>
              <a:ext uri="{FF2B5EF4-FFF2-40B4-BE49-F238E27FC236}">
                <a16:creationId xmlns:a16="http://schemas.microsoft.com/office/drawing/2014/main" id="{65DA152C-4C6C-4037-B246-7F8E64CF95AF}"/>
              </a:ext>
            </a:extLst>
          </p:cNvPr>
          <p:cNvSpPr txBox="1"/>
          <p:nvPr/>
        </p:nvSpPr>
        <p:spPr>
          <a:xfrm>
            <a:off x="1287517" y="1563029"/>
            <a:ext cx="9616966"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uLnTx/>
                <a:uFillTx/>
                <a:latin typeface="Times New Roman" panose="02020603050405020304" pitchFamily="18" charset="0"/>
                <a:cs typeface="Times New Roman" panose="02020603050405020304" pitchFamily="18" charset="0"/>
              </a:rPr>
              <a:t>Bài</a:t>
            </a:r>
            <a:r>
              <a:rPr kumimoji="0" lang="en-US" sz="4800" b="1" i="0" u="none" strike="noStrike" kern="1200" cap="none" spc="0" normalizeH="0" noProof="0">
                <a:ln>
                  <a:noFill/>
                </a:ln>
                <a:solidFill>
                  <a:prstClr val="white"/>
                </a:solidFill>
                <a:uLnTx/>
                <a:uFillTx/>
                <a:latin typeface="Times New Roman" panose="02020603050405020304" pitchFamily="18" charset="0"/>
                <a:cs typeface="Times New Roman" panose="02020603050405020304" pitchFamily="18" charset="0"/>
              </a:rPr>
              <a:t> 2: </a:t>
            </a:r>
          </a:p>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uLnTx/>
                <a:uFillTx/>
                <a:latin typeface="Times New Roman" panose="02020603050405020304" pitchFamily="18" charset="0"/>
                <a:cs typeface="Times New Roman" panose="02020603050405020304" pitchFamily="18" charset="0"/>
              </a:rPr>
              <a:t>XÀ</a:t>
            </a:r>
            <a:r>
              <a:rPr kumimoji="0" lang="en-US" sz="4800" b="1" i="0" u="none" strike="noStrike" kern="1200" cap="none" spc="0" normalizeH="0" noProof="0">
                <a:ln>
                  <a:noFill/>
                </a:ln>
                <a:solidFill>
                  <a:prstClr val="white"/>
                </a:solidFill>
                <a:uLnTx/>
                <a:uFillTx/>
                <a:latin typeface="Times New Roman" panose="02020603050405020304" pitchFamily="18" charset="0"/>
                <a:cs typeface="Times New Roman" panose="02020603050405020304" pitchFamily="18" charset="0"/>
              </a:rPr>
              <a:t> PHÒNG VÀ CHẤT GIẶT RỬA</a:t>
            </a:r>
            <a:endParaRPr kumimoji="0" lang="en-US" sz="4800" b="1" i="0" u="none" strike="noStrike" kern="1200" cap="none" spc="0" normalizeH="0" baseline="0" noProof="0" dirty="0">
              <a:ln>
                <a:noFill/>
              </a:ln>
              <a:solidFill>
                <a:prstClr val="white"/>
              </a:solidFill>
              <a:uLnTx/>
              <a:uFillTx/>
              <a:latin typeface="Times New Roman" panose="02020603050405020304" pitchFamily="18" charset="0"/>
              <a:cs typeface="Times New Roman" panose="02020603050405020304" pitchFamily="18" charset="0"/>
            </a:endParaRPr>
          </a:p>
        </p:txBody>
      </p:sp>
      <p:pic>
        <p:nvPicPr>
          <p:cNvPr id="10" name="Picture 6"/>
          <p:cNvPicPr>
            <a:picLocks noChangeAspect="1"/>
          </p:cNvPicPr>
          <p:nvPr/>
        </p:nvPicPr>
        <p:blipFill>
          <a:blip r:embed="rId2"/>
          <a:srcRect l="64771" t="21970"/>
          <a:stretch>
            <a:fillRect/>
          </a:stretch>
        </p:blipFill>
        <p:spPr>
          <a:xfrm rot="5400000">
            <a:off x="989945" y="2233298"/>
            <a:ext cx="3531936" cy="7823175"/>
          </a:xfrm>
          <a:prstGeom prst="rect">
            <a:avLst/>
          </a:prstGeom>
        </p:spPr>
      </p:pic>
      <p:grpSp>
        <p:nvGrpSpPr>
          <p:cNvPr id="11" name="Group 7"/>
          <p:cNvGrpSpPr/>
          <p:nvPr/>
        </p:nvGrpSpPr>
        <p:grpSpPr>
          <a:xfrm>
            <a:off x="535726" y="516421"/>
            <a:ext cx="556926" cy="563073"/>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Times New Roman" panose="02020603050405020304" pitchFamily="18" charset="0"/>
                <a:cs typeface="Times New Roman" panose="02020603050405020304" pitchFamily="18" charset="0"/>
              </a:endParaRPr>
            </a:p>
          </p:txBody>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Times New Roman" panose="02020603050405020304" pitchFamily="18" charset="0"/>
                <a:cs typeface="Times New Roman" panose="02020603050405020304" pitchFamily="18" charset="0"/>
              </a:endParaRPr>
            </a:p>
          </p:txBody>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Times New Roman" panose="02020603050405020304" pitchFamily="18" charset="0"/>
                <a:cs typeface="Times New Roman" panose="02020603050405020304" pitchFamily="18" charset="0"/>
              </a:endParaRPr>
            </a:p>
          </p:txBody>
        </p:sp>
      </p:grpSp>
      <p:pic>
        <p:nvPicPr>
          <p:cNvPr id="15" name="Picture 13"/>
          <p:cNvPicPr>
            <a:picLocks noChangeAspect="1"/>
          </p:cNvPicPr>
          <p:nvPr/>
        </p:nvPicPr>
        <p:blipFill>
          <a:blip r:embed="rId3"/>
          <a:srcRect/>
          <a:stretch>
            <a:fillRect/>
          </a:stretch>
        </p:blipFill>
        <p:spPr>
          <a:xfrm rot="-7094170">
            <a:off x="9952592" y="-2233226"/>
            <a:ext cx="4478817" cy="4606569"/>
          </a:xfrm>
          <a:prstGeom prst="rect">
            <a:avLst/>
          </a:prstGeom>
        </p:spPr>
      </p:pic>
    </p:spTree>
    <p:extLst>
      <p:ext uri="{BB962C8B-B14F-4D97-AF65-F5344CB8AC3E}">
        <p14:creationId xmlns:p14="http://schemas.microsoft.com/office/powerpoint/2010/main" val="13539632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 GIẶT RỬA TỰ NHIÊN</a:t>
              </a: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2050" name="Picture 2" descr="Công thức làm nước rửa bát từ quả bồ hòn siêu dễ chị em đang &quot;lùng sục”  khắp nơi">
            <a:extLst>
              <a:ext uri="{FF2B5EF4-FFF2-40B4-BE49-F238E27FC236}">
                <a16:creationId xmlns:a16="http://schemas.microsoft.com/office/drawing/2014/main" id="{23FF7A0D-415A-707B-FD2C-3A6E81C29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539" y="1421465"/>
            <a:ext cx="9296400" cy="522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2689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90844D57-549C-4648-879F-A3E9AD38F8F2}"/>
              </a:ext>
            </a:extLst>
          </p:cNvPr>
          <p:cNvGrpSpPr/>
          <p:nvPr/>
        </p:nvGrpSpPr>
        <p:grpSpPr>
          <a:xfrm>
            <a:off x="0" y="0"/>
            <a:ext cx="12192000" cy="1308796"/>
            <a:chOff x="0" y="0"/>
            <a:chExt cx="12192000" cy="1308796"/>
          </a:xfrm>
        </p:grpSpPr>
        <p:sp>
          <p:nvSpPr>
            <p:cNvPr id="40" name="Rectangle 39">
              <a:extLst>
                <a:ext uri="{FF2B5EF4-FFF2-40B4-BE49-F238E27FC236}">
                  <a16:creationId xmlns:a16="http://schemas.microsoft.com/office/drawing/2014/main" id="{6198E8F7-0C2A-4ECE-9B60-4F3FC2166136}"/>
                </a:ext>
              </a:extLst>
            </p:cNvPr>
            <p:cNvSpPr/>
            <p:nvPr/>
          </p:nvSpPr>
          <p:spPr>
            <a:xfrm>
              <a:off x="0" y="0"/>
              <a:ext cx="12192000" cy="573251"/>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B0A3892E-89B5-4075-A1F4-F0B5473FA02E}"/>
                </a:ext>
              </a:extLst>
            </p:cNvPr>
            <p:cNvSpPr/>
            <p:nvPr/>
          </p:nvSpPr>
          <p:spPr>
            <a:xfrm>
              <a:off x="0" y="193755"/>
              <a:ext cx="12192000" cy="11150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Channel URL">
              <a:extLst>
                <a:ext uri="{FF2B5EF4-FFF2-40B4-BE49-F238E27FC236}">
                  <a16:creationId xmlns:a16="http://schemas.microsoft.com/office/drawing/2014/main" id="{73EEE33E-6C47-42AE-8EF4-39A4D4C33D74}"/>
                </a:ext>
              </a:extLst>
            </p:cNvPr>
            <p:cNvSpPr txBox="1"/>
            <p:nvPr/>
          </p:nvSpPr>
          <p:spPr>
            <a:xfrm>
              <a:off x="1750477" y="287113"/>
              <a:ext cx="8520923" cy="911019"/>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2. ĐẶC ĐIỂM CẤU TẠO CỦA XÀ PHÒNG VÀ CHẤT GIẶT RỬA</a:t>
              </a:r>
            </a:p>
          </p:txBody>
        </p:sp>
      </p:grpSp>
      <p:sp>
        <p:nvSpPr>
          <p:cNvPr id="25" name="TextBox 24">
            <a:extLst>
              <a:ext uri="{FF2B5EF4-FFF2-40B4-BE49-F238E27FC236}">
                <a16:creationId xmlns:a16="http://schemas.microsoft.com/office/drawing/2014/main" id="{04B32DD5-36FF-3595-D5DD-D2D2316E5711}"/>
              </a:ext>
            </a:extLst>
          </p:cNvPr>
          <p:cNvSpPr txBox="1"/>
          <p:nvPr/>
        </p:nvSpPr>
        <p:spPr>
          <a:xfrm>
            <a:off x="770131" y="1720229"/>
            <a:ext cx="10565133" cy="3539430"/>
          </a:xfrm>
          <a:prstGeom prst="rect">
            <a:avLst/>
          </a:prstGeom>
          <a:noFill/>
        </p:spPr>
        <p:txBody>
          <a:bodyPr wrap="square">
            <a:spAutoFit/>
          </a:bodyPr>
          <a:lstStyle/>
          <a:p>
            <a:r>
              <a:rPr lang="vi-VN" sz="3200" dirty="0">
                <a:latin typeface="Times New Roman" panose="02020603050405020304" pitchFamily="18" charset="0"/>
                <a:cs typeface="Times New Roman" panose="02020603050405020304" pitchFamily="18" charset="0"/>
              </a:rPr>
              <a:t>Cấu tạo của xà phòng và chất giặt rửa phổ biến thường gồm </a:t>
            </a:r>
            <a:r>
              <a:rPr lang="en-US" sz="3200" b="1" dirty="0">
                <a:solidFill>
                  <a:srgbClr val="D228AA"/>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phần:</a:t>
            </a:r>
            <a:endParaRPr lang="en-US" sz="3200" dirty="0">
              <a:latin typeface="Times New Roman" panose="02020603050405020304" pitchFamily="18" charset="0"/>
              <a:cs typeface="Times New Roman" panose="02020603050405020304" pitchFamily="18" charset="0"/>
            </a:endParaRPr>
          </a:p>
          <a:p>
            <a:pPr algn="just"/>
            <a:r>
              <a:rPr lang="en-US" sz="3200" b="0" i="0" dirty="0">
                <a:effectLst/>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 </a:t>
            </a:r>
            <a:r>
              <a:rPr lang="vi-VN" sz="3200" i="1" dirty="0">
                <a:solidFill>
                  <a:srgbClr val="0070C0"/>
                </a:solidFill>
                <a:latin typeface="Times New Roman" panose="02020603050405020304" pitchFamily="18" charset="0"/>
                <a:cs typeface="Times New Roman" panose="02020603050405020304" pitchFamily="18" charset="0"/>
              </a:rPr>
              <a:t>Phần phân cực</a:t>
            </a:r>
            <a:r>
              <a:rPr lang="vi-VN" sz="3200" dirty="0">
                <a:solidFill>
                  <a:srgbClr val="0070C0"/>
                </a:solidFill>
                <a:latin typeface="Times New Roman" panose="02020603050405020304" pitchFamily="18" charset="0"/>
                <a:cs typeface="Times New Roman" panose="02020603050405020304" pitchFamily="18" charset="0"/>
              </a:rPr>
              <a:t> (“đầu”</a:t>
            </a:r>
            <a:r>
              <a:rPr lang="en-US" sz="3200" dirty="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ưa nước): </a:t>
            </a:r>
            <a:r>
              <a:rPr lang="vi-VN" sz="3200" dirty="0">
                <a:latin typeface="Times New Roman" panose="02020603050405020304" pitchFamily="18" charset="0"/>
                <a:cs typeface="Times New Roman" panose="02020603050405020304" pitchFamily="18" charset="0"/>
              </a:rPr>
              <a:t>là nhóm carboxylate (xà phòng) hoặc nhóm sulfate, sulfonate (ch</a:t>
            </a:r>
            <a:r>
              <a:rPr lang="en-US" sz="3200" dirty="0">
                <a:latin typeface="Times New Roman" panose="02020603050405020304" pitchFamily="18" charset="0"/>
                <a:cs typeface="Times New Roman" panose="02020603050405020304" pitchFamily="18" charset="0"/>
              </a:rPr>
              <a:t>ấ</a:t>
            </a:r>
            <a:r>
              <a:rPr lang="vi-VN" sz="3200" dirty="0">
                <a:latin typeface="Times New Roman" panose="02020603050405020304" pitchFamily="18" charset="0"/>
                <a:cs typeface="Times New Roman" panose="02020603050405020304" pitchFamily="18" charset="0"/>
              </a:rPr>
              <a:t>t giặt rửa tổng hợp). Phần này có thể hoà tan được trong nước.</a:t>
            </a:r>
            <a:endParaRPr lang="en-US" sz="3200" b="0" i="0" dirty="0">
              <a:effectLst/>
              <a:latin typeface="Times New Roman" panose="02020603050405020304" pitchFamily="18" charset="0"/>
              <a:cs typeface="Times New Roman" panose="02020603050405020304" pitchFamily="18" charset="0"/>
            </a:endParaRPr>
          </a:p>
          <a:p>
            <a:pPr algn="just"/>
            <a:r>
              <a:rPr lang="en-US" sz="3200" b="0" i="0" dirty="0">
                <a:effectLst/>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 </a:t>
            </a:r>
            <a:r>
              <a:rPr lang="vi-VN" sz="3200" i="1" dirty="0">
                <a:solidFill>
                  <a:srgbClr val="C00000"/>
                </a:solidFill>
                <a:latin typeface="Times New Roman" panose="02020603050405020304" pitchFamily="18" charset="0"/>
                <a:cs typeface="Times New Roman" panose="02020603050405020304" pitchFamily="18" charset="0"/>
              </a:rPr>
              <a:t>Phần không phân cực (“đuôi” kị nước): </a:t>
            </a:r>
            <a:r>
              <a:rPr lang="vi-VN" sz="3200" dirty="0">
                <a:latin typeface="Times New Roman" panose="02020603050405020304" pitchFamily="18" charset="0"/>
                <a:cs typeface="Times New Roman" panose="02020603050405020304" pitchFamily="18" charset="0"/>
              </a:rPr>
              <a:t>là gốc hydrocarbon có mạch dài (R). Phần này không tan trong nước.</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649295" y="-272545"/>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0605857" y="303512"/>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699997" y="413906"/>
            <a:ext cx="876300" cy="1642187"/>
          </a:xfrm>
          <a:prstGeom prst="rect">
            <a:avLst/>
          </a:prstGeom>
        </p:spPr>
      </p:pic>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664624" y="-34301"/>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 name="Rectangle 1">
            <a:extLst>
              <a:ext uri="{FF2B5EF4-FFF2-40B4-BE49-F238E27FC236}">
                <a16:creationId xmlns:a16="http://schemas.microsoft.com/office/drawing/2014/main" id="{842D10DF-423C-4F7B-8256-67F26D24357C}"/>
              </a:ext>
            </a:extLst>
          </p:cNvPr>
          <p:cNvSpPr>
            <a:spLocks noChangeArrowheads="1"/>
          </p:cNvSpPr>
          <p:nvPr/>
        </p:nvSpPr>
        <p:spPr bwMode="auto">
          <a:xfrm>
            <a:off x="3162300" y="3783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761694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76EB6312-3EE5-49F9-95E8-77F6380190F9}"/>
              </a:ext>
            </a:extLst>
          </p:cNvPr>
          <p:cNvGrpSpPr/>
          <p:nvPr/>
        </p:nvGrpSpPr>
        <p:grpSpPr>
          <a:xfrm>
            <a:off x="0" y="0"/>
            <a:ext cx="12192000" cy="1308796"/>
            <a:chOff x="0" y="0"/>
            <a:chExt cx="12192000" cy="1308796"/>
          </a:xfrm>
        </p:grpSpPr>
        <p:sp>
          <p:nvSpPr>
            <p:cNvPr id="67" name="Rectangle 66">
              <a:extLst>
                <a:ext uri="{FF2B5EF4-FFF2-40B4-BE49-F238E27FC236}">
                  <a16:creationId xmlns:a16="http://schemas.microsoft.com/office/drawing/2014/main" id="{0B16D227-440A-4B9B-BD99-C849F88A1C65}"/>
                </a:ext>
              </a:extLst>
            </p:cNvPr>
            <p:cNvSpPr/>
            <p:nvPr/>
          </p:nvSpPr>
          <p:spPr>
            <a:xfrm>
              <a:off x="0" y="0"/>
              <a:ext cx="12192000" cy="573251"/>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59BB7EE1-EEA7-4858-9236-202C0A78B93F}"/>
                </a:ext>
              </a:extLst>
            </p:cNvPr>
            <p:cNvSpPr/>
            <p:nvPr/>
          </p:nvSpPr>
          <p:spPr>
            <a:xfrm>
              <a:off x="0" y="193755"/>
              <a:ext cx="12192000" cy="11150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9" name="Channel URL">
              <a:extLst>
                <a:ext uri="{FF2B5EF4-FFF2-40B4-BE49-F238E27FC236}">
                  <a16:creationId xmlns:a16="http://schemas.microsoft.com/office/drawing/2014/main" id="{185192CF-C047-4B3B-8CF3-B9E0101BC7B7}"/>
                </a:ext>
              </a:extLst>
            </p:cNvPr>
            <p:cNvSpPr txBox="1"/>
            <p:nvPr/>
          </p:nvSpPr>
          <p:spPr>
            <a:xfrm>
              <a:off x="1750477" y="287113"/>
              <a:ext cx="8520923" cy="911019"/>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2. ĐẶC ĐIỂM CẤU TẠO CỦA XÀ PHÒNG VÀ CHẤT GIẶT RỬA</a:t>
              </a: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649295" y="-272545"/>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0605857" y="303512"/>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699997" y="413906"/>
            <a:ext cx="876300" cy="1642187"/>
          </a:xfrm>
          <a:prstGeom prst="rect">
            <a:avLst/>
          </a:prstGeom>
        </p:spPr>
      </p:pic>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664624" y="-34301"/>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9" name="TextBox 48">
            <a:extLst>
              <a:ext uri="{FF2B5EF4-FFF2-40B4-BE49-F238E27FC236}">
                <a16:creationId xmlns:a16="http://schemas.microsoft.com/office/drawing/2014/main" id="{C3D7D155-BC5D-454A-9202-126A39EAB837}"/>
              </a:ext>
            </a:extLst>
          </p:cNvPr>
          <p:cNvSpPr txBox="1"/>
          <p:nvPr/>
        </p:nvSpPr>
        <p:spPr>
          <a:xfrm>
            <a:off x="1171339" y="6034122"/>
            <a:ext cx="9631364" cy="557845"/>
          </a:xfrm>
          <a:prstGeom prst="rect">
            <a:avLst/>
          </a:prstGeom>
          <a:noFill/>
        </p:spPr>
        <p:txBody>
          <a:bodyPr wrap="square">
            <a:spAutoFit/>
          </a:bodyPr>
          <a:lstStyle/>
          <a:p>
            <a:pPr algn="ctr">
              <a:lnSpc>
                <a:spcPct val="142000"/>
              </a:lnSpc>
              <a:spcAft>
                <a:spcPts val="300"/>
              </a:spcAft>
            </a:pPr>
            <a:r>
              <a:rPr lang="vi-VN" sz="24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Hình 2.1. </a:t>
            </a:r>
            <a:r>
              <a:rPr lang="vi-VN"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Cấu tạo chung của xà phòng và chất giặt rửa tổng hợp phổ biến</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F73032AF-B905-48EF-94B4-533413E026E1}"/>
              </a:ext>
            </a:extLst>
          </p:cNvPr>
          <p:cNvGrpSpPr/>
          <p:nvPr/>
        </p:nvGrpSpPr>
        <p:grpSpPr>
          <a:xfrm>
            <a:off x="234907" y="1826660"/>
            <a:ext cx="5846990" cy="2835399"/>
            <a:chOff x="234907" y="1826660"/>
            <a:chExt cx="5846990" cy="2835399"/>
          </a:xfrm>
        </p:grpSpPr>
        <p:pic>
          <p:nvPicPr>
            <p:cNvPr id="6" name="Picture 5">
              <a:extLst>
                <a:ext uri="{FF2B5EF4-FFF2-40B4-BE49-F238E27FC236}">
                  <a16:creationId xmlns:a16="http://schemas.microsoft.com/office/drawing/2014/main" id="{8BDDFBF3-DE9D-4D9D-A3DC-AD08C6A76149}"/>
                </a:ext>
              </a:extLst>
            </p:cNvPr>
            <p:cNvPicPr>
              <a:picLocks noChangeAspect="1"/>
            </p:cNvPicPr>
            <p:nvPr/>
          </p:nvPicPr>
          <p:blipFill>
            <a:blip r:embed="rId4"/>
            <a:stretch>
              <a:fillRect/>
            </a:stretch>
          </p:blipFill>
          <p:spPr>
            <a:xfrm>
              <a:off x="1750477" y="2680859"/>
              <a:ext cx="3147350" cy="1981200"/>
            </a:xfrm>
            <a:prstGeom prst="rect">
              <a:avLst/>
            </a:prstGeom>
          </p:spPr>
        </p:pic>
        <p:sp>
          <p:nvSpPr>
            <p:cNvPr id="46" name="TextBox 45">
              <a:extLst>
                <a:ext uri="{FF2B5EF4-FFF2-40B4-BE49-F238E27FC236}">
                  <a16:creationId xmlns:a16="http://schemas.microsoft.com/office/drawing/2014/main" id="{39BC5FB9-0574-4BCB-B007-27EB06FB58E6}"/>
                </a:ext>
              </a:extLst>
            </p:cNvPr>
            <p:cNvSpPr txBox="1"/>
            <p:nvPr/>
          </p:nvSpPr>
          <p:spPr>
            <a:xfrm>
              <a:off x="2123189" y="1826660"/>
              <a:ext cx="2752912" cy="584775"/>
            </a:xfrm>
            <a:prstGeom prst="rect">
              <a:avLst/>
            </a:prstGeom>
            <a:noFill/>
          </p:spPr>
          <p:txBody>
            <a:bodyPr wrap="square" rtlCol="0">
              <a:spAutoFit/>
            </a:bodyPr>
            <a:lstStyle/>
            <a:p>
              <a:pPr algn="ctr"/>
              <a:r>
                <a:rPr lang="en-US" sz="3200" i="1" dirty="0" err="1">
                  <a:solidFill>
                    <a:srgbClr val="C00000"/>
                  </a:solidFill>
                  <a:latin typeface="Times New Roman" panose="02020603050405020304" pitchFamily="18" charset="0"/>
                  <a:cs typeface="Times New Roman" panose="02020603050405020304" pitchFamily="18" charset="0"/>
                </a:rPr>
                <a:t>Xà</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phòng</a:t>
              </a:r>
              <a:endParaRPr lang="en-US" sz="3200" i="1" dirty="0">
                <a:solidFill>
                  <a:srgbClr val="C00000"/>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77CD9688-9BB4-47ED-8190-647D030A6464}"/>
                </a:ext>
              </a:extLst>
            </p:cNvPr>
            <p:cNvSpPr txBox="1"/>
            <p:nvPr/>
          </p:nvSpPr>
          <p:spPr>
            <a:xfrm>
              <a:off x="234907" y="2929299"/>
              <a:ext cx="1670094" cy="1200329"/>
            </a:xfrm>
            <a:prstGeom prst="rect">
              <a:avLst/>
            </a:prstGeom>
            <a:noFill/>
          </p:spPr>
          <p:txBody>
            <a:bodyPr wrap="square">
              <a:spAutoFit/>
            </a:bodyPr>
            <a:lstStyle/>
            <a:p>
              <a:pPr algn="ctr"/>
              <a:r>
                <a:rPr lang="vi-VN" sz="2400" dirty="0">
                  <a:solidFill>
                    <a:srgbClr val="FF7C00"/>
                  </a:solidFill>
                  <a:latin typeface="Times New Roman" panose="02020603050405020304" pitchFamily="18" charset="0"/>
                  <a:cs typeface="Times New Roman" panose="02020603050405020304" pitchFamily="18" charset="0"/>
                </a:rPr>
                <a:t>Phần không phân cực (kị nước) </a:t>
              </a:r>
              <a:endParaRPr lang="en-US" sz="2400" dirty="0">
                <a:solidFill>
                  <a:srgbClr val="FF7C00"/>
                </a:solidFill>
              </a:endParaRPr>
            </a:p>
          </p:txBody>
        </p:sp>
        <p:sp>
          <p:nvSpPr>
            <p:cNvPr id="55" name="TextBox 54">
              <a:extLst>
                <a:ext uri="{FF2B5EF4-FFF2-40B4-BE49-F238E27FC236}">
                  <a16:creationId xmlns:a16="http://schemas.microsoft.com/office/drawing/2014/main" id="{0DC7C730-3118-4183-9677-C69F6F3F390D}"/>
                </a:ext>
              </a:extLst>
            </p:cNvPr>
            <p:cNvSpPr txBox="1"/>
            <p:nvPr/>
          </p:nvSpPr>
          <p:spPr>
            <a:xfrm>
              <a:off x="4623799" y="2999877"/>
              <a:ext cx="1458098" cy="1200329"/>
            </a:xfrm>
            <a:prstGeom prst="rect">
              <a:avLst/>
            </a:prstGeom>
            <a:noFill/>
          </p:spPr>
          <p:txBody>
            <a:bodyPr wrap="square">
              <a:spAutoFit/>
            </a:bodyPr>
            <a:lstStyle/>
            <a:p>
              <a:pPr algn="ctr"/>
              <a:r>
                <a:rPr lang="vi-VN" sz="2400" dirty="0">
                  <a:solidFill>
                    <a:srgbClr val="0070C0"/>
                  </a:solidFill>
                  <a:latin typeface="Times New Roman" panose="02020603050405020304" pitchFamily="18" charset="0"/>
                  <a:cs typeface="Times New Roman" panose="02020603050405020304" pitchFamily="18" charset="0"/>
                </a:rPr>
                <a:t>Phần phân cực (ưa nước)</a:t>
              </a:r>
              <a:endParaRPr lang="en-US" sz="2400" dirty="0"/>
            </a:p>
          </p:txBody>
        </p:sp>
      </p:grpSp>
      <p:grpSp>
        <p:nvGrpSpPr>
          <p:cNvPr id="24" name="Group 23">
            <a:extLst>
              <a:ext uri="{FF2B5EF4-FFF2-40B4-BE49-F238E27FC236}">
                <a16:creationId xmlns:a16="http://schemas.microsoft.com/office/drawing/2014/main" id="{1E20FCAC-083A-448D-AF34-D8E8BC9D7215}"/>
              </a:ext>
            </a:extLst>
          </p:cNvPr>
          <p:cNvGrpSpPr/>
          <p:nvPr/>
        </p:nvGrpSpPr>
        <p:grpSpPr>
          <a:xfrm>
            <a:off x="5782435" y="1662698"/>
            <a:ext cx="6036978" cy="2551884"/>
            <a:chOff x="5778928" y="1402154"/>
            <a:chExt cx="6036978" cy="2551884"/>
          </a:xfrm>
        </p:grpSpPr>
        <p:pic>
          <p:nvPicPr>
            <p:cNvPr id="17" name="Picture 16">
              <a:extLst>
                <a:ext uri="{FF2B5EF4-FFF2-40B4-BE49-F238E27FC236}">
                  <a16:creationId xmlns:a16="http://schemas.microsoft.com/office/drawing/2014/main" id="{F8EEF577-C946-4C8F-B426-69C07F56895C}"/>
                </a:ext>
              </a:extLst>
            </p:cNvPr>
            <p:cNvPicPr>
              <a:picLocks noChangeAspect="1"/>
            </p:cNvPicPr>
            <p:nvPr/>
          </p:nvPicPr>
          <p:blipFill>
            <a:blip r:embed="rId5"/>
            <a:stretch>
              <a:fillRect/>
            </a:stretch>
          </p:blipFill>
          <p:spPr>
            <a:xfrm>
              <a:off x="7262359" y="1972839"/>
              <a:ext cx="3211357" cy="1981199"/>
            </a:xfrm>
            <a:prstGeom prst="rect">
              <a:avLst/>
            </a:prstGeom>
          </p:spPr>
        </p:pic>
        <p:sp>
          <p:nvSpPr>
            <p:cNvPr id="47" name="TextBox 46">
              <a:extLst>
                <a:ext uri="{FF2B5EF4-FFF2-40B4-BE49-F238E27FC236}">
                  <a16:creationId xmlns:a16="http://schemas.microsoft.com/office/drawing/2014/main" id="{BE19EB76-A899-4917-A9FD-037344FB09F5}"/>
                </a:ext>
              </a:extLst>
            </p:cNvPr>
            <p:cNvSpPr txBox="1"/>
            <p:nvPr/>
          </p:nvSpPr>
          <p:spPr>
            <a:xfrm>
              <a:off x="7801443" y="1402154"/>
              <a:ext cx="2752912" cy="584775"/>
            </a:xfrm>
            <a:prstGeom prst="rect">
              <a:avLst/>
            </a:prstGeom>
            <a:noFill/>
          </p:spPr>
          <p:txBody>
            <a:bodyPr wrap="square" rtlCol="0">
              <a:spAutoFit/>
            </a:bodyPr>
            <a:lstStyle/>
            <a:p>
              <a:pPr algn="ctr"/>
              <a:r>
                <a:rPr lang="en-US" sz="3200" i="1" dirty="0" err="1">
                  <a:solidFill>
                    <a:srgbClr val="C00000"/>
                  </a:solidFill>
                  <a:latin typeface="Times New Roman" panose="02020603050405020304" pitchFamily="18" charset="0"/>
                  <a:cs typeface="Times New Roman" panose="02020603050405020304" pitchFamily="18" charset="0"/>
                </a:rPr>
                <a:t>Chất</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giặt</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rửa</a:t>
              </a:r>
              <a:endParaRPr lang="en-US" sz="3200" i="1" dirty="0">
                <a:solidFill>
                  <a:srgbClr val="C00000"/>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3A285B77-F214-4F7D-A8A6-BA79CCC2B07F}"/>
                </a:ext>
              </a:extLst>
            </p:cNvPr>
            <p:cNvSpPr txBox="1"/>
            <p:nvPr/>
          </p:nvSpPr>
          <p:spPr>
            <a:xfrm>
              <a:off x="5778928" y="2268194"/>
              <a:ext cx="1670094" cy="1200329"/>
            </a:xfrm>
            <a:prstGeom prst="rect">
              <a:avLst/>
            </a:prstGeom>
            <a:noFill/>
          </p:spPr>
          <p:txBody>
            <a:bodyPr wrap="square">
              <a:spAutoFit/>
            </a:bodyPr>
            <a:lstStyle/>
            <a:p>
              <a:pPr algn="ctr"/>
              <a:r>
                <a:rPr lang="vi-VN" sz="2400" dirty="0">
                  <a:solidFill>
                    <a:srgbClr val="FF7C00"/>
                  </a:solidFill>
                  <a:latin typeface="Times New Roman" panose="02020603050405020304" pitchFamily="18" charset="0"/>
                  <a:cs typeface="Times New Roman" panose="02020603050405020304" pitchFamily="18" charset="0"/>
                </a:rPr>
                <a:t>Phần không phân cực (kị nước) </a:t>
              </a:r>
              <a:endParaRPr lang="en-US" sz="2400" dirty="0">
                <a:solidFill>
                  <a:srgbClr val="FF7C00"/>
                </a:solidFill>
              </a:endParaRPr>
            </a:p>
          </p:txBody>
        </p:sp>
        <p:sp>
          <p:nvSpPr>
            <p:cNvPr id="56" name="TextBox 55">
              <a:extLst>
                <a:ext uri="{FF2B5EF4-FFF2-40B4-BE49-F238E27FC236}">
                  <a16:creationId xmlns:a16="http://schemas.microsoft.com/office/drawing/2014/main" id="{4C283BDB-2701-4C1D-AB08-5E8F00BA2A6F}"/>
                </a:ext>
              </a:extLst>
            </p:cNvPr>
            <p:cNvSpPr txBox="1"/>
            <p:nvPr/>
          </p:nvSpPr>
          <p:spPr>
            <a:xfrm>
              <a:off x="10357808" y="2381428"/>
              <a:ext cx="1458098" cy="1200329"/>
            </a:xfrm>
            <a:prstGeom prst="rect">
              <a:avLst/>
            </a:prstGeom>
            <a:noFill/>
          </p:spPr>
          <p:txBody>
            <a:bodyPr wrap="square">
              <a:spAutoFit/>
            </a:bodyPr>
            <a:lstStyle/>
            <a:p>
              <a:pPr algn="ctr"/>
              <a:r>
                <a:rPr lang="vi-VN" sz="2400" dirty="0">
                  <a:solidFill>
                    <a:srgbClr val="0070C0"/>
                  </a:solidFill>
                  <a:latin typeface="Times New Roman" panose="02020603050405020304" pitchFamily="18" charset="0"/>
                  <a:cs typeface="Times New Roman" panose="02020603050405020304" pitchFamily="18" charset="0"/>
                </a:rPr>
                <a:t>Phần phân cực (ưa nước)</a:t>
              </a:r>
              <a:endParaRPr lang="en-US" sz="2400" dirty="0"/>
            </a:p>
          </p:txBody>
        </p:sp>
      </p:grpSp>
      <p:grpSp>
        <p:nvGrpSpPr>
          <p:cNvPr id="26" name="Group 25">
            <a:extLst>
              <a:ext uri="{FF2B5EF4-FFF2-40B4-BE49-F238E27FC236}">
                <a16:creationId xmlns:a16="http://schemas.microsoft.com/office/drawing/2014/main" id="{C25A5B14-0801-4710-BC0D-55CF1802967F}"/>
              </a:ext>
            </a:extLst>
          </p:cNvPr>
          <p:cNvGrpSpPr/>
          <p:nvPr/>
        </p:nvGrpSpPr>
        <p:grpSpPr>
          <a:xfrm>
            <a:off x="5782435" y="4254320"/>
            <a:ext cx="6017987" cy="1890677"/>
            <a:chOff x="5778928" y="3993776"/>
            <a:chExt cx="6017987" cy="1890677"/>
          </a:xfrm>
        </p:grpSpPr>
        <p:pic>
          <p:nvPicPr>
            <p:cNvPr id="19" name="Picture 18">
              <a:extLst>
                <a:ext uri="{FF2B5EF4-FFF2-40B4-BE49-F238E27FC236}">
                  <a16:creationId xmlns:a16="http://schemas.microsoft.com/office/drawing/2014/main" id="{2EF88EDE-814A-45C7-9FD6-47CAEF0A96EF}"/>
                </a:ext>
              </a:extLst>
            </p:cNvPr>
            <p:cNvPicPr>
              <a:picLocks noChangeAspect="1"/>
            </p:cNvPicPr>
            <p:nvPr/>
          </p:nvPicPr>
          <p:blipFill>
            <a:blip r:embed="rId6"/>
            <a:stretch>
              <a:fillRect/>
            </a:stretch>
          </p:blipFill>
          <p:spPr>
            <a:xfrm>
              <a:off x="7353543" y="3993776"/>
              <a:ext cx="3125921" cy="1890677"/>
            </a:xfrm>
            <a:prstGeom prst="rect">
              <a:avLst/>
            </a:prstGeom>
          </p:spPr>
        </p:pic>
        <p:sp>
          <p:nvSpPr>
            <p:cNvPr id="53" name="TextBox 52">
              <a:extLst>
                <a:ext uri="{FF2B5EF4-FFF2-40B4-BE49-F238E27FC236}">
                  <a16:creationId xmlns:a16="http://schemas.microsoft.com/office/drawing/2014/main" id="{73505A73-69FB-4516-A7BB-056DA97190E5}"/>
                </a:ext>
              </a:extLst>
            </p:cNvPr>
            <p:cNvSpPr txBox="1"/>
            <p:nvPr/>
          </p:nvSpPr>
          <p:spPr>
            <a:xfrm>
              <a:off x="5778928" y="4275041"/>
              <a:ext cx="1670094" cy="1200329"/>
            </a:xfrm>
            <a:prstGeom prst="rect">
              <a:avLst/>
            </a:prstGeom>
            <a:noFill/>
          </p:spPr>
          <p:txBody>
            <a:bodyPr wrap="square">
              <a:spAutoFit/>
            </a:bodyPr>
            <a:lstStyle/>
            <a:p>
              <a:pPr algn="ctr"/>
              <a:r>
                <a:rPr lang="vi-VN" sz="2400" dirty="0">
                  <a:solidFill>
                    <a:srgbClr val="FF7C00"/>
                  </a:solidFill>
                  <a:latin typeface="Times New Roman" panose="02020603050405020304" pitchFamily="18" charset="0"/>
                  <a:cs typeface="Times New Roman" panose="02020603050405020304" pitchFamily="18" charset="0"/>
                </a:rPr>
                <a:t>Phần không phân cực (kị nước) </a:t>
              </a:r>
              <a:endParaRPr lang="en-US" sz="2400" dirty="0">
                <a:solidFill>
                  <a:srgbClr val="FF7C00"/>
                </a:solidFill>
              </a:endParaRPr>
            </a:p>
          </p:txBody>
        </p:sp>
        <p:sp>
          <p:nvSpPr>
            <p:cNvPr id="57" name="TextBox 56">
              <a:extLst>
                <a:ext uri="{FF2B5EF4-FFF2-40B4-BE49-F238E27FC236}">
                  <a16:creationId xmlns:a16="http://schemas.microsoft.com/office/drawing/2014/main" id="{4DEBE16B-2462-469F-840F-7950F9DF662B}"/>
                </a:ext>
              </a:extLst>
            </p:cNvPr>
            <p:cNvSpPr txBox="1"/>
            <p:nvPr/>
          </p:nvSpPr>
          <p:spPr>
            <a:xfrm>
              <a:off x="10338817" y="4271966"/>
              <a:ext cx="1458098" cy="1200329"/>
            </a:xfrm>
            <a:prstGeom prst="rect">
              <a:avLst/>
            </a:prstGeom>
            <a:noFill/>
          </p:spPr>
          <p:txBody>
            <a:bodyPr wrap="square">
              <a:spAutoFit/>
            </a:bodyPr>
            <a:lstStyle/>
            <a:p>
              <a:pPr algn="ctr"/>
              <a:r>
                <a:rPr lang="vi-VN" sz="2400" dirty="0">
                  <a:solidFill>
                    <a:srgbClr val="0070C0"/>
                  </a:solidFill>
                  <a:latin typeface="Times New Roman" panose="02020603050405020304" pitchFamily="18" charset="0"/>
                  <a:cs typeface="Times New Roman" panose="02020603050405020304" pitchFamily="18" charset="0"/>
                </a:rPr>
                <a:t>Phần phân cực (ưa nước)</a:t>
              </a:r>
              <a:endParaRPr lang="en-US" sz="2400" dirty="0"/>
            </a:p>
          </p:txBody>
        </p:sp>
      </p:grpSp>
    </p:spTree>
    <p:extLst>
      <p:ext uri="{BB962C8B-B14F-4D97-AF65-F5344CB8AC3E}">
        <p14:creationId xmlns:p14="http://schemas.microsoft.com/office/powerpoint/2010/main" val="54983924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E6970051-121F-DFC8-0B82-EAA5CCD4258D}"/>
              </a:ext>
            </a:extLst>
          </p:cNvPr>
          <p:cNvGrpSpPr/>
          <p:nvPr/>
        </p:nvGrpSpPr>
        <p:grpSpPr>
          <a:xfrm rot="2708425">
            <a:off x="10649295" y="-272545"/>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0605857" y="303512"/>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699997" y="413906"/>
            <a:ext cx="876300" cy="1642187"/>
          </a:xfrm>
          <a:prstGeom prst="rect">
            <a:avLst/>
          </a:prstGeom>
        </p:spPr>
      </p:pic>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664624" y="-34301"/>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roup 22">
            <a:extLst>
              <a:ext uri="{FF2B5EF4-FFF2-40B4-BE49-F238E27FC236}">
                <a16:creationId xmlns:a16="http://schemas.microsoft.com/office/drawing/2014/main" id="{F73032AF-B905-48EF-94B4-533413E026E1}"/>
              </a:ext>
            </a:extLst>
          </p:cNvPr>
          <p:cNvGrpSpPr/>
          <p:nvPr/>
        </p:nvGrpSpPr>
        <p:grpSpPr>
          <a:xfrm>
            <a:off x="2895600" y="1350639"/>
            <a:ext cx="5846990" cy="1981200"/>
            <a:chOff x="234907" y="2680859"/>
            <a:chExt cx="5846990" cy="1981200"/>
          </a:xfrm>
        </p:grpSpPr>
        <p:pic>
          <p:nvPicPr>
            <p:cNvPr id="6" name="Picture 5">
              <a:extLst>
                <a:ext uri="{FF2B5EF4-FFF2-40B4-BE49-F238E27FC236}">
                  <a16:creationId xmlns:a16="http://schemas.microsoft.com/office/drawing/2014/main" id="{8BDDFBF3-DE9D-4D9D-A3DC-AD08C6A76149}"/>
                </a:ext>
              </a:extLst>
            </p:cNvPr>
            <p:cNvPicPr>
              <a:picLocks noChangeAspect="1"/>
            </p:cNvPicPr>
            <p:nvPr/>
          </p:nvPicPr>
          <p:blipFill>
            <a:blip r:embed="rId4"/>
            <a:stretch>
              <a:fillRect/>
            </a:stretch>
          </p:blipFill>
          <p:spPr>
            <a:xfrm>
              <a:off x="1750477" y="2680859"/>
              <a:ext cx="3147350" cy="1981200"/>
            </a:xfrm>
            <a:prstGeom prst="rect">
              <a:avLst/>
            </a:prstGeom>
          </p:spPr>
        </p:pic>
        <p:sp>
          <p:nvSpPr>
            <p:cNvPr id="51" name="TextBox 50">
              <a:extLst>
                <a:ext uri="{FF2B5EF4-FFF2-40B4-BE49-F238E27FC236}">
                  <a16:creationId xmlns:a16="http://schemas.microsoft.com/office/drawing/2014/main" id="{77CD9688-9BB4-47ED-8190-647D030A6464}"/>
                </a:ext>
              </a:extLst>
            </p:cNvPr>
            <p:cNvSpPr txBox="1"/>
            <p:nvPr/>
          </p:nvSpPr>
          <p:spPr>
            <a:xfrm>
              <a:off x="234907" y="2929299"/>
              <a:ext cx="1670094" cy="1200329"/>
            </a:xfrm>
            <a:prstGeom prst="rect">
              <a:avLst/>
            </a:prstGeom>
            <a:noFill/>
          </p:spPr>
          <p:txBody>
            <a:bodyPr wrap="square">
              <a:spAutoFit/>
            </a:bodyPr>
            <a:lstStyle/>
            <a:p>
              <a:pPr algn="ctr"/>
              <a:r>
                <a:rPr lang="vi-VN" sz="2400" dirty="0">
                  <a:solidFill>
                    <a:srgbClr val="FF7C00"/>
                  </a:solidFill>
                  <a:latin typeface="Times New Roman" panose="02020603050405020304" pitchFamily="18" charset="0"/>
                  <a:cs typeface="Times New Roman" panose="02020603050405020304" pitchFamily="18" charset="0"/>
                </a:rPr>
                <a:t>Phần không phân cực (kị nước) </a:t>
              </a:r>
              <a:endParaRPr lang="en-US" sz="2400" dirty="0">
                <a:solidFill>
                  <a:srgbClr val="FF7C00"/>
                </a:solidFill>
              </a:endParaRPr>
            </a:p>
          </p:txBody>
        </p:sp>
        <p:sp>
          <p:nvSpPr>
            <p:cNvPr id="55" name="TextBox 54">
              <a:extLst>
                <a:ext uri="{FF2B5EF4-FFF2-40B4-BE49-F238E27FC236}">
                  <a16:creationId xmlns:a16="http://schemas.microsoft.com/office/drawing/2014/main" id="{0DC7C730-3118-4183-9677-C69F6F3F390D}"/>
                </a:ext>
              </a:extLst>
            </p:cNvPr>
            <p:cNvSpPr txBox="1"/>
            <p:nvPr/>
          </p:nvSpPr>
          <p:spPr>
            <a:xfrm>
              <a:off x="4623799" y="2999877"/>
              <a:ext cx="1458098" cy="1200329"/>
            </a:xfrm>
            <a:prstGeom prst="rect">
              <a:avLst/>
            </a:prstGeom>
            <a:noFill/>
          </p:spPr>
          <p:txBody>
            <a:bodyPr wrap="square">
              <a:spAutoFit/>
            </a:bodyPr>
            <a:lstStyle/>
            <a:p>
              <a:pPr algn="ctr"/>
              <a:r>
                <a:rPr lang="vi-VN" sz="2400" dirty="0">
                  <a:solidFill>
                    <a:srgbClr val="0070C0"/>
                  </a:solidFill>
                  <a:latin typeface="Times New Roman" panose="02020603050405020304" pitchFamily="18" charset="0"/>
                  <a:cs typeface="Times New Roman" panose="02020603050405020304" pitchFamily="18" charset="0"/>
                </a:rPr>
                <a:t>Phần phân cực (ưa nước)</a:t>
              </a:r>
              <a:endParaRPr lang="en-US" sz="2400" dirty="0"/>
            </a:p>
          </p:txBody>
        </p:sp>
      </p:grpSp>
      <p:grpSp>
        <p:nvGrpSpPr>
          <p:cNvPr id="50" name="Group 49">
            <a:extLst>
              <a:ext uri="{FF2B5EF4-FFF2-40B4-BE49-F238E27FC236}">
                <a16:creationId xmlns:a16="http://schemas.microsoft.com/office/drawing/2014/main" id="{8068F42D-AB78-4C81-8C26-86F055AD4B74}"/>
              </a:ext>
            </a:extLst>
          </p:cNvPr>
          <p:cNvGrpSpPr/>
          <p:nvPr/>
        </p:nvGrpSpPr>
        <p:grpSpPr>
          <a:xfrm>
            <a:off x="2171098" y="0"/>
            <a:ext cx="7880984" cy="1196903"/>
            <a:chOff x="2171098" y="0"/>
            <a:chExt cx="7880984" cy="1196903"/>
          </a:xfrm>
        </p:grpSpPr>
        <p:grpSp>
          <p:nvGrpSpPr>
            <p:cNvPr id="54" name="Group 53">
              <a:extLst>
                <a:ext uri="{FF2B5EF4-FFF2-40B4-BE49-F238E27FC236}">
                  <a16:creationId xmlns:a16="http://schemas.microsoft.com/office/drawing/2014/main" id="{91C2ED77-A66A-4A0A-BF51-0F389175771A}"/>
                </a:ext>
              </a:extLst>
            </p:cNvPr>
            <p:cNvGrpSpPr/>
            <p:nvPr/>
          </p:nvGrpSpPr>
          <p:grpSpPr>
            <a:xfrm>
              <a:off x="2171098" y="0"/>
              <a:ext cx="7849804" cy="1196903"/>
              <a:chOff x="2512638" y="0"/>
              <a:chExt cx="7487968" cy="1196903"/>
            </a:xfrm>
          </p:grpSpPr>
          <p:sp>
            <p:nvSpPr>
              <p:cNvPr id="59" name="Rectangle 58">
                <a:extLst>
                  <a:ext uri="{FF2B5EF4-FFF2-40B4-BE49-F238E27FC236}">
                    <a16:creationId xmlns:a16="http://schemas.microsoft.com/office/drawing/2014/main" id="{921209B2-36A2-4796-A517-7719285A49AB}"/>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0" name="Flowchart: Delay 59">
                <a:extLst>
                  <a:ext uri="{FF2B5EF4-FFF2-40B4-BE49-F238E27FC236}">
                    <a16:creationId xmlns:a16="http://schemas.microsoft.com/office/drawing/2014/main" id="{A2313E37-A944-4AF8-BBAC-2729AE33BDDF}"/>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8" name="Channel URL">
              <a:extLst>
                <a:ext uri="{FF2B5EF4-FFF2-40B4-BE49-F238E27FC236}">
                  <a16:creationId xmlns:a16="http://schemas.microsoft.com/office/drawing/2014/main" id="{EAB6A2E1-E0F5-44E9-850F-C5B4AF5D1DC1}"/>
                </a:ext>
              </a:extLst>
            </p:cNvPr>
            <p:cNvSpPr txBox="1"/>
            <p:nvPr/>
          </p:nvSpPr>
          <p:spPr>
            <a:xfrm>
              <a:off x="2247427" y="249623"/>
              <a:ext cx="7804655" cy="501676"/>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ĐẶC ĐIỂM CẤU TẠO</a:t>
              </a:r>
              <a:r>
                <a:rPr lang="en-US" sz="2800" b="1" dirty="0">
                  <a:solidFill>
                    <a:srgbClr val="E7E6E6">
                      <a:lumMod val="10000"/>
                    </a:srgbClr>
                  </a:solidFill>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CỦA XÀ PHÒNG</a:t>
              </a:r>
            </a:p>
          </p:txBody>
        </p:sp>
      </p:grpSp>
      <p:grpSp>
        <p:nvGrpSpPr>
          <p:cNvPr id="61" name="Group 60">
            <a:extLst>
              <a:ext uri="{FF2B5EF4-FFF2-40B4-BE49-F238E27FC236}">
                <a16:creationId xmlns:a16="http://schemas.microsoft.com/office/drawing/2014/main" id="{AB71B6F8-EF2A-4F1D-9D4A-5D7346DB9856}"/>
              </a:ext>
            </a:extLst>
          </p:cNvPr>
          <p:cNvGrpSpPr/>
          <p:nvPr/>
        </p:nvGrpSpPr>
        <p:grpSpPr>
          <a:xfrm>
            <a:off x="1437267" y="3331839"/>
            <a:ext cx="9424973" cy="2360284"/>
            <a:chOff x="1383511" y="4044981"/>
            <a:chExt cx="9424973" cy="2360284"/>
          </a:xfrm>
        </p:grpSpPr>
        <p:pic>
          <p:nvPicPr>
            <p:cNvPr id="62" name="Picture 61">
              <a:extLst>
                <a:ext uri="{FF2B5EF4-FFF2-40B4-BE49-F238E27FC236}">
                  <a16:creationId xmlns:a16="http://schemas.microsoft.com/office/drawing/2014/main" id="{CCB6C067-B0B8-4D9A-9AFF-D9F2C564BFB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23752" r="4179" b="42019"/>
            <a:stretch/>
          </p:blipFill>
          <p:spPr>
            <a:xfrm>
              <a:off x="1383511" y="4044981"/>
              <a:ext cx="9424973" cy="2010362"/>
            </a:xfrm>
            <a:prstGeom prst="rect">
              <a:avLst/>
            </a:prstGeom>
          </p:spPr>
        </p:pic>
        <p:sp>
          <p:nvSpPr>
            <p:cNvPr id="63" name="TextBox 62">
              <a:extLst>
                <a:ext uri="{FF2B5EF4-FFF2-40B4-BE49-F238E27FC236}">
                  <a16:creationId xmlns:a16="http://schemas.microsoft.com/office/drawing/2014/main" id="{A5129BAE-8CF4-4CB6-B701-6B5D5FBF7677}"/>
                </a:ext>
              </a:extLst>
            </p:cNvPr>
            <p:cNvSpPr txBox="1"/>
            <p:nvPr/>
          </p:nvSpPr>
          <p:spPr>
            <a:xfrm>
              <a:off x="2910091" y="5943600"/>
              <a:ext cx="6629400" cy="461665"/>
            </a:xfrm>
            <a:prstGeom prst="rect">
              <a:avLst/>
            </a:prstGeom>
            <a:noFill/>
          </p:spPr>
          <p:txBody>
            <a:bodyPr wrap="square" rtlCol="0">
              <a:spAutoFit/>
            </a:bodyPr>
            <a:lstStyle/>
            <a:p>
              <a:pPr algn="ctr"/>
              <a:r>
                <a:rPr lang="en-US" sz="2400" i="1" dirty="0" err="1">
                  <a:latin typeface="Times New Roman" panose="02020603050405020304" pitchFamily="18" charset="0"/>
                  <a:cs typeface="Times New Roman" panose="02020603050405020304" pitchFamily="18" charset="0"/>
                </a:rPr>
                <a:t>Xà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phòng</a:t>
              </a:r>
              <a:r>
                <a:rPr lang="en-US" sz="2400" i="1" dirty="0">
                  <a:latin typeface="Times New Roman" panose="02020603050405020304" pitchFamily="18" charset="0"/>
                  <a:cs typeface="Times New Roman" panose="02020603050405020304" pitchFamily="18" charset="0"/>
                </a:rPr>
                <a:t> sodium palmitate</a:t>
              </a:r>
            </a:p>
          </p:txBody>
        </p:sp>
      </p:grpSp>
    </p:spTree>
    <p:extLst>
      <p:ext uri="{BB962C8B-B14F-4D97-AF65-F5344CB8AC3E}">
        <p14:creationId xmlns:p14="http://schemas.microsoft.com/office/powerpoint/2010/main" val="125722605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E6970051-121F-DFC8-0B82-EAA5CCD4258D}"/>
              </a:ext>
            </a:extLst>
          </p:cNvPr>
          <p:cNvGrpSpPr/>
          <p:nvPr/>
        </p:nvGrpSpPr>
        <p:grpSpPr>
          <a:xfrm rot="2708425">
            <a:off x="10649295" y="-272545"/>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0605857" y="303512"/>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699997" y="413906"/>
            <a:ext cx="876300" cy="1642187"/>
          </a:xfrm>
          <a:prstGeom prst="rect">
            <a:avLst/>
          </a:prstGeom>
        </p:spPr>
      </p:pic>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664624" y="-34301"/>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1E20FCAC-083A-448D-AF34-D8E8BC9D7215}"/>
              </a:ext>
            </a:extLst>
          </p:cNvPr>
          <p:cNvGrpSpPr/>
          <p:nvPr/>
        </p:nvGrpSpPr>
        <p:grpSpPr>
          <a:xfrm>
            <a:off x="187581" y="1631204"/>
            <a:ext cx="6036978" cy="1981199"/>
            <a:chOff x="5778928" y="1972839"/>
            <a:chExt cx="6036978" cy="1981199"/>
          </a:xfrm>
        </p:grpSpPr>
        <p:pic>
          <p:nvPicPr>
            <p:cNvPr id="17" name="Picture 16">
              <a:extLst>
                <a:ext uri="{FF2B5EF4-FFF2-40B4-BE49-F238E27FC236}">
                  <a16:creationId xmlns:a16="http://schemas.microsoft.com/office/drawing/2014/main" id="{F8EEF577-C946-4C8F-B426-69C07F56895C}"/>
                </a:ext>
              </a:extLst>
            </p:cNvPr>
            <p:cNvPicPr>
              <a:picLocks noChangeAspect="1"/>
            </p:cNvPicPr>
            <p:nvPr/>
          </p:nvPicPr>
          <p:blipFill>
            <a:blip r:embed="rId4"/>
            <a:stretch>
              <a:fillRect/>
            </a:stretch>
          </p:blipFill>
          <p:spPr>
            <a:xfrm>
              <a:off x="7262359" y="1972839"/>
              <a:ext cx="3211357" cy="1981199"/>
            </a:xfrm>
            <a:prstGeom prst="rect">
              <a:avLst/>
            </a:prstGeom>
          </p:spPr>
        </p:pic>
        <p:sp>
          <p:nvSpPr>
            <p:cNvPr id="52" name="TextBox 51">
              <a:extLst>
                <a:ext uri="{FF2B5EF4-FFF2-40B4-BE49-F238E27FC236}">
                  <a16:creationId xmlns:a16="http://schemas.microsoft.com/office/drawing/2014/main" id="{3A285B77-F214-4F7D-A8A6-BA79CCC2B07F}"/>
                </a:ext>
              </a:extLst>
            </p:cNvPr>
            <p:cNvSpPr txBox="1"/>
            <p:nvPr/>
          </p:nvSpPr>
          <p:spPr>
            <a:xfrm>
              <a:off x="5778928" y="2268194"/>
              <a:ext cx="1670094" cy="1200329"/>
            </a:xfrm>
            <a:prstGeom prst="rect">
              <a:avLst/>
            </a:prstGeom>
            <a:noFill/>
          </p:spPr>
          <p:txBody>
            <a:bodyPr wrap="square">
              <a:spAutoFit/>
            </a:bodyPr>
            <a:lstStyle/>
            <a:p>
              <a:pPr algn="ctr"/>
              <a:r>
                <a:rPr lang="vi-VN" sz="2400" dirty="0">
                  <a:solidFill>
                    <a:srgbClr val="FF7C00"/>
                  </a:solidFill>
                  <a:latin typeface="Times New Roman" panose="02020603050405020304" pitchFamily="18" charset="0"/>
                  <a:cs typeface="Times New Roman" panose="02020603050405020304" pitchFamily="18" charset="0"/>
                </a:rPr>
                <a:t>Phần không phân cực (kị nước) </a:t>
              </a:r>
              <a:endParaRPr lang="en-US" sz="2400" dirty="0">
                <a:solidFill>
                  <a:srgbClr val="FF7C00"/>
                </a:solidFill>
              </a:endParaRPr>
            </a:p>
          </p:txBody>
        </p:sp>
        <p:sp>
          <p:nvSpPr>
            <p:cNvPr id="56" name="TextBox 55">
              <a:extLst>
                <a:ext uri="{FF2B5EF4-FFF2-40B4-BE49-F238E27FC236}">
                  <a16:creationId xmlns:a16="http://schemas.microsoft.com/office/drawing/2014/main" id="{4C283BDB-2701-4C1D-AB08-5E8F00BA2A6F}"/>
                </a:ext>
              </a:extLst>
            </p:cNvPr>
            <p:cNvSpPr txBox="1"/>
            <p:nvPr/>
          </p:nvSpPr>
          <p:spPr>
            <a:xfrm>
              <a:off x="10357808" y="2381428"/>
              <a:ext cx="1458098" cy="1200329"/>
            </a:xfrm>
            <a:prstGeom prst="rect">
              <a:avLst/>
            </a:prstGeom>
            <a:noFill/>
          </p:spPr>
          <p:txBody>
            <a:bodyPr wrap="square">
              <a:spAutoFit/>
            </a:bodyPr>
            <a:lstStyle/>
            <a:p>
              <a:pPr algn="ctr"/>
              <a:r>
                <a:rPr lang="vi-VN" sz="2400" dirty="0">
                  <a:solidFill>
                    <a:srgbClr val="0070C0"/>
                  </a:solidFill>
                  <a:latin typeface="Times New Roman" panose="02020603050405020304" pitchFamily="18" charset="0"/>
                  <a:cs typeface="Times New Roman" panose="02020603050405020304" pitchFamily="18" charset="0"/>
                </a:rPr>
                <a:t>Phần phân cực (ưa nước)</a:t>
              </a:r>
              <a:endParaRPr lang="en-US" sz="2400" dirty="0"/>
            </a:p>
          </p:txBody>
        </p:sp>
      </p:grpSp>
      <p:grpSp>
        <p:nvGrpSpPr>
          <p:cNvPr id="26" name="Group 25">
            <a:extLst>
              <a:ext uri="{FF2B5EF4-FFF2-40B4-BE49-F238E27FC236}">
                <a16:creationId xmlns:a16="http://schemas.microsoft.com/office/drawing/2014/main" id="{C25A5B14-0801-4710-BC0D-55CF1802967F}"/>
              </a:ext>
            </a:extLst>
          </p:cNvPr>
          <p:cNvGrpSpPr/>
          <p:nvPr/>
        </p:nvGrpSpPr>
        <p:grpSpPr>
          <a:xfrm>
            <a:off x="6082508" y="1711812"/>
            <a:ext cx="6017987" cy="1890677"/>
            <a:chOff x="5778928" y="3993776"/>
            <a:chExt cx="6017987" cy="1890677"/>
          </a:xfrm>
        </p:grpSpPr>
        <p:pic>
          <p:nvPicPr>
            <p:cNvPr id="19" name="Picture 18">
              <a:extLst>
                <a:ext uri="{FF2B5EF4-FFF2-40B4-BE49-F238E27FC236}">
                  <a16:creationId xmlns:a16="http://schemas.microsoft.com/office/drawing/2014/main" id="{2EF88EDE-814A-45C7-9FD6-47CAEF0A96EF}"/>
                </a:ext>
              </a:extLst>
            </p:cNvPr>
            <p:cNvPicPr>
              <a:picLocks noChangeAspect="1"/>
            </p:cNvPicPr>
            <p:nvPr/>
          </p:nvPicPr>
          <p:blipFill>
            <a:blip r:embed="rId5"/>
            <a:stretch>
              <a:fillRect/>
            </a:stretch>
          </p:blipFill>
          <p:spPr>
            <a:xfrm>
              <a:off x="7353543" y="3993776"/>
              <a:ext cx="3125921" cy="1890677"/>
            </a:xfrm>
            <a:prstGeom prst="rect">
              <a:avLst/>
            </a:prstGeom>
          </p:spPr>
        </p:pic>
        <p:sp>
          <p:nvSpPr>
            <p:cNvPr id="53" name="TextBox 52">
              <a:extLst>
                <a:ext uri="{FF2B5EF4-FFF2-40B4-BE49-F238E27FC236}">
                  <a16:creationId xmlns:a16="http://schemas.microsoft.com/office/drawing/2014/main" id="{73505A73-69FB-4516-A7BB-056DA97190E5}"/>
                </a:ext>
              </a:extLst>
            </p:cNvPr>
            <p:cNvSpPr txBox="1"/>
            <p:nvPr/>
          </p:nvSpPr>
          <p:spPr>
            <a:xfrm>
              <a:off x="5778928" y="4275041"/>
              <a:ext cx="1670094" cy="1200329"/>
            </a:xfrm>
            <a:prstGeom prst="rect">
              <a:avLst/>
            </a:prstGeom>
            <a:noFill/>
          </p:spPr>
          <p:txBody>
            <a:bodyPr wrap="square">
              <a:spAutoFit/>
            </a:bodyPr>
            <a:lstStyle/>
            <a:p>
              <a:pPr algn="ctr"/>
              <a:r>
                <a:rPr lang="vi-VN" sz="2400" dirty="0">
                  <a:solidFill>
                    <a:srgbClr val="FF7C00"/>
                  </a:solidFill>
                  <a:latin typeface="Times New Roman" panose="02020603050405020304" pitchFamily="18" charset="0"/>
                  <a:cs typeface="Times New Roman" panose="02020603050405020304" pitchFamily="18" charset="0"/>
                </a:rPr>
                <a:t>Phần không phân cực (kị nước) </a:t>
              </a:r>
              <a:endParaRPr lang="en-US" sz="2400" dirty="0">
                <a:solidFill>
                  <a:srgbClr val="FF7C00"/>
                </a:solidFill>
              </a:endParaRPr>
            </a:p>
          </p:txBody>
        </p:sp>
        <p:sp>
          <p:nvSpPr>
            <p:cNvPr id="57" name="TextBox 56">
              <a:extLst>
                <a:ext uri="{FF2B5EF4-FFF2-40B4-BE49-F238E27FC236}">
                  <a16:creationId xmlns:a16="http://schemas.microsoft.com/office/drawing/2014/main" id="{4DEBE16B-2462-469F-840F-7950F9DF662B}"/>
                </a:ext>
              </a:extLst>
            </p:cNvPr>
            <p:cNvSpPr txBox="1"/>
            <p:nvPr/>
          </p:nvSpPr>
          <p:spPr>
            <a:xfrm>
              <a:off x="10338817" y="4271966"/>
              <a:ext cx="1458098" cy="1200329"/>
            </a:xfrm>
            <a:prstGeom prst="rect">
              <a:avLst/>
            </a:prstGeom>
            <a:noFill/>
          </p:spPr>
          <p:txBody>
            <a:bodyPr wrap="square">
              <a:spAutoFit/>
            </a:bodyPr>
            <a:lstStyle/>
            <a:p>
              <a:pPr algn="ctr"/>
              <a:r>
                <a:rPr lang="vi-VN" sz="2400" dirty="0">
                  <a:solidFill>
                    <a:srgbClr val="0070C0"/>
                  </a:solidFill>
                  <a:latin typeface="Times New Roman" panose="02020603050405020304" pitchFamily="18" charset="0"/>
                  <a:cs typeface="Times New Roman" panose="02020603050405020304" pitchFamily="18" charset="0"/>
                </a:rPr>
                <a:t>Phần phân cực (ưa nước)</a:t>
              </a:r>
              <a:endParaRPr lang="en-US" sz="2400" dirty="0"/>
            </a:p>
          </p:txBody>
        </p:sp>
      </p:grpSp>
      <p:grpSp>
        <p:nvGrpSpPr>
          <p:cNvPr id="50" name="Group 49">
            <a:extLst>
              <a:ext uri="{FF2B5EF4-FFF2-40B4-BE49-F238E27FC236}">
                <a16:creationId xmlns:a16="http://schemas.microsoft.com/office/drawing/2014/main" id="{8068F42D-AB78-4C81-8C26-86F055AD4B74}"/>
              </a:ext>
            </a:extLst>
          </p:cNvPr>
          <p:cNvGrpSpPr/>
          <p:nvPr/>
        </p:nvGrpSpPr>
        <p:grpSpPr>
          <a:xfrm>
            <a:off x="2171098" y="0"/>
            <a:ext cx="7880984" cy="1196903"/>
            <a:chOff x="2171098" y="0"/>
            <a:chExt cx="7880984" cy="1196903"/>
          </a:xfrm>
        </p:grpSpPr>
        <p:grpSp>
          <p:nvGrpSpPr>
            <p:cNvPr id="54" name="Group 53">
              <a:extLst>
                <a:ext uri="{FF2B5EF4-FFF2-40B4-BE49-F238E27FC236}">
                  <a16:creationId xmlns:a16="http://schemas.microsoft.com/office/drawing/2014/main" id="{91C2ED77-A66A-4A0A-BF51-0F389175771A}"/>
                </a:ext>
              </a:extLst>
            </p:cNvPr>
            <p:cNvGrpSpPr/>
            <p:nvPr/>
          </p:nvGrpSpPr>
          <p:grpSpPr>
            <a:xfrm>
              <a:off x="2171098" y="0"/>
              <a:ext cx="7849804" cy="1196903"/>
              <a:chOff x="2512638" y="0"/>
              <a:chExt cx="7487968" cy="1196903"/>
            </a:xfrm>
          </p:grpSpPr>
          <p:sp>
            <p:nvSpPr>
              <p:cNvPr id="59" name="Rectangle 58">
                <a:extLst>
                  <a:ext uri="{FF2B5EF4-FFF2-40B4-BE49-F238E27FC236}">
                    <a16:creationId xmlns:a16="http://schemas.microsoft.com/office/drawing/2014/main" id="{921209B2-36A2-4796-A517-7719285A49AB}"/>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0" name="Flowchart: Delay 59">
                <a:extLst>
                  <a:ext uri="{FF2B5EF4-FFF2-40B4-BE49-F238E27FC236}">
                    <a16:creationId xmlns:a16="http://schemas.microsoft.com/office/drawing/2014/main" id="{A2313E37-A944-4AF8-BBAC-2729AE33BDDF}"/>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8" name="Channel URL">
              <a:extLst>
                <a:ext uri="{FF2B5EF4-FFF2-40B4-BE49-F238E27FC236}">
                  <a16:creationId xmlns:a16="http://schemas.microsoft.com/office/drawing/2014/main" id="{EAB6A2E1-E0F5-44E9-850F-C5B4AF5D1DC1}"/>
                </a:ext>
              </a:extLst>
            </p:cNvPr>
            <p:cNvSpPr txBox="1"/>
            <p:nvPr/>
          </p:nvSpPr>
          <p:spPr>
            <a:xfrm>
              <a:off x="2247427" y="249623"/>
              <a:ext cx="7804655" cy="501676"/>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ĐẶC ĐIỂM CẤU TẠO CỦA CHẤT GIẶT RỬA</a:t>
              </a:r>
            </a:p>
          </p:txBody>
        </p:sp>
      </p:grpSp>
      <p:grpSp>
        <p:nvGrpSpPr>
          <p:cNvPr id="61" name="Group 60">
            <a:extLst>
              <a:ext uri="{FF2B5EF4-FFF2-40B4-BE49-F238E27FC236}">
                <a16:creationId xmlns:a16="http://schemas.microsoft.com/office/drawing/2014/main" id="{8525EFFF-112D-44DF-BA89-73359AB43BCE}"/>
              </a:ext>
            </a:extLst>
          </p:cNvPr>
          <p:cNvGrpSpPr/>
          <p:nvPr/>
        </p:nvGrpSpPr>
        <p:grpSpPr>
          <a:xfrm>
            <a:off x="658450" y="3597155"/>
            <a:ext cx="5098881" cy="1997498"/>
            <a:chOff x="1759119" y="3276600"/>
            <a:chExt cx="8763000" cy="3072735"/>
          </a:xfrm>
        </p:grpSpPr>
        <p:pic>
          <p:nvPicPr>
            <p:cNvPr id="62" name="Picture 61">
              <a:extLst>
                <a:ext uri="{FF2B5EF4-FFF2-40B4-BE49-F238E27FC236}">
                  <a16:creationId xmlns:a16="http://schemas.microsoft.com/office/drawing/2014/main" id="{4CB75D04-9F21-477A-B926-1AEFCD551EC9}"/>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007" t="7175" r="2863" b="28500"/>
            <a:stretch/>
          </p:blipFill>
          <p:spPr>
            <a:xfrm>
              <a:off x="1759119" y="3276600"/>
              <a:ext cx="8763000" cy="2569237"/>
            </a:xfrm>
            <a:prstGeom prst="rect">
              <a:avLst/>
            </a:prstGeom>
          </p:spPr>
        </p:pic>
        <p:sp>
          <p:nvSpPr>
            <p:cNvPr id="63" name="TextBox 62">
              <a:extLst>
                <a:ext uri="{FF2B5EF4-FFF2-40B4-BE49-F238E27FC236}">
                  <a16:creationId xmlns:a16="http://schemas.microsoft.com/office/drawing/2014/main" id="{704B0D28-BA6B-4268-8383-050ECCFB03E2}"/>
                </a:ext>
              </a:extLst>
            </p:cNvPr>
            <p:cNvSpPr txBox="1"/>
            <p:nvPr/>
          </p:nvSpPr>
          <p:spPr>
            <a:xfrm>
              <a:off x="2086369" y="5826115"/>
              <a:ext cx="8019257" cy="523220"/>
            </a:xfrm>
            <a:prstGeom prst="rect">
              <a:avLst/>
            </a:prstGeom>
            <a:noFill/>
          </p:spPr>
          <p:txBody>
            <a:bodyPr wrap="square" rtlCol="0">
              <a:spAutoFit/>
            </a:bodyPr>
            <a:lstStyle/>
            <a:p>
              <a:pPr algn="ct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tổng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sodium </a:t>
              </a:r>
              <a:r>
                <a:rPr lang="en-US" sz="2800" i="1" dirty="0" err="1">
                  <a:latin typeface="Times New Roman" panose="02020603050405020304" pitchFamily="18" charset="0"/>
                  <a:cs typeface="Times New Roman" panose="02020603050405020304" pitchFamily="18" charset="0"/>
                </a:rPr>
                <a:t>laurylsulfate</a:t>
              </a:r>
              <a:endParaRPr lang="en-US" sz="2800" i="1" dirty="0">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7415AAE2-D670-4972-A809-E60B9B5D8696}"/>
              </a:ext>
            </a:extLst>
          </p:cNvPr>
          <p:cNvGrpSpPr/>
          <p:nvPr/>
        </p:nvGrpSpPr>
        <p:grpSpPr>
          <a:xfrm>
            <a:off x="6356619" y="3833801"/>
            <a:ext cx="5447468" cy="2266494"/>
            <a:chOff x="6356619" y="3833801"/>
            <a:chExt cx="5447468" cy="2266494"/>
          </a:xfrm>
        </p:grpSpPr>
        <p:pic>
          <p:nvPicPr>
            <p:cNvPr id="64" name="Picture 63">
              <a:extLst>
                <a:ext uri="{FF2B5EF4-FFF2-40B4-BE49-F238E27FC236}">
                  <a16:creationId xmlns:a16="http://schemas.microsoft.com/office/drawing/2014/main" id="{6F1FADF2-77BD-486C-B6AE-6B73EBE24492}"/>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62322" r="2157" b="16249"/>
            <a:stretch/>
          </p:blipFill>
          <p:spPr>
            <a:xfrm>
              <a:off x="6356619" y="3833801"/>
              <a:ext cx="5447468" cy="1312387"/>
            </a:xfrm>
            <a:prstGeom prst="rect">
              <a:avLst/>
            </a:prstGeom>
          </p:spPr>
        </p:pic>
        <p:sp>
          <p:nvSpPr>
            <p:cNvPr id="65" name="TextBox 64">
              <a:extLst>
                <a:ext uri="{FF2B5EF4-FFF2-40B4-BE49-F238E27FC236}">
                  <a16:creationId xmlns:a16="http://schemas.microsoft.com/office/drawing/2014/main" id="{B7801FA9-38A4-40A2-8DE4-D94DC84CF09E}"/>
                </a:ext>
              </a:extLst>
            </p:cNvPr>
            <p:cNvSpPr txBox="1"/>
            <p:nvPr/>
          </p:nvSpPr>
          <p:spPr>
            <a:xfrm>
              <a:off x="6876238" y="5146188"/>
              <a:ext cx="4666123" cy="954107"/>
            </a:xfrm>
            <a:prstGeom prst="rect">
              <a:avLst/>
            </a:prstGeom>
            <a:noFill/>
          </p:spPr>
          <p:txBody>
            <a:bodyPr wrap="square" rtlCol="0">
              <a:spAutoFit/>
            </a:bodyPr>
            <a:lstStyle/>
            <a:p>
              <a:pPr algn="ct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tổng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sodium </a:t>
              </a:r>
              <a:r>
                <a:rPr lang="en-US" sz="2800" i="1" dirty="0" err="1">
                  <a:latin typeface="Times New Roman" panose="02020603050405020304" pitchFamily="18" charset="0"/>
                  <a:cs typeface="Times New Roman" panose="02020603050405020304" pitchFamily="18" charset="0"/>
                </a:rPr>
                <a:t>laureth</a:t>
              </a:r>
              <a:r>
                <a:rPr lang="en-US" sz="2800" i="1" dirty="0">
                  <a:latin typeface="Times New Roman" panose="02020603050405020304" pitchFamily="18" charset="0"/>
                  <a:cs typeface="Times New Roman" panose="02020603050405020304" pitchFamily="18" charset="0"/>
                </a:rPr>
                <a:t> sulfate</a:t>
              </a:r>
            </a:p>
          </p:txBody>
        </p:sp>
      </p:grpSp>
    </p:spTree>
    <p:extLst>
      <p:ext uri="{BB962C8B-B14F-4D97-AF65-F5344CB8AC3E}">
        <p14:creationId xmlns:p14="http://schemas.microsoft.com/office/powerpoint/2010/main" val="387245560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47939F-B693-8CE3-6787-5FAB0BEAC7ED}"/>
              </a:ext>
            </a:extLst>
          </p:cNvPr>
          <p:cNvGrpSpPr/>
          <p:nvPr/>
        </p:nvGrpSpPr>
        <p:grpSpPr>
          <a:xfrm>
            <a:off x="0" y="0"/>
            <a:ext cx="12192000" cy="1308796"/>
            <a:chOff x="0" y="0"/>
            <a:chExt cx="12192000" cy="1308796"/>
          </a:xfrm>
        </p:grpSpPr>
        <p:sp>
          <p:nvSpPr>
            <p:cNvPr id="22" name="Rectangle 21">
              <a:extLst>
                <a:ext uri="{FF2B5EF4-FFF2-40B4-BE49-F238E27FC236}">
                  <a16:creationId xmlns:a16="http://schemas.microsoft.com/office/drawing/2014/main" id="{4B34415E-D846-2840-2A93-40130C606339}"/>
                </a:ext>
              </a:extLst>
            </p:cNvPr>
            <p:cNvSpPr/>
            <p:nvPr/>
          </p:nvSpPr>
          <p:spPr>
            <a:xfrm>
              <a:off x="0" y="0"/>
              <a:ext cx="12192000" cy="573251"/>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C32A8C0-A43C-546A-DFBD-DE541AFA673C}"/>
                </a:ext>
              </a:extLst>
            </p:cNvPr>
            <p:cNvSpPr/>
            <p:nvPr/>
          </p:nvSpPr>
          <p:spPr>
            <a:xfrm>
              <a:off x="0" y="193755"/>
              <a:ext cx="12192000" cy="11150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Channel URL">
              <a:extLst>
                <a:ext uri="{FF2B5EF4-FFF2-40B4-BE49-F238E27FC236}">
                  <a16:creationId xmlns:a16="http://schemas.microsoft.com/office/drawing/2014/main" id="{D51CFFB9-A97C-6115-1743-49705AC16F6C}"/>
                </a:ext>
              </a:extLst>
            </p:cNvPr>
            <p:cNvSpPr txBox="1"/>
            <p:nvPr/>
          </p:nvSpPr>
          <p:spPr>
            <a:xfrm>
              <a:off x="1750477" y="287113"/>
              <a:ext cx="8520923" cy="911019"/>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2. ĐẶC ĐIỂM CẤU TẠO CỦA XÀ PHÒNG VÀ CHẤT GIẶT RỬA</a:t>
              </a:r>
            </a:p>
          </p:txBody>
        </p:sp>
      </p:grpSp>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pic>
        <p:nvPicPr>
          <p:cNvPr id="21" name="Picture 20">
            <a:extLst>
              <a:ext uri="{FF2B5EF4-FFF2-40B4-BE49-F238E27FC236}">
                <a16:creationId xmlns:a16="http://schemas.microsoft.com/office/drawing/2014/main" id="{29CCC41D-6F24-3412-9FC8-7A5244ED669B}"/>
              </a:ext>
            </a:extLst>
          </p:cNvPr>
          <p:cNvPicPr>
            <a:picLocks noChangeAspect="1"/>
          </p:cNvPicPr>
          <p:nvPr/>
        </p:nvPicPr>
        <p:blipFill>
          <a:blip r:embed="rId4"/>
          <a:stretch>
            <a:fillRect/>
          </a:stretch>
        </p:blipFill>
        <p:spPr>
          <a:xfrm>
            <a:off x="2005303" y="1447651"/>
            <a:ext cx="8610600" cy="1500063"/>
          </a:xfrm>
          <a:prstGeom prst="rect">
            <a:avLst/>
          </a:prstGeom>
        </p:spPr>
      </p:pic>
      <p:sp>
        <p:nvSpPr>
          <p:cNvPr id="23" name="Rectangle: Rounded Corners 22">
            <a:extLst>
              <a:ext uri="{FF2B5EF4-FFF2-40B4-BE49-F238E27FC236}">
                <a16:creationId xmlns:a16="http://schemas.microsoft.com/office/drawing/2014/main" id="{4F8BEA91-9987-E397-4123-33C6C25BDB2F}"/>
              </a:ext>
            </a:extLst>
          </p:cNvPr>
          <p:cNvSpPr/>
          <p:nvPr/>
        </p:nvSpPr>
        <p:spPr>
          <a:xfrm>
            <a:off x="3991779" y="3039947"/>
            <a:ext cx="2133600" cy="381000"/>
          </a:xfrm>
          <a:prstGeom prst="roundRect">
            <a:avLst>
              <a:gd name="adj" fmla="val 50000"/>
            </a:avLst>
          </a:prstGeom>
          <a:solidFill>
            <a:srgbClr val="49712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Đuôi dài kị nước</a:t>
            </a:r>
          </a:p>
        </p:txBody>
      </p:sp>
      <p:sp>
        <p:nvSpPr>
          <p:cNvPr id="24" name="Rectangle: Rounded Corners 23">
            <a:extLst>
              <a:ext uri="{FF2B5EF4-FFF2-40B4-BE49-F238E27FC236}">
                <a16:creationId xmlns:a16="http://schemas.microsoft.com/office/drawing/2014/main" id="{92F84579-ABCE-1B70-39C1-37D3DFDA797D}"/>
              </a:ext>
            </a:extLst>
          </p:cNvPr>
          <p:cNvSpPr/>
          <p:nvPr/>
        </p:nvSpPr>
        <p:spPr>
          <a:xfrm>
            <a:off x="8758099" y="2982276"/>
            <a:ext cx="2133600" cy="381000"/>
          </a:xfrm>
          <a:prstGeom prst="roundRect">
            <a:avLst>
              <a:gd name="adj" fmla="val 50000"/>
            </a:avLst>
          </a:prstGeom>
          <a:solidFill>
            <a:srgbClr val="FF7C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Đầu ưa nước</a:t>
            </a:r>
          </a:p>
        </p:txBody>
      </p:sp>
      <p:sp>
        <p:nvSpPr>
          <p:cNvPr id="256" name="TextBox 255">
            <a:extLst>
              <a:ext uri="{FF2B5EF4-FFF2-40B4-BE49-F238E27FC236}">
                <a16:creationId xmlns:a16="http://schemas.microsoft.com/office/drawing/2014/main" id="{DC3BFA37-C75F-F355-FC21-B851AA4A0341}"/>
              </a:ext>
            </a:extLst>
          </p:cNvPr>
          <p:cNvSpPr txBox="1"/>
          <p:nvPr/>
        </p:nvSpPr>
        <p:spPr>
          <a:xfrm>
            <a:off x="422788" y="1332459"/>
            <a:ext cx="6629400" cy="523220"/>
          </a:xfrm>
          <a:prstGeom prst="rect">
            <a:avLst/>
          </a:prstGeom>
          <a:noFill/>
        </p:spPr>
        <p:txBody>
          <a:bodyPr wrap="square" rtlCol="0">
            <a:spAutoFit/>
          </a:bodyPr>
          <a:lstStyle/>
          <a:p>
            <a:pPr algn="ctr"/>
            <a:r>
              <a:rPr lang="en-US" sz="2800" dirty="0" err="1">
                <a:solidFill>
                  <a:srgbClr val="00B050"/>
                </a:solidFill>
                <a:latin typeface="Times New Roman" panose="02020603050405020304" pitchFamily="18" charset="0"/>
                <a:cs typeface="Times New Roman" panose="02020603050405020304" pitchFamily="18" charset="0"/>
              </a:rPr>
              <a:t>Ví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a:t>
            </a:r>
            <a:r>
              <a:rPr lang="en-US" sz="2800" dirty="0">
                <a:solidFill>
                  <a:srgbClr val="00B050"/>
                </a:solidFill>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Xà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sodium palmitate</a:t>
            </a:r>
          </a:p>
        </p:txBody>
      </p:sp>
      <p:sp>
        <p:nvSpPr>
          <p:cNvPr id="262" name="TextBox 261">
            <a:extLst>
              <a:ext uri="{FF2B5EF4-FFF2-40B4-BE49-F238E27FC236}">
                <a16:creationId xmlns:a16="http://schemas.microsoft.com/office/drawing/2014/main" id="{C14EEEA7-9040-0214-A6C0-1211E5A24D2A}"/>
              </a:ext>
            </a:extLst>
          </p:cNvPr>
          <p:cNvSpPr txBox="1"/>
          <p:nvPr/>
        </p:nvSpPr>
        <p:spPr>
          <a:xfrm>
            <a:off x="833822" y="3475319"/>
            <a:ext cx="8019257" cy="523220"/>
          </a:xfrm>
          <a:prstGeom prst="rect">
            <a:avLst/>
          </a:prstGeom>
          <a:noFill/>
        </p:spPr>
        <p:txBody>
          <a:bodyPr wrap="square" rtlCol="0">
            <a:spAutoFit/>
          </a:bodyPr>
          <a:lstStyle/>
          <a:p>
            <a:pPr algn="ctr"/>
            <a:r>
              <a:rPr lang="en-US" sz="2800" dirty="0" err="1">
                <a:solidFill>
                  <a:srgbClr val="00B050"/>
                </a:solidFill>
                <a:latin typeface="Times New Roman" panose="02020603050405020304" pitchFamily="18" charset="0"/>
                <a:cs typeface="Times New Roman" panose="02020603050405020304" pitchFamily="18" charset="0"/>
              </a:rPr>
              <a:t>Ví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a:t>
            </a:r>
            <a:r>
              <a:rPr lang="en-US" sz="2800" dirty="0">
                <a:solidFill>
                  <a:srgbClr val="00B050"/>
                </a:solidFill>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sodium </a:t>
            </a:r>
            <a:r>
              <a:rPr lang="en-US" sz="2800" dirty="0" err="1">
                <a:latin typeface="Times New Roman" panose="02020603050405020304" pitchFamily="18" charset="0"/>
                <a:cs typeface="Times New Roman" panose="02020603050405020304" pitchFamily="18" charset="0"/>
              </a:rPr>
              <a:t>laurylsulfate</a:t>
            </a:r>
            <a:endParaRPr lang="en-US" sz="2800" dirty="0">
              <a:latin typeface="Times New Roman" panose="02020603050405020304" pitchFamily="18" charset="0"/>
              <a:cs typeface="Times New Roman" panose="02020603050405020304" pitchFamily="18" charset="0"/>
            </a:endParaRPr>
          </a:p>
        </p:txBody>
      </p:sp>
      <p:pic>
        <p:nvPicPr>
          <p:cNvPr id="264" name="Picture 263">
            <a:extLst>
              <a:ext uri="{FF2B5EF4-FFF2-40B4-BE49-F238E27FC236}">
                <a16:creationId xmlns:a16="http://schemas.microsoft.com/office/drawing/2014/main" id="{54F9A5C8-896D-4F88-5FDC-BC49DF314424}"/>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28800" y="4068015"/>
            <a:ext cx="8787103" cy="1951785"/>
          </a:xfrm>
          <a:prstGeom prst="rect">
            <a:avLst/>
          </a:prstGeom>
        </p:spPr>
      </p:pic>
      <p:sp>
        <p:nvSpPr>
          <p:cNvPr id="265" name="Rectangle: Rounded Corners 264">
            <a:extLst>
              <a:ext uri="{FF2B5EF4-FFF2-40B4-BE49-F238E27FC236}">
                <a16:creationId xmlns:a16="http://schemas.microsoft.com/office/drawing/2014/main" id="{B3654848-F8A8-7275-F885-D74628006A0F}"/>
              </a:ext>
            </a:extLst>
          </p:cNvPr>
          <p:cNvSpPr/>
          <p:nvPr/>
        </p:nvSpPr>
        <p:spPr>
          <a:xfrm>
            <a:off x="3310880" y="5202212"/>
            <a:ext cx="2133600" cy="381000"/>
          </a:xfrm>
          <a:prstGeom prst="roundRect">
            <a:avLst>
              <a:gd name="adj" fmla="val 50000"/>
            </a:avLst>
          </a:prstGeom>
          <a:solidFill>
            <a:srgbClr val="49712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Đuôi dài kị nước</a:t>
            </a:r>
          </a:p>
        </p:txBody>
      </p:sp>
      <p:sp>
        <p:nvSpPr>
          <p:cNvPr id="266" name="Rectangle: Rounded Corners 265">
            <a:extLst>
              <a:ext uri="{FF2B5EF4-FFF2-40B4-BE49-F238E27FC236}">
                <a16:creationId xmlns:a16="http://schemas.microsoft.com/office/drawing/2014/main" id="{F17837B5-D423-ADA6-D6BB-04216222B3F2}"/>
              </a:ext>
            </a:extLst>
          </p:cNvPr>
          <p:cNvSpPr/>
          <p:nvPr/>
        </p:nvSpPr>
        <p:spPr>
          <a:xfrm>
            <a:off x="8077200" y="5700052"/>
            <a:ext cx="2133600" cy="381000"/>
          </a:xfrm>
          <a:prstGeom prst="roundRect">
            <a:avLst>
              <a:gd name="adj" fmla="val 50000"/>
            </a:avLst>
          </a:prstGeom>
          <a:solidFill>
            <a:srgbClr val="FF7C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Đầu ưa nước</a:t>
            </a:r>
          </a:p>
        </p:txBody>
      </p:sp>
    </p:spTree>
    <p:extLst>
      <p:ext uri="{BB962C8B-B14F-4D97-AF65-F5344CB8AC3E}">
        <p14:creationId xmlns:p14="http://schemas.microsoft.com/office/powerpoint/2010/main" val="170900081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3A4D96B-35A0-4791-CCC6-B092863BB8A0}"/>
              </a:ext>
            </a:extLst>
          </p:cNvPr>
          <p:cNvGrpSpPr/>
          <p:nvPr/>
        </p:nvGrpSpPr>
        <p:grpSpPr>
          <a:xfrm>
            <a:off x="0" y="0"/>
            <a:ext cx="12192000" cy="1308796"/>
            <a:chOff x="0" y="0"/>
            <a:chExt cx="12192000" cy="1308796"/>
          </a:xfrm>
        </p:grpSpPr>
        <p:sp>
          <p:nvSpPr>
            <p:cNvPr id="16" name="Rectangle 15">
              <a:extLst>
                <a:ext uri="{FF2B5EF4-FFF2-40B4-BE49-F238E27FC236}">
                  <a16:creationId xmlns:a16="http://schemas.microsoft.com/office/drawing/2014/main" id="{78CC94F3-1E94-FA53-4F20-121C6A8740DB}"/>
                </a:ext>
              </a:extLst>
            </p:cNvPr>
            <p:cNvSpPr/>
            <p:nvPr/>
          </p:nvSpPr>
          <p:spPr>
            <a:xfrm>
              <a:off x="0" y="0"/>
              <a:ext cx="12192000" cy="573251"/>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BAF03A04-EF0F-CC77-6363-C417A7E180EB}"/>
                </a:ext>
              </a:extLst>
            </p:cNvPr>
            <p:cNvSpPr/>
            <p:nvPr/>
          </p:nvSpPr>
          <p:spPr>
            <a:xfrm>
              <a:off x="0" y="193755"/>
              <a:ext cx="12192000" cy="11150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Channel URL">
              <a:extLst>
                <a:ext uri="{FF2B5EF4-FFF2-40B4-BE49-F238E27FC236}">
                  <a16:creationId xmlns:a16="http://schemas.microsoft.com/office/drawing/2014/main" id="{149C0558-2000-2652-18B5-BD97C0A18AC5}"/>
                </a:ext>
              </a:extLst>
            </p:cNvPr>
            <p:cNvSpPr txBox="1"/>
            <p:nvPr/>
          </p:nvSpPr>
          <p:spPr>
            <a:xfrm>
              <a:off x="1750477" y="287113"/>
              <a:ext cx="8520923" cy="911019"/>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2. ĐẶC ĐIỂM CẤU TẠO CỦA XÀ PHÒNG VÀ CHẤT GIẶT RỬA</a:t>
              </a:r>
            </a:p>
          </p:txBody>
        </p:sp>
      </p:grpSp>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pic>
        <p:nvPicPr>
          <p:cNvPr id="2050" name="Picture 2" descr="Lịch sử của xà phòng và cách chúng tiêu diệt virus corona | Sở GDĐT Vĩnh  Phúc">
            <a:extLst>
              <a:ext uri="{FF2B5EF4-FFF2-40B4-BE49-F238E27FC236}">
                <a16:creationId xmlns:a16="http://schemas.microsoft.com/office/drawing/2014/main" id="{32B5B1C5-6602-6E36-984B-5509993FF2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891" t="8030" r="9608" b="15556"/>
          <a:stretch/>
        </p:blipFill>
        <p:spPr bwMode="auto">
          <a:xfrm>
            <a:off x="944814" y="1291829"/>
            <a:ext cx="10302368" cy="524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70259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sp>
        <p:nvSpPr>
          <p:cNvPr id="4" name="Rectangle: Rounded Corners 3">
            <a:extLst>
              <a:ext uri="{FF2B5EF4-FFF2-40B4-BE49-F238E27FC236}">
                <a16:creationId xmlns:a16="http://schemas.microsoft.com/office/drawing/2014/main" id="{BA14FA25-5C8C-FAF7-9421-3CDB036A4381}"/>
              </a:ext>
            </a:extLst>
          </p:cNvPr>
          <p:cNvSpPr/>
          <p:nvPr/>
        </p:nvSpPr>
        <p:spPr>
          <a:xfrm>
            <a:off x="1335858" y="479875"/>
            <a:ext cx="10159609" cy="1653725"/>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951623" y="147759"/>
            <a:ext cx="914400" cy="9144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1844076" y="600821"/>
            <a:ext cx="9233677" cy="1265731"/>
          </a:xfrm>
          <a:prstGeom prst="rect">
            <a:avLst/>
          </a:prstGeom>
          <a:noFill/>
        </p:spPr>
        <p:txBody>
          <a:bodyPr wrap="square" rtlCol="0">
            <a:spAutoFit/>
          </a:bodyPr>
          <a:lstStyle/>
          <a:p>
            <a:pPr algn="just">
              <a:lnSpc>
                <a:spcPct val="125000"/>
              </a:lnSpc>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lang="vi-VN" sz="32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 hãy nêu sự giống và khác nhau về c</a:t>
            </a:r>
            <a:r>
              <a:rPr lang="en-US" sz="32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ấ</a:t>
            </a:r>
            <a:r>
              <a:rPr lang="vi-VN" sz="32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u tạo giữa xà phòng và chất giặt rửa tổng hợp.</a:t>
            </a:r>
            <a:endParaRPr lang="en-US" sz="32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D832BAE5-B3DF-9E12-609B-326244B7B17B}"/>
              </a:ext>
            </a:extLst>
          </p:cNvPr>
          <p:cNvSpPr/>
          <p:nvPr/>
        </p:nvSpPr>
        <p:spPr>
          <a:xfrm>
            <a:off x="5334000" y="2297120"/>
            <a:ext cx="2209799" cy="409575"/>
          </a:xfrm>
          <a:prstGeom prst="roundRect">
            <a:avLst/>
          </a:prstGeom>
          <a:gradFill flip="none" rotWithShape="1">
            <a:gsLst>
              <a:gs pos="0">
                <a:srgbClr val="C00000"/>
              </a:gs>
              <a:gs pos="100000">
                <a:srgbClr val="5B9BD5">
                  <a:lumMod val="50000"/>
                </a:srgbClr>
              </a:gs>
            </a:gsLst>
            <a:lin ang="720000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giải</a:t>
            </a: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E2A758E3-910B-41EA-BE02-5E0F4AF39277}"/>
              </a:ext>
            </a:extLst>
          </p:cNvPr>
          <p:cNvSpPr txBox="1"/>
          <p:nvPr/>
        </p:nvSpPr>
        <p:spPr>
          <a:xfrm>
            <a:off x="1250147" y="2833316"/>
            <a:ext cx="10159608" cy="353943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r>
              <a:rPr lang="en-US" sz="2800" dirty="0">
                <a:latin typeface="Times New Roman" panose="02020603050405020304" pitchFamily="18" charset="0"/>
                <a:cs typeface="Times New Roman" panose="02020603050405020304" pitchFamily="18" charset="0"/>
              </a:rPr>
              <a:t> hydrocarbon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carboxylate.</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sulfate,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sulfonate.</a:t>
            </a:r>
          </a:p>
        </p:txBody>
      </p:sp>
    </p:spTree>
    <p:extLst>
      <p:ext uri="{BB962C8B-B14F-4D97-AF65-F5344CB8AC3E}">
        <p14:creationId xmlns:p14="http://schemas.microsoft.com/office/powerpoint/2010/main" val="2683249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sp>
        <p:nvSpPr>
          <p:cNvPr id="4" name="Rectangle: Rounded Corners 3">
            <a:extLst>
              <a:ext uri="{FF2B5EF4-FFF2-40B4-BE49-F238E27FC236}">
                <a16:creationId xmlns:a16="http://schemas.microsoft.com/office/drawing/2014/main" id="{BA14FA25-5C8C-FAF7-9421-3CDB036A4381}"/>
              </a:ext>
            </a:extLst>
          </p:cNvPr>
          <p:cNvSpPr/>
          <p:nvPr/>
        </p:nvSpPr>
        <p:spPr>
          <a:xfrm>
            <a:off x="1335858" y="479876"/>
            <a:ext cx="10159609" cy="1986224"/>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951623" y="147759"/>
            <a:ext cx="914400" cy="9144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1905380" y="589559"/>
            <a:ext cx="9404147" cy="1841530"/>
          </a:xfrm>
          <a:prstGeom prst="rect">
            <a:avLst/>
          </a:prstGeom>
          <a:noFill/>
        </p:spPr>
        <p:txBody>
          <a:bodyPr wrap="square" rtlCol="0">
            <a:spAutoFit/>
          </a:bodyPr>
          <a:lstStyle/>
          <a:p>
            <a:pPr lvl="0">
              <a:spcAft>
                <a:spcPts val="200"/>
              </a:spcAft>
              <a:buClr>
                <a:srgbClr val="374A67"/>
              </a:buClr>
              <a:buSzPts val="1000"/>
              <a:tabLst>
                <a:tab pos="588010" algn="l"/>
              </a:tabLst>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lang="vi-VN"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 các ch</a:t>
            </a:r>
            <a:r>
              <a:rPr lang="en-US"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ấ</a:t>
            </a:r>
            <a:r>
              <a:rPr lang="vi-VN"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 sau, chất nào là xà phòng, chất nào là chất giặt rửa tổng hợp? Xác định đầu ưa nước và đuôi kị nước của các chất này.</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lvl="0">
              <a:spcAft>
                <a:spcPts val="200"/>
              </a:spcAft>
              <a:buClr>
                <a:srgbClr val="374A67"/>
              </a:buClr>
              <a:buSzPts val="1000"/>
              <a:tabLst>
                <a:tab pos="588010" algn="l"/>
              </a:tabLst>
            </a:pP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CH</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14</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COONa;	b) CH</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10</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OSO</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Na.</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D832BAE5-B3DF-9E12-609B-326244B7B17B}"/>
              </a:ext>
            </a:extLst>
          </p:cNvPr>
          <p:cNvSpPr/>
          <p:nvPr/>
        </p:nvSpPr>
        <p:spPr>
          <a:xfrm>
            <a:off x="5257800" y="2674655"/>
            <a:ext cx="2209799" cy="409575"/>
          </a:xfrm>
          <a:prstGeom prst="roundRect">
            <a:avLst/>
          </a:prstGeom>
          <a:gradFill flip="none" rotWithShape="1">
            <a:gsLst>
              <a:gs pos="0">
                <a:srgbClr val="C00000"/>
              </a:gs>
              <a:gs pos="100000">
                <a:srgbClr val="5B9BD5">
                  <a:lumMod val="50000"/>
                </a:srgbClr>
              </a:gs>
            </a:gsLst>
            <a:lin ang="720000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giải</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94097C3-CF8B-401B-A692-1DE7D199AE08}"/>
              </a:ext>
            </a:extLst>
          </p:cNvPr>
          <p:cNvSpPr txBox="1"/>
          <p:nvPr/>
        </p:nvSpPr>
        <p:spPr>
          <a:xfrm>
            <a:off x="2035121" y="3124200"/>
            <a:ext cx="8871818" cy="3539430"/>
          </a:xfrm>
          <a:prstGeom prst="rect">
            <a:avLst/>
          </a:prstGeom>
          <a:noFill/>
        </p:spPr>
        <p:txBody>
          <a:bodyPr wrap="square">
            <a:spAutoFit/>
          </a:bodyPr>
          <a:lstStyle/>
          <a:p>
            <a:pPr marL="457200" indent="-457200">
              <a:buAutoNum type="alphaLcParenR"/>
            </a:pP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14</a:t>
            </a:r>
            <a:r>
              <a:rPr lang="en-US" sz="2800" dirty="0">
                <a:latin typeface="Times New Roman" panose="02020603050405020304" pitchFamily="18" charset="0"/>
                <a:cs typeface="Times New Roman" panose="02020603050405020304" pitchFamily="18" charset="0"/>
              </a:rPr>
              <a:t>COONa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cs typeface="Times New Roman" panose="02020603050405020304" pitchFamily="18" charset="0"/>
              </a:rPr>
              <a:t> sodium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acid </a:t>
            </a:r>
            <a:r>
              <a:rPr lang="en-US" sz="2800" dirty="0" err="1">
                <a:latin typeface="Times New Roman" panose="02020603050405020304" pitchFamily="18" charset="0"/>
                <a:cs typeface="Times New Roman" panose="02020603050405020304" pitchFamily="18" charset="0"/>
              </a:rPr>
              <a:t>béo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CH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14</a:t>
            </a:r>
            <a:r>
              <a:rPr lang="en-US" sz="2800" dirty="0">
                <a:latin typeface="Times New Roman" panose="02020603050405020304" pitchFamily="18" charset="0"/>
                <a:cs typeface="Times New Roman" panose="02020603050405020304" pitchFamily="18" charset="0"/>
              </a:rPr>
              <a:t>COONa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−COO</a:t>
            </a:r>
            <a:r>
              <a:rPr lang="en-US" sz="2800" baseline="300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Na</a:t>
            </a:r>
            <a:r>
              <a:rPr lang="en-US" sz="2800" baseline="300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CH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14</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b) CH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10</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OSO</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Na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cs typeface="Times New Roman" panose="02020603050405020304" pitchFamily="18" charset="0"/>
              </a:rPr>
              <a:t> sodium </a:t>
            </a:r>
            <a:r>
              <a:rPr lang="en-US" sz="2800" dirty="0" err="1">
                <a:latin typeface="Times New Roman" panose="02020603050405020304" pitchFamily="18" charset="0"/>
                <a:cs typeface="Times New Roman" panose="02020603050405020304" pitchFamily="18" charset="0"/>
              </a:rPr>
              <a:t>alkylsulfate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CH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10</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OSO</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Na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−O−SO</a:t>
            </a:r>
            <a:r>
              <a:rPr lang="en-US" sz="2800" baseline="-25000" dirty="0">
                <a:latin typeface="Times New Roman" panose="02020603050405020304" pitchFamily="18" charset="0"/>
                <a:cs typeface="Times New Roman" panose="02020603050405020304" pitchFamily="18" charset="0"/>
              </a:rPr>
              <a:t>3</a:t>
            </a:r>
            <a:r>
              <a:rPr lang="en-US" sz="2800" baseline="300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Na</a:t>
            </a:r>
            <a:r>
              <a:rPr lang="en-US" sz="2800" baseline="300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CH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10</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94191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ADC11A6-6049-7ACB-D727-FD95EFF5174C}"/>
              </a:ext>
            </a:extLst>
          </p:cNvPr>
          <p:cNvSpPr/>
          <p:nvPr/>
        </p:nvSpPr>
        <p:spPr>
          <a:xfrm rot="5400000">
            <a:off x="2616216" y="-2636764"/>
            <a:ext cx="6874276" cy="12115254"/>
          </a:xfrm>
          <a:custGeom>
            <a:avLst/>
            <a:gdLst>
              <a:gd name="connsiteX0" fmla="*/ 0 w 6890553"/>
              <a:gd name="connsiteY0" fmla="*/ 0 h 12249872"/>
              <a:gd name="connsiteX1" fmla="*/ 6890554 w 6890553"/>
              <a:gd name="connsiteY1" fmla="*/ 0 h 12249872"/>
              <a:gd name="connsiteX2" fmla="*/ 6890554 w 6890553"/>
              <a:gd name="connsiteY2" fmla="*/ 12249873 h 12249872"/>
              <a:gd name="connsiteX3" fmla="*/ 0 w 6890553"/>
              <a:gd name="connsiteY3" fmla="*/ 12249873 h 12249872"/>
            </a:gdLst>
            <a:ahLst/>
            <a:cxnLst>
              <a:cxn ang="0">
                <a:pos x="connsiteX0" y="connsiteY0"/>
              </a:cxn>
              <a:cxn ang="0">
                <a:pos x="connsiteX1" y="connsiteY1"/>
              </a:cxn>
              <a:cxn ang="0">
                <a:pos x="connsiteX2" y="connsiteY2"/>
              </a:cxn>
              <a:cxn ang="0">
                <a:pos x="connsiteX3" y="connsiteY3"/>
              </a:cxn>
            </a:cxnLst>
            <a:rect l="l" t="t" r="r" b="b"/>
            <a:pathLst>
              <a:path w="6890553" h="12249872">
                <a:moveTo>
                  <a:pt x="0" y="0"/>
                </a:moveTo>
                <a:lnTo>
                  <a:pt x="6890554" y="0"/>
                </a:lnTo>
                <a:lnTo>
                  <a:pt x="6890554" y="12249873"/>
                </a:lnTo>
                <a:lnTo>
                  <a:pt x="0" y="12249873"/>
                </a:lnTo>
                <a:close/>
              </a:path>
            </a:pathLst>
          </a:custGeom>
          <a:solidFill>
            <a:srgbClr val="F5FE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9F927691-1459-0D40-001A-4B88FEFDB6F3}"/>
              </a:ext>
            </a:extLst>
          </p:cNvPr>
          <p:cNvSpPr/>
          <p:nvPr/>
        </p:nvSpPr>
        <p:spPr>
          <a:xfrm>
            <a:off x="-1540328" y="-1251028"/>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246E6A6E-9439-50D8-1B80-0719CF5E1F70}"/>
              </a:ext>
            </a:extLst>
          </p:cNvPr>
          <p:cNvSpPr/>
          <p:nvPr/>
        </p:nvSpPr>
        <p:spPr>
          <a:xfrm>
            <a:off x="-273467" y="2717616"/>
            <a:ext cx="803881" cy="765601"/>
          </a:xfrm>
          <a:custGeom>
            <a:avLst/>
            <a:gdLst>
              <a:gd name="connsiteX0" fmla="*/ 227752 w 803881"/>
              <a:gd name="connsiteY0" fmla="*/ 123286 h 765601"/>
              <a:gd name="connsiteX1" fmla="*/ 687760 w 803881"/>
              <a:gd name="connsiteY1" fmla="*/ 618130 h 765601"/>
              <a:gd name="connsiteX2" fmla="*/ 227752 w 803881"/>
              <a:gd name="connsiteY2" fmla="*/ 123286 h 765601"/>
            </a:gdLst>
            <a:ahLst/>
            <a:cxnLst>
              <a:cxn ang="0">
                <a:pos x="connsiteX0" y="connsiteY0"/>
              </a:cxn>
              <a:cxn ang="0">
                <a:pos x="connsiteX1" y="connsiteY1"/>
              </a:cxn>
              <a:cxn ang="0">
                <a:pos x="connsiteX2" y="connsiteY2"/>
              </a:cxn>
            </a:cxnLst>
            <a:rect l="l" t="t" r="r" b="b"/>
            <a:pathLst>
              <a:path w="803881" h="765601">
                <a:moveTo>
                  <a:pt x="227752" y="123286"/>
                </a:moveTo>
                <a:cubicBezTo>
                  <a:pt x="-347992" y="396803"/>
                  <a:pt x="303867" y="1059062"/>
                  <a:pt x="687760" y="618130"/>
                </a:cubicBezTo>
                <a:cubicBezTo>
                  <a:pt x="1021250" y="271178"/>
                  <a:pt x="563922" y="-236299"/>
                  <a:pt x="227752" y="123286"/>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DF66CFB1-5D1E-51E4-A059-0A5C7EF295CF}"/>
              </a:ext>
            </a:extLst>
          </p:cNvPr>
          <p:cNvSpPr/>
          <p:nvPr/>
        </p:nvSpPr>
        <p:spPr>
          <a:xfrm>
            <a:off x="11777054" y="-292912"/>
            <a:ext cx="2732340" cy="2973840"/>
          </a:xfrm>
          <a:custGeom>
            <a:avLst/>
            <a:gdLst>
              <a:gd name="connsiteX0" fmla="*/ 1356817 w 2732340"/>
              <a:gd name="connsiteY0" fmla="*/ 0 h 2973840"/>
              <a:gd name="connsiteX1" fmla="*/ 742281 w 2732340"/>
              <a:gd name="connsiteY1" fmla="*/ 355438 h 2973840"/>
              <a:gd name="connsiteX2" fmla="*/ 77470 w 2732340"/>
              <a:gd name="connsiteY2" fmla="*/ 1017059 h 2973840"/>
              <a:gd name="connsiteX3" fmla="*/ 123535 w 2732340"/>
              <a:gd name="connsiteY3" fmla="*/ 1729784 h 2973840"/>
              <a:gd name="connsiteX4" fmla="*/ 598155 w 2732340"/>
              <a:gd name="connsiteY4" fmla="*/ 1930886 h 2973840"/>
              <a:gd name="connsiteX5" fmla="*/ 1122219 w 2732340"/>
              <a:gd name="connsiteY5" fmla="*/ 1983203 h 2973840"/>
              <a:gd name="connsiteX6" fmla="*/ 1516448 w 2732340"/>
              <a:gd name="connsiteY6" fmla="*/ 2299403 h 2973840"/>
              <a:gd name="connsiteX7" fmla="*/ 1606409 w 2732340"/>
              <a:gd name="connsiteY7" fmla="*/ 2858623 h 2973840"/>
              <a:gd name="connsiteX8" fmla="*/ 1870993 w 2732340"/>
              <a:gd name="connsiteY8" fmla="*/ 2973657 h 2973840"/>
              <a:gd name="connsiteX9" fmla="*/ 2151464 w 2732340"/>
              <a:gd name="connsiteY9" fmla="*/ 2878337 h 2973840"/>
              <a:gd name="connsiteX10" fmla="*/ 2662959 w 2732340"/>
              <a:gd name="connsiteY10" fmla="*/ 2174544 h 2973840"/>
              <a:gd name="connsiteX11" fmla="*/ 2704175 w 2732340"/>
              <a:gd name="connsiteY11" fmla="*/ 1291468 h 2973840"/>
              <a:gd name="connsiteX12" fmla="*/ 2325578 w 2732340"/>
              <a:gd name="connsiteY12" fmla="*/ 418729 h 2973840"/>
              <a:gd name="connsiteX13" fmla="*/ 1442693 w 2732340"/>
              <a:gd name="connsiteY13" fmla="*/ 261969 h 29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2340" h="2973840">
                <a:moveTo>
                  <a:pt x="1356817" y="0"/>
                </a:moveTo>
                <a:cubicBezTo>
                  <a:pt x="1236678" y="210098"/>
                  <a:pt x="964438" y="260055"/>
                  <a:pt x="742281" y="355438"/>
                </a:cubicBezTo>
                <a:cubicBezTo>
                  <a:pt x="448221" y="481701"/>
                  <a:pt x="205457" y="723317"/>
                  <a:pt x="77470" y="1017059"/>
                </a:cubicBezTo>
                <a:cubicBezTo>
                  <a:pt x="-22953" y="1247573"/>
                  <a:pt x="-43433" y="1541634"/>
                  <a:pt x="123535" y="1729784"/>
                </a:cubicBezTo>
                <a:cubicBezTo>
                  <a:pt x="240420" y="1861470"/>
                  <a:pt x="423274" y="1912639"/>
                  <a:pt x="598155" y="1930886"/>
                </a:cubicBezTo>
                <a:cubicBezTo>
                  <a:pt x="773034" y="1949070"/>
                  <a:pt x="951486" y="1941031"/>
                  <a:pt x="1122219" y="1983203"/>
                </a:cubicBezTo>
                <a:cubicBezTo>
                  <a:pt x="1292952" y="2025312"/>
                  <a:pt x="1462217" y="2131733"/>
                  <a:pt x="1516448" y="2299403"/>
                </a:cubicBezTo>
                <a:cubicBezTo>
                  <a:pt x="1575401" y="2481748"/>
                  <a:pt x="1491119" y="2705627"/>
                  <a:pt x="1606409" y="2858623"/>
                </a:cubicBezTo>
                <a:cubicBezTo>
                  <a:pt x="1666637" y="2938566"/>
                  <a:pt x="1771207" y="2976847"/>
                  <a:pt x="1870993" y="2973657"/>
                </a:cubicBezTo>
                <a:cubicBezTo>
                  <a:pt x="1970842" y="2970530"/>
                  <a:pt x="2066288" y="2930527"/>
                  <a:pt x="2151464" y="2878337"/>
                </a:cubicBezTo>
                <a:cubicBezTo>
                  <a:pt x="2404117" y="2723428"/>
                  <a:pt x="2578806" y="2459226"/>
                  <a:pt x="2662959" y="2174544"/>
                </a:cubicBezTo>
                <a:cubicBezTo>
                  <a:pt x="2747113" y="1889862"/>
                  <a:pt x="2746731" y="1585465"/>
                  <a:pt x="2704175" y="1291468"/>
                </a:cubicBezTo>
                <a:cubicBezTo>
                  <a:pt x="2657919" y="972015"/>
                  <a:pt x="2554561" y="645989"/>
                  <a:pt x="2325578" y="418729"/>
                </a:cubicBezTo>
                <a:cubicBezTo>
                  <a:pt x="2096594" y="191468"/>
                  <a:pt x="1717486" y="93980"/>
                  <a:pt x="1442693" y="261969"/>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5A0FD138-B7E2-EE4C-5337-98425EC366DE}"/>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aphic 4">
            <a:extLst>
              <a:ext uri="{FF2B5EF4-FFF2-40B4-BE49-F238E27FC236}">
                <a16:creationId xmlns:a16="http://schemas.microsoft.com/office/drawing/2014/main" id="{78815BEC-330C-A47F-0F34-28DEBD29EB11}"/>
              </a:ext>
            </a:extLst>
          </p:cNvPr>
          <p:cNvGrpSpPr/>
          <p:nvPr/>
        </p:nvGrpSpPr>
        <p:grpSpPr>
          <a:xfrm>
            <a:off x="11788258" y="1342424"/>
            <a:ext cx="1396387" cy="1421175"/>
            <a:chOff x="11788258" y="1342424"/>
            <a:chExt cx="1396387" cy="1421175"/>
          </a:xfrm>
        </p:grpSpPr>
        <p:sp>
          <p:nvSpPr>
            <p:cNvPr id="14" name="Freeform: Shape 13">
              <a:extLst>
                <a:ext uri="{FF2B5EF4-FFF2-40B4-BE49-F238E27FC236}">
                  <a16:creationId xmlns:a16="http://schemas.microsoft.com/office/drawing/2014/main" id="{97AE21A6-ED61-6D3F-E55D-17A765B27D4D}"/>
                </a:ext>
              </a:extLst>
            </p:cNvPr>
            <p:cNvSpPr/>
            <p:nvPr/>
          </p:nvSpPr>
          <p:spPr>
            <a:xfrm>
              <a:off x="11889274" y="1587960"/>
              <a:ext cx="1194150" cy="929632"/>
            </a:xfrm>
            <a:custGeom>
              <a:avLst/>
              <a:gdLst>
                <a:gd name="connsiteX0" fmla="*/ 1113804 w 1194150"/>
                <a:gd name="connsiteY0" fmla="*/ 3886 h 929632"/>
                <a:gd name="connsiteX1" fmla="*/ 1186219 w 1194150"/>
                <a:gd name="connsiteY1" fmla="*/ 134487 h 929632"/>
                <a:gd name="connsiteX2" fmla="*/ 1138368 w 1194150"/>
                <a:gd name="connsiteY2" fmla="*/ 216025 h 929632"/>
                <a:gd name="connsiteX3" fmla="*/ 991943 w 1194150"/>
                <a:gd name="connsiteY3" fmla="*/ 378336 h 929632"/>
                <a:gd name="connsiteX4" fmla="*/ 813873 w 1194150"/>
                <a:gd name="connsiteY4" fmla="*/ 540328 h 929632"/>
                <a:gd name="connsiteX5" fmla="*/ 710324 w 1194150"/>
                <a:gd name="connsiteY5" fmla="*/ 617209 h 929632"/>
                <a:gd name="connsiteX6" fmla="*/ 503033 w 1194150"/>
                <a:gd name="connsiteY6" fmla="*/ 770779 h 929632"/>
                <a:gd name="connsiteX7" fmla="*/ 167565 w 1194150"/>
                <a:gd name="connsiteY7" fmla="*/ 922753 h 929632"/>
                <a:gd name="connsiteX8" fmla="*/ 100765 w 1194150"/>
                <a:gd name="connsiteY8" fmla="*/ 929325 h 929632"/>
                <a:gd name="connsiteX9" fmla="*/ 8700 w 1194150"/>
                <a:gd name="connsiteY9" fmla="*/ 787431 h 929632"/>
                <a:gd name="connsiteX10" fmla="*/ 83603 w 1194150"/>
                <a:gd name="connsiteY10" fmla="*/ 663720 h 929632"/>
                <a:gd name="connsiteX11" fmla="*/ 287065 w 1194150"/>
                <a:gd name="connsiteY11" fmla="*/ 455855 h 929632"/>
                <a:gd name="connsiteX12" fmla="*/ 421239 w 1194150"/>
                <a:gd name="connsiteY12" fmla="*/ 336929 h 929632"/>
                <a:gd name="connsiteX13" fmla="*/ 806729 w 1194150"/>
                <a:gd name="connsiteY13" fmla="*/ 77576 h 929632"/>
                <a:gd name="connsiteX14" fmla="*/ 1024418 w 1194150"/>
                <a:gd name="connsiteY14" fmla="*/ 4970 h 929632"/>
                <a:gd name="connsiteX15" fmla="*/ 1113804 w 1194150"/>
                <a:gd name="connsiteY15" fmla="*/ 3886 h 929632"/>
                <a:gd name="connsiteX16" fmla="*/ 1101108 w 1194150"/>
                <a:gd name="connsiteY16" fmla="*/ 35148 h 929632"/>
                <a:gd name="connsiteX17" fmla="*/ 1031437 w 1194150"/>
                <a:gd name="connsiteY17" fmla="*/ 37381 h 929632"/>
                <a:gd name="connsiteX18" fmla="*/ 804048 w 1194150"/>
                <a:gd name="connsiteY18" fmla="*/ 115793 h 929632"/>
                <a:gd name="connsiteX19" fmla="*/ 494802 w 1194150"/>
                <a:gd name="connsiteY19" fmla="*/ 318809 h 929632"/>
                <a:gd name="connsiteX20" fmla="*/ 202592 w 1194150"/>
                <a:gd name="connsiteY20" fmla="*/ 580395 h 929632"/>
                <a:gd name="connsiteX21" fmla="*/ 71162 w 1194150"/>
                <a:gd name="connsiteY21" fmla="*/ 739197 h 929632"/>
                <a:gd name="connsiteX22" fmla="*/ 36326 w 1194150"/>
                <a:gd name="connsiteY22" fmla="*/ 808868 h 929632"/>
                <a:gd name="connsiteX23" fmla="*/ 61081 w 1194150"/>
                <a:gd name="connsiteY23" fmla="*/ 881474 h 929632"/>
                <a:gd name="connsiteX24" fmla="*/ 113844 w 1194150"/>
                <a:gd name="connsiteY24" fmla="*/ 896787 h 929632"/>
                <a:gd name="connsiteX25" fmla="*/ 185749 w 1194150"/>
                <a:gd name="connsiteY25" fmla="*/ 884664 h 929632"/>
                <a:gd name="connsiteX26" fmla="*/ 515921 w 1194150"/>
                <a:gd name="connsiteY26" fmla="*/ 721269 h 929632"/>
                <a:gd name="connsiteX27" fmla="*/ 696288 w 1194150"/>
                <a:gd name="connsiteY27" fmla="*/ 587860 h 929632"/>
                <a:gd name="connsiteX28" fmla="*/ 968400 w 1194150"/>
                <a:gd name="connsiteY28" fmla="*/ 354793 h 929632"/>
                <a:gd name="connsiteX29" fmla="*/ 1100597 w 1194150"/>
                <a:gd name="connsiteY29" fmla="*/ 211687 h 929632"/>
                <a:gd name="connsiteX30" fmla="*/ 1153424 w 1194150"/>
                <a:gd name="connsiteY30" fmla="*/ 126512 h 929632"/>
                <a:gd name="connsiteX31" fmla="*/ 1101108 w 1194150"/>
                <a:gd name="connsiteY31" fmla="*/ 35148 h 9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4150" h="929632">
                  <a:moveTo>
                    <a:pt x="1113804" y="3886"/>
                  </a:moveTo>
                  <a:cubicBezTo>
                    <a:pt x="1180157" y="18369"/>
                    <a:pt x="1209570" y="70494"/>
                    <a:pt x="1186219" y="134487"/>
                  </a:cubicBezTo>
                  <a:cubicBezTo>
                    <a:pt x="1175310" y="164346"/>
                    <a:pt x="1158721" y="191525"/>
                    <a:pt x="1138368" y="216025"/>
                  </a:cubicBezTo>
                  <a:cubicBezTo>
                    <a:pt x="1123438" y="234017"/>
                    <a:pt x="1005725" y="364555"/>
                    <a:pt x="991943" y="378336"/>
                  </a:cubicBezTo>
                  <a:cubicBezTo>
                    <a:pt x="935160" y="435119"/>
                    <a:pt x="877419" y="490945"/>
                    <a:pt x="813873" y="540328"/>
                  </a:cubicBezTo>
                  <a:cubicBezTo>
                    <a:pt x="779931" y="566678"/>
                    <a:pt x="744904" y="591624"/>
                    <a:pt x="710324" y="617209"/>
                  </a:cubicBezTo>
                  <a:cubicBezTo>
                    <a:pt x="641226" y="668377"/>
                    <a:pt x="571811" y="719163"/>
                    <a:pt x="503033" y="770779"/>
                  </a:cubicBezTo>
                  <a:cubicBezTo>
                    <a:pt x="402546" y="846192"/>
                    <a:pt x="287895" y="890917"/>
                    <a:pt x="167565" y="922753"/>
                  </a:cubicBezTo>
                  <a:cubicBezTo>
                    <a:pt x="146192" y="928432"/>
                    <a:pt x="122904" y="930474"/>
                    <a:pt x="100765" y="929325"/>
                  </a:cubicBezTo>
                  <a:cubicBezTo>
                    <a:pt x="23630" y="925306"/>
                    <a:pt x="-19564" y="858059"/>
                    <a:pt x="8700" y="787431"/>
                  </a:cubicBezTo>
                  <a:cubicBezTo>
                    <a:pt x="26820" y="742259"/>
                    <a:pt x="53041" y="701873"/>
                    <a:pt x="83603" y="663720"/>
                  </a:cubicBezTo>
                  <a:cubicBezTo>
                    <a:pt x="144533" y="587733"/>
                    <a:pt x="215224" y="521251"/>
                    <a:pt x="287065" y="455855"/>
                  </a:cubicBezTo>
                  <a:cubicBezTo>
                    <a:pt x="331216" y="415596"/>
                    <a:pt x="376069" y="376103"/>
                    <a:pt x="421239" y="336929"/>
                  </a:cubicBezTo>
                  <a:cubicBezTo>
                    <a:pt x="539016" y="234911"/>
                    <a:pt x="668214" y="149417"/>
                    <a:pt x="806729" y="77576"/>
                  </a:cubicBezTo>
                  <a:cubicBezTo>
                    <a:pt x="875379" y="41975"/>
                    <a:pt x="948112" y="18113"/>
                    <a:pt x="1024418" y="4970"/>
                  </a:cubicBezTo>
                  <a:cubicBezTo>
                    <a:pt x="1054149" y="-134"/>
                    <a:pt x="1083945" y="-2558"/>
                    <a:pt x="1113804" y="3886"/>
                  </a:cubicBezTo>
                  <a:close/>
                  <a:moveTo>
                    <a:pt x="1101108" y="35148"/>
                  </a:moveTo>
                  <a:cubicBezTo>
                    <a:pt x="1079734" y="29789"/>
                    <a:pt x="1055426" y="33681"/>
                    <a:pt x="1031437" y="37381"/>
                  </a:cubicBezTo>
                  <a:cubicBezTo>
                    <a:pt x="950919" y="49823"/>
                    <a:pt x="875251" y="77193"/>
                    <a:pt x="804048" y="115793"/>
                  </a:cubicBezTo>
                  <a:cubicBezTo>
                    <a:pt x="695204" y="174746"/>
                    <a:pt x="591079" y="241099"/>
                    <a:pt x="494802" y="318809"/>
                  </a:cubicBezTo>
                  <a:cubicBezTo>
                    <a:pt x="392912" y="401050"/>
                    <a:pt x="297337" y="490308"/>
                    <a:pt x="202592" y="580395"/>
                  </a:cubicBezTo>
                  <a:cubicBezTo>
                    <a:pt x="152445" y="628055"/>
                    <a:pt x="110463" y="682733"/>
                    <a:pt x="71162" y="739197"/>
                  </a:cubicBezTo>
                  <a:cubicBezTo>
                    <a:pt x="56423" y="760379"/>
                    <a:pt x="45577" y="784687"/>
                    <a:pt x="36326" y="808868"/>
                  </a:cubicBezTo>
                  <a:cubicBezTo>
                    <a:pt x="24778" y="839238"/>
                    <a:pt x="34284" y="862142"/>
                    <a:pt x="61081" y="881474"/>
                  </a:cubicBezTo>
                  <a:cubicBezTo>
                    <a:pt x="76967" y="892958"/>
                    <a:pt x="94385" y="897871"/>
                    <a:pt x="113844" y="896787"/>
                  </a:cubicBezTo>
                  <a:cubicBezTo>
                    <a:pt x="138281" y="895447"/>
                    <a:pt x="162270" y="891619"/>
                    <a:pt x="185749" y="884664"/>
                  </a:cubicBezTo>
                  <a:cubicBezTo>
                    <a:pt x="305376" y="849191"/>
                    <a:pt x="417157" y="798660"/>
                    <a:pt x="515921" y="721269"/>
                  </a:cubicBezTo>
                  <a:cubicBezTo>
                    <a:pt x="574746" y="675140"/>
                    <a:pt x="635357" y="631245"/>
                    <a:pt x="696288" y="587860"/>
                  </a:cubicBezTo>
                  <a:cubicBezTo>
                    <a:pt x="794096" y="518189"/>
                    <a:pt x="884438" y="440224"/>
                    <a:pt x="968400" y="354793"/>
                  </a:cubicBezTo>
                  <a:cubicBezTo>
                    <a:pt x="982756" y="340183"/>
                    <a:pt x="1093005" y="221002"/>
                    <a:pt x="1100597" y="211687"/>
                  </a:cubicBezTo>
                  <a:cubicBezTo>
                    <a:pt x="1121907" y="185528"/>
                    <a:pt x="1140728" y="157583"/>
                    <a:pt x="1153424" y="126512"/>
                  </a:cubicBezTo>
                  <a:cubicBezTo>
                    <a:pt x="1172693" y="79490"/>
                    <a:pt x="1153424" y="45420"/>
                    <a:pt x="1101108" y="35148"/>
                  </a:cubicBezTo>
                  <a:close/>
                </a:path>
              </a:pathLst>
            </a:custGeom>
            <a:solidFill>
              <a:srgbClr val="572E2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1671750B-E19C-1817-8796-308A2B23E86E}"/>
                </a:ext>
              </a:extLst>
            </p:cNvPr>
            <p:cNvSpPr/>
            <p:nvPr/>
          </p:nvSpPr>
          <p:spPr>
            <a:xfrm rot="-270145">
              <a:off x="12919996" y="1795134"/>
              <a:ext cx="110885" cy="109736"/>
            </a:xfrm>
            <a:custGeom>
              <a:avLst/>
              <a:gdLst>
                <a:gd name="connsiteX0" fmla="*/ 110886 w 110885"/>
                <a:gd name="connsiteY0" fmla="*/ 54868 h 109736"/>
                <a:gd name="connsiteX1" fmla="*/ 55444 w 110885"/>
                <a:gd name="connsiteY1" fmla="*/ 109737 h 109736"/>
                <a:gd name="connsiteX2" fmla="*/ 1 w 110885"/>
                <a:gd name="connsiteY2" fmla="*/ 54868 h 109736"/>
                <a:gd name="connsiteX3" fmla="*/ 55444 w 110885"/>
                <a:gd name="connsiteY3" fmla="*/ 0 h 109736"/>
                <a:gd name="connsiteX4" fmla="*/ 110886 w 110885"/>
                <a:gd name="connsiteY4" fmla="*/ 54868 h 10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5" h="109736">
                  <a:moveTo>
                    <a:pt x="110886" y="54868"/>
                  </a:moveTo>
                  <a:cubicBezTo>
                    <a:pt x="110886" y="85171"/>
                    <a:pt x="86064" y="109737"/>
                    <a:pt x="55444" y="109737"/>
                  </a:cubicBezTo>
                  <a:cubicBezTo>
                    <a:pt x="24824" y="109737"/>
                    <a:pt x="1" y="85171"/>
                    <a:pt x="1" y="54868"/>
                  </a:cubicBezTo>
                  <a:cubicBezTo>
                    <a:pt x="1" y="24565"/>
                    <a:pt x="24824" y="0"/>
                    <a:pt x="55444" y="0"/>
                  </a:cubicBezTo>
                  <a:cubicBezTo>
                    <a:pt x="86064" y="0"/>
                    <a:pt x="110886" y="24565"/>
                    <a:pt x="110886" y="54868"/>
                  </a:cubicBezTo>
                  <a:close/>
                </a:path>
              </a:pathLst>
            </a:custGeom>
            <a:solidFill>
              <a:srgbClr val="489294"/>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5F95A342-61A8-7F54-9656-15211A7008F9}"/>
                </a:ext>
              </a:extLst>
            </p:cNvPr>
            <p:cNvSpPr/>
            <p:nvPr/>
          </p:nvSpPr>
          <p:spPr>
            <a:xfrm>
              <a:off x="11788258" y="1788074"/>
              <a:ext cx="1396387" cy="535520"/>
            </a:xfrm>
            <a:custGeom>
              <a:avLst/>
              <a:gdLst>
                <a:gd name="connsiteX0" fmla="*/ 12993 w 1396387"/>
                <a:gd name="connsiteY0" fmla="*/ 151744 h 535520"/>
                <a:gd name="connsiteX1" fmla="*/ 70860 w 1396387"/>
                <a:gd name="connsiteY1" fmla="*/ 14061 h 535520"/>
                <a:gd name="connsiteX2" fmla="*/ 164967 w 1396387"/>
                <a:gd name="connsiteY2" fmla="*/ 24 h 535520"/>
                <a:gd name="connsiteX3" fmla="*/ 384190 w 1396387"/>
                <a:gd name="connsiteY3" fmla="*/ 11700 h 535520"/>
                <a:gd name="connsiteX4" fmla="*/ 622998 w 1396387"/>
                <a:gd name="connsiteY4" fmla="*/ 48003 h 535520"/>
                <a:gd name="connsiteX5" fmla="*/ 748177 w 1396387"/>
                <a:gd name="connsiteY5" fmla="*/ 79967 h 535520"/>
                <a:gd name="connsiteX6" fmla="*/ 998470 w 1396387"/>
                <a:gd name="connsiteY6" fmla="*/ 144152 h 535520"/>
                <a:gd name="connsiteX7" fmla="*/ 1327429 w 1396387"/>
                <a:gd name="connsiteY7" fmla="*/ 308504 h 535520"/>
                <a:gd name="connsiteX8" fmla="*/ 1374260 w 1396387"/>
                <a:gd name="connsiteY8" fmla="*/ 356036 h 535520"/>
                <a:gd name="connsiteX9" fmla="*/ 1319773 w 1396387"/>
                <a:gd name="connsiteY9" fmla="*/ 515986 h 535520"/>
                <a:gd name="connsiteX10" fmla="*/ 1175519 w 1396387"/>
                <a:gd name="connsiteY10" fmla="*/ 535510 h 535520"/>
                <a:gd name="connsiteX11" fmla="*/ 884775 w 1396387"/>
                <a:gd name="connsiteY11" fmla="*/ 508266 h 535520"/>
                <a:gd name="connsiteX12" fmla="*/ 707343 w 1396387"/>
                <a:gd name="connsiteY12" fmla="*/ 478918 h 535520"/>
                <a:gd name="connsiteX13" fmla="*/ 262520 w 1396387"/>
                <a:gd name="connsiteY13" fmla="*/ 343148 h 535520"/>
                <a:gd name="connsiteX14" fmla="*/ 69521 w 1396387"/>
                <a:gd name="connsiteY14" fmla="*/ 220267 h 535520"/>
                <a:gd name="connsiteX15" fmla="*/ 12993 w 1396387"/>
                <a:gd name="connsiteY15" fmla="*/ 151744 h 535520"/>
                <a:gd name="connsiteX16" fmla="*/ 45595 w 1396387"/>
                <a:gd name="connsiteY16" fmla="*/ 141983 h 535520"/>
                <a:gd name="connsiteX17" fmla="*/ 90767 w 1396387"/>
                <a:gd name="connsiteY17" fmla="*/ 194491 h 535520"/>
                <a:gd name="connsiteX18" fmla="*/ 294357 w 1396387"/>
                <a:gd name="connsiteY18" fmla="*/ 321264 h 535520"/>
                <a:gd name="connsiteX19" fmla="*/ 647243 w 1396387"/>
                <a:gd name="connsiteY19" fmla="*/ 433363 h 535520"/>
                <a:gd name="connsiteX20" fmla="*/ 1035665 w 1396387"/>
                <a:gd name="connsiteY20" fmla="*/ 495634 h 535520"/>
                <a:gd name="connsiteX21" fmla="*/ 1242830 w 1396387"/>
                <a:gd name="connsiteY21" fmla="*/ 497867 h 535520"/>
                <a:gd name="connsiteX22" fmla="*/ 1319454 w 1396387"/>
                <a:gd name="connsiteY22" fmla="*/ 481215 h 535520"/>
                <a:gd name="connsiteX23" fmla="*/ 1361308 w 1396387"/>
                <a:gd name="connsiteY23" fmla="*/ 416648 h 535520"/>
                <a:gd name="connsiteX24" fmla="*/ 1340509 w 1396387"/>
                <a:gd name="connsiteY24" fmla="*/ 366244 h 535520"/>
                <a:gd name="connsiteX25" fmla="*/ 1286150 w 1396387"/>
                <a:gd name="connsiteY25" fmla="*/ 318202 h 535520"/>
                <a:gd name="connsiteX26" fmla="*/ 951448 w 1396387"/>
                <a:gd name="connsiteY26" fmla="*/ 165142 h 535520"/>
                <a:gd name="connsiteX27" fmla="*/ 733822 w 1396387"/>
                <a:gd name="connsiteY27" fmla="*/ 109125 h 535520"/>
                <a:gd name="connsiteX28" fmla="*/ 380425 w 1396387"/>
                <a:gd name="connsiteY28" fmla="*/ 44494 h 535520"/>
                <a:gd name="connsiteX29" fmla="*/ 185193 w 1396387"/>
                <a:gd name="connsiteY29" fmla="*/ 31861 h 535520"/>
                <a:gd name="connsiteX30" fmla="*/ 85088 w 1396387"/>
                <a:gd name="connsiteY30" fmla="*/ 44302 h 535520"/>
                <a:gd name="connsiteX31" fmla="*/ 45595 w 1396387"/>
                <a:gd name="connsiteY31" fmla="*/ 141983 h 5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6387" h="535520">
                  <a:moveTo>
                    <a:pt x="12993" y="151744"/>
                  </a:moveTo>
                  <a:cubicBezTo>
                    <a:pt x="-16931" y="91388"/>
                    <a:pt x="5847" y="36008"/>
                    <a:pt x="70860" y="14061"/>
                  </a:cubicBezTo>
                  <a:cubicBezTo>
                    <a:pt x="101166" y="3788"/>
                    <a:pt x="132939" y="-359"/>
                    <a:pt x="164967" y="24"/>
                  </a:cubicBezTo>
                  <a:cubicBezTo>
                    <a:pt x="188511" y="343"/>
                    <a:pt x="364794" y="9658"/>
                    <a:pt x="384190" y="11700"/>
                  </a:cubicBezTo>
                  <a:cubicBezTo>
                    <a:pt x="464325" y="20058"/>
                    <a:pt x="544394" y="29756"/>
                    <a:pt x="622998" y="48003"/>
                  </a:cubicBezTo>
                  <a:cubicBezTo>
                    <a:pt x="664916" y="57765"/>
                    <a:pt x="706451" y="69249"/>
                    <a:pt x="748177" y="79967"/>
                  </a:cubicBezTo>
                  <a:cubicBezTo>
                    <a:pt x="831628" y="101405"/>
                    <a:pt x="914889" y="123289"/>
                    <a:pt x="998470" y="144152"/>
                  </a:cubicBezTo>
                  <a:cubicBezTo>
                    <a:pt x="1120585" y="174649"/>
                    <a:pt x="1227325" y="235324"/>
                    <a:pt x="1327429" y="308504"/>
                  </a:cubicBezTo>
                  <a:cubicBezTo>
                    <a:pt x="1345230" y="321519"/>
                    <a:pt x="1361372" y="338235"/>
                    <a:pt x="1374260" y="356036"/>
                  </a:cubicBezTo>
                  <a:cubicBezTo>
                    <a:pt x="1419176" y="418179"/>
                    <a:pt x="1393081" y="493720"/>
                    <a:pt x="1319773" y="515986"/>
                  </a:cubicBezTo>
                  <a:cubicBezTo>
                    <a:pt x="1272880" y="530214"/>
                    <a:pt x="1224646" y="535254"/>
                    <a:pt x="1175519" y="535510"/>
                  </a:cubicBezTo>
                  <a:cubicBezTo>
                    <a:pt x="1077583" y="535956"/>
                    <a:pt x="981116" y="522877"/>
                    <a:pt x="884775" y="508266"/>
                  </a:cubicBezTo>
                  <a:cubicBezTo>
                    <a:pt x="825504" y="499270"/>
                    <a:pt x="766360" y="489381"/>
                    <a:pt x="707343" y="478918"/>
                  </a:cubicBezTo>
                  <a:cubicBezTo>
                    <a:pt x="553455" y="451611"/>
                    <a:pt x="405498" y="405227"/>
                    <a:pt x="262520" y="343148"/>
                  </a:cubicBezTo>
                  <a:cubicBezTo>
                    <a:pt x="191637" y="312332"/>
                    <a:pt x="127453" y="271053"/>
                    <a:pt x="69521" y="220267"/>
                  </a:cubicBezTo>
                  <a:cubicBezTo>
                    <a:pt x="46999" y="200424"/>
                    <a:pt x="26519" y="178860"/>
                    <a:pt x="12993" y="151744"/>
                  </a:cubicBezTo>
                  <a:close/>
                  <a:moveTo>
                    <a:pt x="45595" y="141983"/>
                  </a:moveTo>
                  <a:cubicBezTo>
                    <a:pt x="54718" y="161889"/>
                    <a:pt x="72902" y="178222"/>
                    <a:pt x="90767" y="194491"/>
                  </a:cubicBezTo>
                  <a:cubicBezTo>
                    <a:pt x="150804" y="248977"/>
                    <a:pt x="219518" y="290321"/>
                    <a:pt x="294357" y="321264"/>
                  </a:cubicBezTo>
                  <a:cubicBezTo>
                    <a:pt x="408688" y="368541"/>
                    <a:pt x="525956" y="407524"/>
                    <a:pt x="647243" y="433363"/>
                  </a:cubicBezTo>
                  <a:cubicBezTo>
                    <a:pt x="775610" y="460670"/>
                    <a:pt x="905575" y="478726"/>
                    <a:pt x="1035665" y="495634"/>
                  </a:cubicBezTo>
                  <a:cubicBezTo>
                    <a:pt x="1104571" y="504566"/>
                    <a:pt x="1173796" y="502843"/>
                    <a:pt x="1242830" y="497867"/>
                  </a:cubicBezTo>
                  <a:cubicBezTo>
                    <a:pt x="1268668" y="496017"/>
                    <a:pt x="1294700" y="489190"/>
                    <a:pt x="1319454" y="481215"/>
                  </a:cubicBezTo>
                  <a:cubicBezTo>
                    <a:pt x="1350590" y="471198"/>
                    <a:pt x="1362711" y="449442"/>
                    <a:pt x="1361308" y="416648"/>
                  </a:cubicBezTo>
                  <a:cubicBezTo>
                    <a:pt x="1360479" y="397188"/>
                    <a:pt x="1353460" y="380663"/>
                    <a:pt x="1340509" y="366244"/>
                  </a:cubicBezTo>
                  <a:cubicBezTo>
                    <a:pt x="1324239" y="348189"/>
                    <a:pt x="1306248" y="332047"/>
                    <a:pt x="1286150" y="318202"/>
                  </a:cubicBezTo>
                  <a:cubicBezTo>
                    <a:pt x="1183622" y="247829"/>
                    <a:pt x="1074074" y="193087"/>
                    <a:pt x="951448" y="165142"/>
                  </a:cubicBezTo>
                  <a:cubicBezTo>
                    <a:pt x="878395" y="148490"/>
                    <a:pt x="805980" y="129094"/>
                    <a:pt x="733822" y="109125"/>
                  </a:cubicBezTo>
                  <a:cubicBezTo>
                    <a:pt x="617894" y="77096"/>
                    <a:pt x="500116" y="56042"/>
                    <a:pt x="380425" y="44494"/>
                  </a:cubicBezTo>
                  <a:cubicBezTo>
                    <a:pt x="359945" y="42516"/>
                    <a:pt x="197251" y="31861"/>
                    <a:pt x="185193" y="31861"/>
                  </a:cubicBezTo>
                  <a:cubicBezTo>
                    <a:pt x="151251" y="31797"/>
                    <a:pt x="117499" y="34668"/>
                    <a:pt x="85088" y="44302"/>
                  </a:cubicBezTo>
                  <a:cubicBezTo>
                    <a:pt x="35897" y="58913"/>
                    <a:pt x="21032" y="95152"/>
                    <a:pt x="45595" y="141983"/>
                  </a:cubicBezTo>
                  <a:close/>
                </a:path>
              </a:pathLst>
            </a:custGeom>
            <a:solidFill>
              <a:srgbClr val="6E443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C346F58E-05B9-3054-363B-9DD0F6117A3F}"/>
                </a:ext>
              </a:extLst>
            </p:cNvPr>
            <p:cNvSpPr/>
            <p:nvPr/>
          </p:nvSpPr>
          <p:spPr>
            <a:xfrm>
              <a:off x="12004931" y="1750288"/>
              <a:ext cx="106049" cy="104969"/>
            </a:xfrm>
            <a:custGeom>
              <a:avLst/>
              <a:gdLst>
                <a:gd name="connsiteX0" fmla="*/ 166 w 106049"/>
                <a:gd name="connsiteY0" fmla="*/ 56632 h 104969"/>
                <a:gd name="connsiteX1" fmla="*/ 48909 w 106049"/>
                <a:gd name="connsiteY1" fmla="*/ 168 h 104969"/>
                <a:gd name="connsiteX2" fmla="*/ 105883 w 106049"/>
                <a:gd name="connsiteY2" fmla="*/ 48338 h 104969"/>
                <a:gd name="connsiteX3" fmla="*/ 57140 w 106049"/>
                <a:gd name="connsiteY3" fmla="*/ 104802 h 104969"/>
                <a:gd name="connsiteX4" fmla="*/ 166 w 106049"/>
                <a:gd name="connsiteY4" fmla="*/ 56632 h 10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49" h="104969">
                  <a:moveTo>
                    <a:pt x="166" y="56632"/>
                  </a:moveTo>
                  <a:cubicBezTo>
                    <a:pt x="-2132" y="27730"/>
                    <a:pt x="19751" y="2401"/>
                    <a:pt x="48909" y="168"/>
                  </a:cubicBezTo>
                  <a:cubicBezTo>
                    <a:pt x="78131" y="-2129"/>
                    <a:pt x="103587" y="19436"/>
                    <a:pt x="105883" y="48338"/>
                  </a:cubicBezTo>
                  <a:cubicBezTo>
                    <a:pt x="108181" y="77240"/>
                    <a:pt x="86298" y="102569"/>
                    <a:pt x="57140" y="104802"/>
                  </a:cubicBezTo>
                  <a:cubicBezTo>
                    <a:pt x="27918" y="107099"/>
                    <a:pt x="2398" y="85534"/>
                    <a:pt x="166" y="56632"/>
                  </a:cubicBezTo>
                  <a:close/>
                </a:path>
              </a:pathLst>
            </a:custGeom>
            <a:solidFill>
              <a:srgbClr val="489294"/>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D5FA505F-CF30-05F1-E36D-244DDA937745}"/>
                </a:ext>
              </a:extLst>
            </p:cNvPr>
            <p:cNvSpPr/>
            <p:nvPr/>
          </p:nvSpPr>
          <p:spPr>
            <a:xfrm>
              <a:off x="12271106" y="1342424"/>
              <a:ext cx="443843" cy="1421175"/>
            </a:xfrm>
            <a:custGeom>
              <a:avLst/>
              <a:gdLst>
                <a:gd name="connsiteX0" fmla="*/ 339530 w 443843"/>
                <a:gd name="connsiteY0" fmla="*/ 1386809 h 1421175"/>
                <a:gd name="connsiteX1" fmla="*/ 189213 w 443843"/>
                <a:gd name="connsiteY1" fmla="*/ 1379217 h 1421175"/>
                <a:gd name="connsiteX2" fmla="*/ 144425 w 443843"/>
                <a:gd name="connsiteY2" fmla="*/ 1296083 h 1421175"/>
                <a:gd name="connsiteX3" fmla="*/ 82282 w 443843"/>
                <a:gd name="connsiteY3" fmla="*/ 1087580 h 1421175"/>
                <a:gd name="connsiteX4" fmla="*/ 37112 w 443843"/>
                <a:gd name="connsiteY4" fmla="*/ 852599 h 1421175"/>
                <a:gd name="connsiteX5" fmla="*/ 25691 w 443843"/>
                <a:gd name="connsiteY5" fmla="*/ 725060 h 1421175"/>
                <a:gd name="connsiteX6" fmla="*/ 3169 w 443843"/>
                <a:gd name="connsiteY6" fmla="*/ 469919 h 1421175"/>
                <a:gd name="connsiteX7" fmla="*/ 49617 w 443843"/>
                <a:gd name="connsiteY7" fmla="*/ 107654 h 1421175"/>
                <a:gd name="connsiteX8" fmla="*/ 79220 w 443843"/>
                <a:gd name="connsiteY8" fmla="*/ 47936 h 1421175"/>
                <a:gd name="connsiteX9" fmla="*/ 249571 w 443843"/>
                <a:gd name="connsiteY9" fmla="*/ 44874 h 1421175"/>
                <a:gd name="connsiteX10" fmla="*/ 316307 w 443843"/>
                <a:gd name="connsiteY10" fmla="*/ 172923 h 1421175"/>
                <a:gd name="connsiteX11" fmla="*/ 387445 w 443843"/>
                <a:gd name="connsiteY11" fmla="*/ 453330 h 1421175"/>
                <a:gd name="connsiteX12" fmla="*/ 418771 w 443843"/>
                <a:gd name="connsiteY12" fmla="*/ 628720 h 1421175"/>
                <a:gd name="connsiteX13" fmla="*/ 438167 w 443843"/>
                <a:gd name="connsiteY13" fmla="*/ 1089494 h 1421175"/>
                <a:gd name="connsiteX14" fmla="*/ 385722 w 443843"/>
                <a:gd name="connsiteY14" fmla="*/ 1310949 h 1421175"/>
                <a:gd name="connsiteX15" fmla="*/ 339530 w 443843"/>
                <a:gd name="connsiteY15" fmla="*/ 1386809 h 1421175"/>
                <a:gd name="connsiteX16" fmla="*/ 319369 w 443843"/>
                <a:gd name="connsiteY16" fmla="*/ 1359693 h 1421175"/>
                <a:gd name="connsiteX17" fmla="*/ 354205 w 443843"/>
                <a:gd name="connsiteY17" fmla="*/ 1299848 h 1421175"/>
                <a:gd name="connsiteX18" fmla="*/ 406841 w 443843"/>
                <a:gd name="connsiteY18" fmla="*/ 1067227 h 1421175"/>
                <a:gd name="connsiteX19" fmla="*/ 395612 w 443843"/>
                <a:gd name="connsiteY19" fmla="*/ 700242 h 1421175"/>
                <a:gd name="connsiteX20" fmla="*/ 325111 w 443843"/>
                <a:gd name="connsiteY20" fmla="*/ 316859 h 1421175"/>
                <a:gd name="connsiteX21" fmla="*/ 258055 w 443843"/>
                <a:gd name="connsiteY21" fmla="*/ 122839 h 1421175"/>
                <a:gd name="connsiteX22" fmla="*/ 216585 w 443843"/>
                <a:gd name="connsiteY22" fmla="*/ 56932 h 1421175"/>
                <a:gd name="connsiteX23" fmla="*/ 141171 w 443843"/>
                <a:gd name="connsiteY23" fmla="*/ 39642 h 1421175"/>
                <a:gd name="connsiteX24" fmla="*/ 100147 w 443843"/>
                <a:gd name="connsiteY24" fmla="*/ 76008 h 1421175"/>
                <a:gd name="connsiteX25" fmla="*/ 72648 w 443843"/>
                <a:gd name="connsiteY25" fmla="*/ 142936 h 1421175"/>
                <a:gd name="connsiteX26" fmla="*/ 38771 w 443843"/>
                <a:gd name="connsiteY26" fmla="*/ 506796 h 1421175"/>
                <a:gd name="connsiteX27" fmla="*/ 58167 w 443843"/>
                <a:gd name="connsiteY27" fmla="*/ 728697 h 1421175"/>
                <a:gd name="connsiteX28" fmla="*/ 114694 w 443843"/>
                <a:gd name="connsiteY28" fmla="*/ 1080179 h 1421175"/>
                <a:gd name="connsiteX29" fmla="*/ 167841 w 443843"/>
                <a:gd name="connsiteY29" fmla="*/ 1266607 h 1421175"/>
                <a:gd name="connsiteX30" fmla="*/ 213075 w 443843"/>
                <a:gd name="connsiteY30" fmla="*/ 1355801 h 1421175"/>
                <a:gd name="connsiteX31" fmla="*/ 319369 w 443843"/>
                <a:gd name="connsiteY31" fmla="*/ 1359693 h 142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3843" h="1421175">
                  <a:moveTo>
                    <a:pt x="339530" y="1386809"/>
                  </a:moveTo>
                  <a:cubicBezTo>
                    <a:pt x="292126" y="1435106"/>
                    <a:pt x="231834" y="1432427"/>
                    <a:pt x="189213" y="1379217"/>
                  </a:cubicBezTo>
                  <a:cubicBezTo>
                    <a:pt x="169372" y="1354398"/>
                    <a:pt x="154761" y="1326134"/>
                    <a:pt x="144425" y="1296083"/>
                  </a:cubicBezTo>
                  <a:cubicBezTo>
                    <a:pt x="136833" y="1274008"/>
                    <a:pt x="86877" y="1106402"/>
                    <a:pt x="82282" y="1087580"/>
                  </a:cubicBezTo>
                  <a:cubicBezTo>
                    <a:pt x="63461" y="1009934"/>
                    <a:pt x="45980" y="932032"/>
                    <a:pt x="37112" y="852599"/>
                  </a:cubicBezTo>
                  <a:cubicBezTo>
                    <a:pt x="32391" y="810172"/>
                    <a:pt x="29456" y="767552"/>
                    <a:pt x="25691" y="725060"/>
                  </a:cubicBezTo>
                  <a:cubicBezTo>
                    <a:pt x="18227" y="640013"/>
                    <a:pt x="11208" y="554902"/>
                    <a:pt x="3169" y="469919"/>
                  </a:cubicBezTo>
                  <a:cubicBezTo>
                    <a:pt x="-8571" y="345697"/>
                    <a:pt x="13506" y="225687"/>
                    <a:pt x="49617" y="107654"/>
                  </a:cubicBezTo>
                  <a:cubicBezTo>
                    <a:pt x="56061" y="86663"/>
                    <a:pt x="66523" y="65992"/>
                    <a:pt x="79220" y="47936"/>
                  </a:cubicBezTo>
                  <a:cubicBezTo>
                    <a:pt x="123308" y="-14909"/>
                    <a:pt x="203888" y="-15993"/>
                    <a:pt x="249571" y="44874"/>
                  </a:cubicBezTo>
                  <a:cubicBezTo>
                    <a:pt x="278791" y="83856"/>
                    <a:pt x="299654" y="127113"/>
                    <a:pt x="316307" y="172923"/>
                  </a:cubicBezTo>
                  <a:cubicBezTo>
                    <a:pt x="349420" y="264095"/>
                    <a:pt x="369199" y="358521"/>
                    <a:pt x="387445" y="453330"/>
                  </a:cubicBezTo>
                  <a:cubicBezTo>
                    <a:pt x="398674" y="511645"/>
                    <a:pt x="409011" y="570150"/>
                    <a:pt x="418771" y="628720"/>
                  </a:cubicBezTo>
                  <a:cubicBezTo>
                    <a:pt x="444228" y="781461"/>
                    <a:pt x="449524" y="935158"/>
                    <a:pt x="438167" y="1089494"/>
                  </a:cubicBezTo>
                  <a:cubicBezTo>
                    <a:pt x="432553" y="1165992"/>
                    <a:pt x="414688" y="1239810"/>
                    <a:pt x="385722" y="1310949"/>
                  </a:cubicBezTo>
                  <a:cubicBezTo>
                    <a:pt x="374429" y="1338702"/>
                    <a:pt x="360840" y="1365052"/>
                    <a:pt x="339530" y="1386809"/>
                  </a:cubicBezTo>
                  <a:close/>
                  <a:moveTo>
                    <a:pt x="319369" y="1359693"/>
                  </a:moveTo>
                  <a:cubicBezTo>
                    <a:pt x="335256" y="1344509"/>
                    <a:pt x="344698" y="1322050"/>
                    <a:pt x="354205" y="1299848"/>
                  </a:cubicBezTo>
                  <a:cubicBezTo>
                    <a:pt x="385978" y="1225519"/>
                    <a:pt x="402375" y="1147426"/>
                    <a:pt x="406841" y="1067227"/>
                  </a:cubicBezTo>
                  <a:cubicBezTo>
                    <a:pt x="413604" y="944601"/>
                    <a:pt x="411562" y="822102"/>
                    <a:pt x="395612" y="700242"/>
                  </a:cubicBezTo>
                  <a:cubicBezTo>
                    <a:pt x="378705" y="571299"/>
                    <a:pt x="352482" y="443951"/>
                    <a:pt x="325111" y="316859"/>
                  </a:cubicBezTo>
                  <a:cubicBezTo>
                    <a:pt x="310628" y="249548"/>
                    <a:pt x="285810" y="185556"/>
                    <a:pt x="258055" y="122839"/>
                  </a:cubicBezTo>
                  <a:cubicBezTo>
                    <a:pt x="247657" y="99360"/>
                    <a:pt x="232471" y="77412"/>
                    <a:pt x="216585" y="56932"/>
                  </a:cubicBezTo>
                  <a:cubicBezTo>
                    <a:pt x="196615" y="31284"/>
                    <a:pt x="171924" y="27264"/>
                    <a:pt x="141171" y="39642"/>
                  </a:cubicBezTo>
                  <a:cubicBezTo>
                    <a:pt x="122924" y="46979"/>
                    <a:pt x="109526" y="59101"/>
                    <a:pt x="100147" y="76008"/>
                  </a:cubicBezTo>
                  <a:cubicBezTo>
                    <a:pt x="88408" y="97254"/>
                    <a:pt x="79028" y="119457"/>
                    <a:pt x="72648" y="142936"/>
                  </a:cubicBezTo>
                  <a:cubicBezTo>
                    <a:pt x="39983" y="262309"/>
                    <a:pt x="24415" y="382957"/>
                    <a:pt x="38771" y="506796"/>
                  </a:cubicBezTo>
                  <a:cubicBezTo>
                    <a:pt x="47319" y="580550"/>
                    <a:pt x="53062" y="654624"/>
                    <a:pt x="58167" y="728697"/>
                  </a:cubicBezTo>
                  <a:cubicBezTo>
                    <a:pt x="66396" y="847623"/>
                    <a:pt x="85664" y="964635"/>
                    <a:pt x="114694" y="1080179"/>
                  </a:cubicBezTo>
                  <a:cubicBezTo>
                    <a:pt x="119671" y="1099958"/>
                    <a:pt x="163884" y="1255314"/>
                    <a:pt x="167841" y="1266607"/>
                  </a:cubicBezTo>
                  <a:cubicBezTo>
                    <a:pt x="179070" y="1298253"/>
                    <a:pt x="193106" y="1328813"/>
                    <a:pt x="213075" y="1355801"/>
                  </a:cubicBezTo>
                  <a:cubicBezTo>
                    <a:pt x="243509" y="1396698"/>
                    <a:pt x="282939" y="1398357"/>
                    <a:pt x="319369" y="1359693"/>
                  </a:cubicBezTo>
                  <a:close/>
                </a:path>
              </a:pathLst>
            </a:custGeom>
            <a:solidFill>
              <a:srgbClr val="855F4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EB17B8BF-62A2-29D5-80B5-77D34EF6868A}"/>
                </a:ext>
              </a:extLst>
            </p:cNvPr>
            <p:cNvSpPr/>
            <p:nvPr/>
          </p:nvSpPr>
          <p:spPr>
            <a:xfrm>
              <a:off x="12352508" y="2493498"/>
              <a:ext cx="115710" cy="114565"/>
            </a:xfrm>
            <a:custGeom>
              <a:avLst/>
              <a:gdLst>
                <a:gd name="connsiteX0" fmla="*/ 179 w 115710"/>
                <a:gd name="connsiteY0" fmla="*/ 61813 h 114565"/>
                <a:gd name="connsiteX1" fmla="*/ 53388 w 115710"/>
                <a:gd name="connsiteY1" fmla="*/ 180 h 114565"/>
                <a:gd name="connsiteX2" fmla="*/ 115532 w 115710"/>
                <a:gd name="connsiteY2" fmla="*/ 52753 h 114565"/>
                <a:gd name="connsiteX3" fmla="*/ 62321 w 115710"/>
                <a:gd name="connsiteY3" fmla="*/ 114385 h 114565"/>
                <a:gd name="connsiteX4" fmla="*/ 179 w 115710"/>
                <a:gd name="connsiteY4" fmla="*/ 61813 h 11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0" h="114565">
                  <a:moveTo>
                    <a:pt x="179" y="61813"/>
                  </a:moveTo>
                  <a:cubicBezTo>
                    <a:pt x="-2310" y="30295"/>
                    <a:pt x="21487" y="2669"/>
                    <a:pt x="53388" y="180"/>
                  </a:cubicBezTo>
                  <a:cubicBezTo>
                    <a:pt x="85289" y="-2308"/>
                    <a:pt x="113043" y="21235"/>
                    <a:pt x="115532" y="52753"/>
                  </a:cubicBezTo>
                  <a:cubicBezTo>
                    <a:pt x="118020" y="84271"/>
                    <a:pt x="94222" y="111897"/>
                    <a:pt x="62321" y="114385"/>
                  </a:cubicBezTo>
                  <a:cubicBezTo>
                    <a:pt x="30484" y="116873"/>
                    <a:pt x="2666" y="93331"/>
                    <a:pt x="179" y="61813"/>
                  </a:cubicBezTo>
                  <a:close/>
                </a:path>
              </a:pathLst>
            </a:custGeom>
            <a:solidFill>
              <a:srgbClr val="489294"/>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0" name="Freeform: Shape 19">
            <a:extLst>
              <a:ext uri="{FF2B5EF4-FFF2-40B4-BE49-F238E27FC236}">
                <a16:creationId xmlns:a16="http://schemas.microsoft.com/office/drawing/2014/main" id="{83E84A35-40E9-1528-E227-5AF60C7EB0E9}"/>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grpSp>
        <p:nvGrpSpPr>
          <p:cNvPr id="39" name="Graphic 4">
            <a:extLst>
              <a:ext uri="{FF2B5EF4-FFF2-40B4-BE49-F238E27FC236}">
                <a16:creationId xmlns:a16="http://schemas.microsoft.com/office/drawing/2014/main" id="{F992C541-A9B3-DD44-CBB0-E81589207174}"/>
              </a:ext>
            </a:extLst>
          </p:cNvPr>
          <p:cNvGrpSpPr>
            <a:grpSpLocks noChangeAspect="1"/>
          </p:cNvGrpSpPr>
          <p:nvPr/>
        </p:nvGrpSpPr>
        <p:grpSpPr>
          <a:xfrm>
            <a:off x="5353543" y="910191"/>
            <a:ext cx="4866449" cy="5354087"/>
            <a:chOff x="5353543" y="910191"/>
            <a:chExt cx="4866449" cy="5354087"/>
          </a:xfrm>
          <a:solidFill>
            <a:srgbClr val="E1F5ED"/>
          </a:solidFill>
        </p:grpSpPr>
        <p:sp>
          <p:nvSpPr>
            <p:cNvPr id="40" name="Freeform: Shape 39">
              <a:extLst>
                <a:ext uri="{FF2B5EF4-FFF2-40B4-BE49-F238E27FC236}">
                  <a16:creationId xmlns:a16="http://schemas.microsoft.com/office/drawing/2014/main" id="{7B6E8624-D6E4-DA42-C1BD-0AA442BF50A6}"/>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3CF2D395-AFD3-7F95-DCCC-BEF46B2D8EB0}"/>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C57C0FEB-8B1D-9494-C449-5BCFD38DC032}"/>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F5295E4A-CADC-83CD-5193-441243325392}"/>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3B4CAF43-CCE9-F42D-5B2E-DE437F74A7FB}"/>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3EBE5804-6E43-ED2B-3284-DB15C85D4667}"/>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332F03AF-9B50-4EE2-1716-AF938180DD10}"/>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A9739B61-32AF-4168-4111-3815F69B9CC2}"/>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8" name="Graphic 4">
            <a:extLst>
              <a:ext uri="{FF2B5EF4-FFF2-40B4-BE49-F238E27FC236}">
                <a16:creationId xmlns:a16="http://schemas.microsoft.com/office/drawing/2014/main" id="{9542977A-67A2-470A-1394-C9D2D9A44EDC}"/>
              </a:ext>
            </a:extLst>
          </p:cNvPr>
          <p:cNvGrpSpPr/>
          <p:nvPr/>
        </p:nvGrpSpPr>
        <p:grpSpPr>
          <a:xfrm>
            <a:off x="8214007" y="664236"/>
            <a:ext cx="3409621" cy="5010453"/>
            <a:chOff x="8214007" y="664236"/>
            <a:chExt cx="3409621" cy="5010453"/>
          </a:xfrm>
          <a:solidFill>
            <a:srgbClr val="E1F5ED"/>
          </a:solidFill>
        </p:grpSpPr>
        <p:sp>
          <p:nvSpPr>
            <p:cNvPr id="49" name="Freeform: Shape 48">
              <a:extLst>
                <a:ext uri="{FF2B5EF4-FFF2-40B4-BE49-F238E27FC236}">
                  <a16:creationId xmlns:a16="http://schemas.microsoft.com/office/drawing/2014/main" id="{2E70DDAA-FC56-BD0E-0B0B-F0C9FE219114}"/>
                </a:ext>
              </a:extLst>
            </p:cNvPr>
            <p:cNvSpPr/>
            <p:nvPr/>
          </p:nvSpPr>
          <p:spPr>
            <a:xfrm>
              <a:off x="8884058" y="1718619"/>
              <a:ext cx="1660304" cy="3956070"/>
            </a:xfrm>
            <a:custGeom>
              <a:avLst/>
              <a:gdLst>
                <a:gd name="connsiteX0" fmla="*/ 72414 w 1660304"/>
                <a:gd name="connsiteY0" fmla="*/ 3956071 h 3956070"/>
                <a:gd name="connsiteX1" fmla="*/ 0 w 1660304"/>
                <a:gd name="connsiteY1" fmla="*/ 3876511 h 3956070"/>
                <a:gd name="connsiteX2" fmla="*/ 962828 w 1660304"/>
                <a:gd name="connsiteY2" fmla="*/ 2033479 h 3956070"/>
                <a:gd name="connsiteX3" fmla="*/ 1176945 w 1660304"/>
                <a:gd name="connsiteY3" fmla="*/ 1290511 h 3956070"/>
                <a:gd name="connsiteX4" fmla="*/ 1557648 w 1660304"/>
                <a:gd name="connsiteY4" fmla="*/ 0 h 3956070"/>
                <a:gd name="connsiteX5" fmla="*/ 1660304 w 1660304"/>
                <a:gd name="connsiteY5" fmla="*/ 32347 h 3956070"/>
                <a:gd name="connsiteX6" fmla="*/ 1280494 w 1660304"/>
                <a:gd name="connsiteY6" fmla="*/ 1319924 h 3956070"/>
                <a:gd name="connsiteX7" fmla="*/ 1065994 w 1660304"/>
                <a:gd name="connsiteY7" fmla="*/ 2064104 h 3956070"/>
                <a:gd name="connsiteX8" fmla="*/ 72414 w 1660304"/>
                <a:gd name="connsiteY8" fmla="*/ 3956071 h 395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304" h="3956070">
                  <a:moveTo>
                    <a:pt x="72414" y="3956071"/>
                  </a:moveTo>
                  <a:lnTo>
                    <a:pt x="0" y="3876511"/>
                  </a:lnTo>
                  <a:cubicBezTo>
                    <a:pt x="505180" y="3416949"/>
                    <a:pt x="779909" y="2650120"/>
                    <a:pt x="962828" y="2033479"/>
                  </a:cubicBezTo>
                  <a:cubicBezTo>
                    <a:pt x="1036008" y="1786759"/>
                    <a:pt x="1104466" y="1545717"/>
                    <a:pt x="1176945" y="1290511"/>
                  </a:cubicBezTo>
                  <a:cubicBezTo>
                    <a:pt x="1294084" y="877971"/>
                    <a:pt x="1415243" y="451459"/>
                    <a:pt x="1557648" y="0"/>
                  </a:cubicBezTo>
                  <a:lnTo>
                    <a:pt x="1660304" y="32347"/>
                  </a:lnTo>
                  <a:cubicBezTo>
                    <a:pt x="1518346" y="482339"/>
                    <a:pt x="1397443" y="908149"/>
                    <a:pt x="1280494" y="1319924"/>
                  </a:cubicBezTo>
                  <a:cubicBezTo>
                    <a:pt x="1207888" y="1575448"/>
                    <a:pt x="1139366" y="1816809"/>
                    <a:pt x="1065994" y="2064104"/>
                  </a:cubicBezTo>
                  <a:cubicBezTo>
                    <a:pt x="879120" y="2694143"/>
                    <a:pt x="597245" y="3478645"/>
                    <a:pt x="72414" y="3956071"/>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Shape 49">
              <a:extLst>
                <a:ext uri="{FF2B5EF4-FFF2-40B4-BE49-F238E27FC236}">
                  <a16:creationId xmlns:a16="http://schemas.microsoft.com/office/drawing/2014/main" id="{F0DD685A-BA19-E042-5F28-7E436BC4B665}"/>
                </a:ext>
              </a:extLst>
            </p:cNvPr>
            <p:cNvSpPr/>
            <p:nvPr/>
          </p:nvSpPr>
          <p:spPr>
            <a:xfrm>
              <a:off x="8708067" y="2207912"/>
              <a:ext cx="928638" cy="2351720"/>
            </a:xfrm>
            <a:custGeom>
              <a:avLst/>
              <a:gdLst>
                <a:gd name="connsiteX0" fmla="*/ 919916 w 928638"/>
                <a:gd name="connsiteY0" fmla="*/ 2351720 h 2351720"/>
                <a:gd name="connsiteX1" fmla="*/ 888909 w 928638"/>
                <a:gd name="connsiteY1" fmla="*/ 2331623 h 2351720"/>
                <a:gd name="connsiteX2" fmla="*/ 28099 w 928638"/>
                <a:gd name="connsiteY2" fmla="*/ 0 h 2351720"/>
                <a:gd name="connsiteX3" fmla="*/ 72634 w 928638"/>
                <a:gd name="connsiteY3" fmla="*/ 30816 h 2351720"/>
                <a:gd name="connsiteX4" fmla="*/ 680725 w 928638"/>
                <a:gd name="connsiteY4" fmla="*/ 1003915 h 2351720"/>
                <a:gd name="connsiteX5" fmla="*/ 919916 w 928638"/>
                <a:gd name="connsiteY5" fmla="*/ 2351720 h 23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38" h="2351720">
                  <a:moveTo>
                    <a:pt x="919916" y="2351720"/>
                  </a:moveTo>
                  <a:cubicBezTo>
                    <a:pt x="909516" y="2345851"/>
                    <a:pt x="899181" y="2339088"/>
                    <a:pt x="888909" y="2331623"/>
                  </a:cubicBezTo>
                  <a:cubicBezTo>
                    <a:pt x="343980" y="1936054"/>
                    <a:pt x="-120685" y="979990"/>
                    <a:pt x="28099" y="0"/>
                  </a:cubicBezTo>
                  <a:cubicBezTo>
                    <a:pt x="43284" y="10017"/>
                    <a:pt x="58150" y="20289"/>
                    <a:pt x="72634" y="30816"/>
                  </a:cubicBezTo>
                  <a:cubicBezTo>
                    <a:pt x="396808" y="266115"/>
                    <a:pt x="551910" y="630677"/>
                    <a:pt x="680725" y="1003915"/>
                  </a:cubicBezTo>
                  <a:cubicBezTo>
                    <a:pt x="828935" y="1433299"/>
                    <a:pt x="964832" y="1893818"/>
                    <a:pt x="919916" y="2351720"/>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Shape 50">
              <a:extLst>
                <a:ext uri="{FF2B5EF4-FFF2-40B4-BE49-F238E27FC236}">
                  <a16:creationId xmlns:a16="http://schemas.microsoft.com/office/drawing/2014/main" id="{DA4585D7-35EB-2AF9-655B-209569E261C3}"/>
                </a:ext>
              </a:extLst>
            </p:cNvPr>
            <p:cNvSpPr/>
            <p:nvPr/>
          </p:nvSpPr>
          <p:spPr>
            <a:xfrm>
              <a:off x="9959750" y="2137156"/>
              <a:ext cx="1576796" cy="1493782"/>
            </a:xfrm>
            <a:custGeom>
              <a:avLst/>
              <a:gdLst>
                <a:gd name="connsiteX0" fmla="*/ 0 w 1576796"/>
                <a:gd name="connsiteY0" fmla="*/ 1493783 h 1493782"/>
                <a:gd name="connsiteX1" fmla="*/ 1572577 w 1576796"/>
                <a:gd name="connsiteY1" fmla="*/ 0 h 1493782"/>
                <a:gd name="connsiteX2" fmla="*/ 1029053 w 1576796"/>
                <a:gd name="connsiteY2" fmla="*/ 840329 h 1493782"/>
                <a:gd name="connsiteX3" fmla="*/ 0 w 1576796"/>
                <a:gd name="connsiteY3" fmla="*/ 1493783 h 1493782"/>
              </a:gdLst>
              <a:ahLst/>
              <a:cxnLst>
                <a:cxn ang="0">
                  <a:pos x="connsiteX0" y="connsiteY0"/>
                </a:cxn>
                <a:cxn ang="0">
                  <a:pos x="connsiteX1" y="connsiteY1"/>
                </a:cxn>
                <a:cxn ang="0">
                  <a:pos x="connsiteX2" y="connsiteY2"/>
                </a:cxn>
                <a:cxn ang="0">
                  <a:pos x="connsiteX3" y="connsiteY3"/>
                </a:cxn>
              </a:cxnLst>
              <a:rect l="l" t="t" r="r" b="b"/>
              <a:pathLst>
                <a:path w="1576796" h="1493782">
                  <a:moveTo>
                    <a:pt x="0" y="1493783"/>
                  </a:moveTo>
                  <a:cubicBezTo>
                    <a:pt x="291062" y="751326"/>
                    <a:pt x="489230" y="560113"/>
                    <a:pt x="1572577" y="0"/>
                  </a:cubicBezTo>
                  <a:cubicBezTo>
                    <a:pt x="1617366" y="369729"/>
                    <a:pt x="1296764" y="636100"/>
                    <a:pt x="1029053" y="840329"/>
                  </a:cubicBezTo>
                  <a:cubicBezTo>
                    <a:pt x="712407" y="1081945"/>
                    <a:pt x="362137" y="1323497"/>
                    <a:pt x="0" y="1493783"/>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466CF5F3-1CB3-B79D-8038-29741B099196}"/>
                </a:ext>
              </a:extLst>
            </p:cNvPr>
            <p:cNvSpPr/>
            <p:nvPr/>
          </p:nvSpPr>
          <p:spPr>
            <a:xfrm>
              <a:off x="9495149" y="4594677"/>
              <a:ext cx="1632997" cy="353427"/>
            </a:xfrm>
            <a:custGeom>
              <a:avLst/>
              <a:gdLst>
                <a:gd name="connsiteX0" fmla="*/ 0 w 1632997"/>
                <a:gd name="connsiteY0" fmla="*/ 277199 h 353427"/>
                <a:gd name="connsiteX1" fmla="*/ 1632997 w 1632997"/>
                <a:gd name="connsiteY1" fmla="*/ 94600 h 353427"/>
                <a:gd name="connsiteX2" fmla="*/ 920336 w 1632997"/>
                <a:gd name="connsiteY2" fmla="*/ 353378 h 353427"/>
                <a:gd name="connsiteX3" fmla="*/ 0 w 1632997"/>
                <a:gd name="connsiteY3" fmla="*/ 277199 h 353427"/>
              </a:gdLst>
              <a:ahLst/>
              <a:cxnLst>
                <a:cxn ang="0">
                  <a:pos x="connsiteX0" y="connsiteY0"/>
                </a:cxn>
                <a:cxn ang="0">
                  <a:pos x="connsiteX1" y="connsiteY1"/>
                </a:cxn>
                <a:cxn ang="0">
                  <a:pos x="connsiteX2" y="connsiteY2"/>
                </a:cxn>
                <a:cxn ang="0">
                  <a:pos x="connsiteX3" y="connsiteY3"/>
                </a:cxn>
              </a:cxnLst>
              <a:rect l="l" t="t" r="r" b="b"/>
              <a:pathLst>
                <a:path w="1632997" h="353427">
                  <a:moveTo>
                    <a:pt x="0" y="277199"/>
                  </a:moveTo>
                  <a:cubicBezTo>
                    <a:pt x="515387" y="-37979"/>
                    <a:pt x="722551" y="-62798"/>
                    <a:pt x="1632997" y="94600"/>
                  </a:cubicBezTo>
                  <a:cubicBezTo>
                    <a:pt x="1490911" y="338385"/>
                    <a:pt x="1175414" y="352549"/>
                    <a:pt x="920336" y="353378"/>
                  </a:cubicBezTo>
                  <a:cubicBezTo>
                    <a:pt x="618555" y="354399"/>
                    <a:pt x="296549" y="339980"/>
                    <a:pt x="0" y="277199"/>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D6FFE09D-6824-148B-F1D1-289213AB26E0}"/>
                </a:ext>
              </a:extLst>
            </p:cNvPr>
            <p:cNvSpPr/>
            <p:nvPr/>
          </p:nvSpPr>
          <p:spPr>
            <a:xfrm>
              <a:off x="8214007" y="3874852"/>
              <a:ext cx="1215809" cy="1107783"/>
            </a:xfrm>
            <a:custGeom>
              <a:avLst/>
              <a:gdLst>
                <a:gd name="connsiteX0" fmla="*/ 1215809 w 1215809"/>
                <a:gd name="connsiteY0" fmla="*/ 1107784 h 1107783"/>
                <a:gd name="connsiteX1" fmla="*/ 2242 w 1215809"/>
                <a:gd name="connsiteY1" fmla="*/ 0 h 1107783"/>
                <a:gd name="connsiteX2" fmla="*/ 426521 w 1215809"/>
                <a:gd name="connsiteY2" fmla="*/ 628316 h 1107783"/>
                <a:gd name="connsiteX3" fmla="*/ 1215809 w 1215809"/>
                <a:gd name="connsiteY3" fmla="*/ 1107784 h 1107783"/>
              </a:gdLst>
              <a:ahLst/>
              <a:cxnLst>
                <a:cxn ang="0">
                  <a:pos x="connsiteX0" y="connsiteY0"/>
                </a:cxn>
                <a:cxn ang="0">
                  <a:pos x="connsiteX1" y="connsiteY1"/>
                </a:cxn>
                <a:cxn ang="0">
                  <a:pos x="connsiteX2" y="connsiteY2"/>
                </a:cxn>
                <a:cxn ang="0">
                  <a:pos x="connsiteX3" y="connsiteY3"/>
                </a:cxn>
              </a:cxnLst>
              <a:rect l="l" t="t" r="r" b="b"/>
              <a:pathLst>
                <a:path w="1215809" h="1107783">
                  <a:moveTo>
                    <a:pt x="1215809" y="1107784"/>
                  </a:moveTo>
                  <a:cubicBezTo>
                    <a:pt x="984210" y="549777"/>
                    <a:pt x="831214" y="407946"/>
                    <a:pt x="2242" y="0"/>
                  </a:cubicBezTo>
                  <a:cubicBezTo>
                    <a:pt x="-26149" y="280726"/>
                    <a:pt x="220698" y="477681"/>
                    <a:pt x="426521" y="628316"/>
                  </a:cubicBezTo>
                  <a:cubicBezTo>
                    <a:pt x="670052" y="806577"/>
                    <a:pt x="938975" y="984200"/>
                    <a:pt x="1215809" y="1107784"/>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Freeform: Shape 53">
              <a:extLst>
                <a:ext uri="{FF2B5EF4-FFF2-40B4-BE49-F238E27FC236}">
                  <a16:creationId xmlns:a16="http://schemas.microsoft.com/office/drawing/2014/main" id="{F82B35EB-0D5E-53AA-DD63-88E232982B19}"/>
                </a:ext>
              </a:extLst>
            </p:cNvPr>
            <p:cNvSpPr/>
            <p:nvPr/>
          </p:nvSpPr>
          <p:spPr>
            <a:xfrm>
              <a:off x="9511132" y="1423665"/>
              <a:ext cx="494994" cy="2161400"/>
            </a:xfrm>
            <a:custGeom>
              <a:avLst/>
              <a:gdLst>
                <a:gd name="connsiteX0" fmla="*/ 375374 w 494994"/>
                <a:gd name="connsiteY0" fmla="*/ 2160699 h 2161400"/>
                <a:gd name="connsiteX1" fmla="*/ 375055 w 494994"/>
                <a:gd name="connsiteY1" fmla="*/ 2161018 h 2161400"/>
                <a:gd name="connsiteX2" fmla="*/ 374353 w 494994"/>
                <a:gd name="connsiteY2" fmla="*/ 2161337 h 2161400"/>
                <a:gd name="connsiteX3" fmla="*/ 374289 w 494994"/>
                <a:gd name="connsiteY3" fmla="*/ 2161401 h 2161400"/>
                <a:gd name="connsiteX4" fmla="*/ 172358 w 494994"/>
                <a:gd name="connsiteY4" fmla="*/ 0 h 2161400"/>
                <a:gd name="connsiteX5" fmla="*/ 226526 w 494994"/>
                <a:gd name="connsiteY5" fmla="*/ 94618 h 2161400"/>
                <a:gd name="connsiteX6" fmla="*/ 375374 w 494994"/>
                <a:gd name="connsiteY6" fmla="*/ 2160699 h 21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994" h="2161400">
                  <a:moveTo>
                    <a:pt x="375374" y="2160699"/>
                  </a:moveTo>
                  <a:cubicBezTo>
                    <a:pt x="375310" y="2160891"/>
                    <a:pt x="375246" y="2160954"/>
                    <a:pt x="375055" y="2161018"/>
                  </a:cubicBezTo>
                  <a:cubicBezTo>
                    <a:pt x="374864" y="2161146"/>
                    <a:pt x="374609" y="2161210"/>
                    <a:pt x="374353" y="2161337"/>
                  </a:cubicBezTo>
                  <a:cubicBezTo>
                    <a:pt x="374353" y="2161337"/>
                    <a:pt x="374289" y="2161337"/>
                    <a:pt x="374289" y="2161401"/>
                  </a:cubicBezTo>
                  <a:cubicBezTo>
                    <a:pt x="-176827" y="962126"/>
                    <a:pt x="-5074" y="566110"/>
                    <a:pt x="172358" y="0"/>
                  </a:cubicBezTo>
                  <a:cubicBezTo>
                    <a:pt x="191371" y="31327"/>
                    <a:pt x="209427" y="62908"/>
                    <a:pt x="226526" y="94618"/>
                  </a:cubicBezTo>
                  <a:cubicBezTo>
                    <a:pt x="574244" y="739012"/>
                    <a:pt x="538706" y="1460287"/>
                    <a:pt x="375374" y="2160699"/>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Shape 54">
              <a:extLst>
                <a:ext uri="{FF2B5EF4-FFF2-40B4-BE49-F238E27FC236}">
                  <a16:creationId xmlns:a16="http://schemas.microsoft.com/office/drawing/2014/main" id="{45F550A1-00A1-936C-59B0-1B6916728E39}"/>
                </a:ext>
              </a:extLst>
            </p:cNvPr>
            <p:cNvSpPr/>
            <p:nvPr/>
          </p:nvSpPr>
          <p:spPr>
            <a:xfrm>
              <a:off x="10210682" y="664236"/>
              <a:ext cx="722688" cy="1916084"/>
            </a:xfrm>
            <a:custGeom>
              <a:avLst/>
              <a:gdLst>
                <a:gd name="connsiteX0" fmla="*/ 0 w 722688"/>
                <a:gd name="connsiteY0" fmla="*/ 1916084 h 1916084"/>
                <a:gd name="connsiteX1" fmla="*/ 616194 w 722688"/>
                <a:gd name="connsiteY1" fmla="*/ 0 h 1916084"/>
                <a:gd name="connsiteX2" fmla="*/ 389827 w 722688"/>
                <a:gd name="connsiteY2" fmla="*/ 1445230 h 1916084"/>
                <a:gd name="connsiteX3" fmla="*/ 0 w 722688"/>
                <a:gd name="connsiteY3" fmla="*/ 1916084 h 1916084"/>
              </a:gdLst>
              <a:ahLst/>
              <a:cxnLst>
                <a:cxn ang="0">
                  <a:pos x="connsiteX0" y="connsiteY0"/>
                </a:cxn>
                <a:cxn ang="0">
                  <a:pos x="connsiteX1" y="connsiteY1"/>
                </a:cxn>
                <a:cxn ang="0">
                  <a:pos x="connsiteX2" y="connsiteY2"/>
                </a:cxn>
                <a:cxn ang="0">
                  <a:pos x="connsiteX3" y="connsiteY3"/>
                </a:cxn>
              </a:cxnLst>
              <a:rect l="l" t="t" r="r" b="b"/>
              <a:pathLst>
                <a:path w="722688" h="1916084">
                  <a:moveTo>
                    <a:pt x="0" y="1916084"/>
                  </a:moveTo>
                  <a:cubicBezTo>
                    <a:pt x="9889" y="1101787"/>
                    <a:pt x="111907" y="653390"/>
                    <a:pt x="616194" y="0"/>
                  </a:cubicBezTo>
                  <a:cubicBezTo>
                    <a:pt x="830247" y="556285"/>
                    <a:pt x="704814" y="951726"/>
                    <a:pt x="389827" y="1445230"/>
                  </a:cubicBezTo>
                  <a:cubicBezTo>
                    <a:pt x="278238" y="1620046"/>
                    <a:pt x="136024" y="1761876"/>
                    <a:pt x="0" y="1916084"/>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Freeform: Shape 55">
              <a:extLst>
                <a:ext uri="{FF2B5EF4-FFF2-40B4-BE49-F238E27FC236}">
                  <a16:creationId xmlns:a16="http://schemas.microsoft.com/office/drawing/2014/main" id="{92837380-A40B-705F-32FD-AE4A1B36C6A8}"/>
                </a:ext>
              </a:extLst>
            </p:cNvPr>
            <p:cNvSpPr/>
            <p:nvPr/>
          </p:nvSpPr>
          <p:spPr>
            <a:xfrm>
              <a:off x="9708564" y="3324947"/>
              <a:ext cx="1915063" cy="1045960"/>
            </a:xfrm>
            <a:custGeom>
              <a:avLst/>
              <a:gdLst>
                <a:gd name="connsiteX0" fmla="*/ 0 w 1915063"/>
                <a:gd name="connsiteY0" fmla="*/ 1045961 h 1045960"/>
                <a:gd name="connsiteX1" fmla="*/ 1915064 w 1915063"/>
                <a:gd name="connsiteY1" fmla="*/ 0 h 1045960"/>
                <a:gd name="connsiteX2" fmla="*/ 175198 w 1915063"/>
                <a:gd name="connsiteY2" fmla="*/ 1035880 h 1045960"/>
                <a:gd name="connsiteX3" fmla="*/ 0 w 1915063"/>
                <a:gd name="connsiteY3" fmla="*/ 1045961 h 1045960"/>
              </a:gdLst>
              <a:ahLst/>
              <a:cxnLst>
                <a:cxn ang="0">
                  <a:pos x="connsiteX0" y="connsiteY0"/>
                </a:cxn>
                <a:cxn ang="0">
                  <a:pos x="connsiteX1" y="connsiteY1"/>
                </a:cxn>
                <a:cxn ang="0">
                  <a:pos x="connsiteX2" y="connsiteY2"/>
                </a:cxn>
                <a:cxn ang="0">
                  <a:pos x="connsiteX3" y="connsiteY3"/>
                </a:cxn>
              </a:cxnLst>
              <a:rect l="l" t="t" r="r" b="b"/>
              <a:pathLst>
                <a:path w="1915063" h="1045960">
                  <a:moveTo>
                    <a:pt x="0" y="1045961"/>
                  </a:moveTo>
                  <a:cubicBezTo>
                    <a:pt x="485401" y="464793"/>
                    <a:pt x="1201891" y="197593"/>
                    <a:pt x="1915064" y="0"/>
                  </a:cubicBezTo>
                  <a:cubicBezTo>
                    <a:pt x="1842203" y="575935"/>
                    <a:pt x="703538" y="983180"/>
                    <a:pt x="175198" y="1035880"/>
                  </a:cubicBezTo>
                  <a:cubicBezTo>
                    <a:pt x="116948" y="1041749"/>
                    <a:pt x="58506" y="1045195"/>
                    <a:pt x="0" y="1045961"/>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06" name="Picture 205">
            <a:extLst>
              <a:ext uri="{FF2B5EF4-FFF2-40B4-BE49-F238E27FC236}">
                <a16:creationId xmlns:a16="http://schemas.microsoft.com/office/drawing/2014/main" id="{0C8327D4-29FE-D558-3181-3FEE04730468}"/>
              </a:ext>
            </a:extLst>
          </p:cNvPr>
          <p:cNvPicPr>
            <a:picLocks noChangeAspect="1"/>
          </p:cNvPicPr>
          <p:nvPr/>
        </p:nvPicPr>
        <p:blipFill>
          <a:blip r:embed="rId2"/>
          <a:stretch>
            <a:fillRect/>
          </a:stretch>
        </p:blipFill>
        <p:spPr>
          <a:xfrm>
            <a:off x="7543800" y="3581400"/>
            <a:ext cx="2247900" cy="2543499"/>
          </a:xfrm>
          <a:prstGeom prst="rect">
            <a:avLst/>
          </a:prstGeom>
        </p:spPr>
      </p:pic>
      <p:grpSp>
        <p:nvGrpSpPr>
          <p:cNvPr id="172" name="Graphic 4">
            <a:extLst>
              <a:ext uri="{FF2B5EF4-FFF2-40B4-BE49-F238E27FC236}">
                <a16:creationId xmlns:a16="http://schemas.microsoft.com/office/drawing/2014/main" id="{C9485438-50E9-E5A6-4314-E15471CEF609}"/>
              </a:ext>
            </a:extLst>
          </p:cNvPr>
          <p:cNvGrpSpPr/>
          <p:nvPr/>
        </p:nvGrpSpPr>
        <p:grpSpPr>
          <a:xfrm>
            <a:off x="10952497" y="2751619"/>
            <a:ext cx="702286" cy="999534"/>
            <a:chOff x="10952497" y="2751619"/>
            <a:chExt cx="702286" cy="999534"/>
          </a:xfrm>
        </p:grpSpPr>
        <p:sp>
          <p:nvSpPr>
            <p:cNvPr id="173" name="Freeform: Shape 172">
              <a:extLst>
                <a:ext uri="{FF2B5EF4-FFF2-40B4-BE49-F238E27FC236}">
                  <a16:creationId xmlns:a16="http://schemas.microsoft.com/office/drawing/2014/main" id="{BC8793A7-F62F-6938-CA61-81450E9E4E3E}"/>
                </a:ext>
              </a:extLst>
            </p:cNvPr>
            <p:cNvSpPr/>
            <p:nvPr/>
          </p:nvSpPr>
          <p:spPr>
            <a:xfrm>
              <a:off x="10952497" y="3013784"/>
              <a:ext cx="702286" cy="737369"/>
            </a:xfrm>
            <a:custGeom>
              <a:avLst/>
              <a:gdLst>
                <a:gd name="connsiteX0" fmla="*/ 664942 w 702286"/>
                <a:gd name="connsiteY0" fmla="*/ 385300 h 737369"/>
                <a:gd name="connsiteX1" fmla="*/ 666729 w 702286"/>
                <a:gd name="connsiteY1" fmla="*/ 381918 h 737369"/>
                <a:gd name="connsiteX2" fmla="*/ 605798 w 702286"/>
                <a:gd name="connsiteY2" fmla="*/ 215907 h 737369"/>
                <a:gd name="connsiteX3" fmla="*/ 601778 w 702286"/>
                <a:gd name="connsiteY3" fmla="*/ 214248 h 737369"/>
                <a:gd name="connsiteX4" fmla="*/ 503396 w 702286"/>
                <a:gd name="connsiteY4" fmla="*/ 16400 h 737369"/>
                <a:gd name="connsiteX5" fmla="*/ 268671 w 702286"/>
                <a:gd name="connsiteY5" fmla="*/ 102532 h 737369"/>
                <a:gd name="connsiteX6" fmla="*/ 253103 w 702286"/>
                <a:gd name="connsiteY6" fmla="*/ 161995 h 737369"/>
                <a:gd name="connsiteX7" fmla="*/ 251125 w 702286"/>
                <a:gd name="connsiteY7" fmla="*/ 160974 h 737369"/>
                <a:gd name="connsiteX8" fmla="*/ 16400 w 702286"/>
                <a:gd name="connsiteY8" fmla="*/ 247106 h 737369"/>
                <a:gd name="connsiteX9" fmla="*/ 102532 w 702286"/>
                <a:gd name="connsiteY9" fmla="*/ 481832 h 737369"/>
                <a:gd name="connsiteX10" fmla="*/ 105786 w 702286"/>
                <a:gd name="connsiteY10" fmla="*/ 483107 h 737369"/>
                <a:gd name="connsiteX11" fmla="*/ 78734 w 702286"/>
                <a:gd name="connsiteY11" fmla="*/ 523047 h 737369"/>
                <a:gd name="connsiteX12" fmla="*/ 152297 w 702286"/>
                <a:gd name="connsiteY12" fmla="*/ 723384 h 737369"/>
                <a:gd name="connsiteX13" fmla="*/ 347466 w 702286"/>
                <a:gd name="connsiteY13" fmla="*/ 659774 h 737369"/>
                <a:gd name="connsiteX14" fmla="*/ 402335 w 702286"/>
                <a:gd name="connsiteY14" fmla="*/ 696587 h 737369"/>
                <a:gd name="connsiteX15" fmla="*/ 682807 w 702286"/>
                <a:gd name="connsiteY15" fmla="*/ 593611 h 737369"/>
                <a:gd name="connsiteX16" fmla="*/ 664942 w 702286"/>
                <a:gd name="connsiteY16" fmla="*/ 385300 h 7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286" h="737369">
                  <a:moveTo>
                    <a:pt x="664942" y="385300"/>
                  </a:moveTo>
                  <a:cubicBezTo>
                    <a:pt x="665515" y="384152"/>
                    <a:pt x="666154" y="383067"/>
                    <a:pt x="666729" y="381918"/>
                  </a:cubicBezTo>
                  <a:cubicBezTo>
                    <a:pt x="695757" y="319265"/>
                    <a:pt x="668451" y="244937"/>
                    <a:pt x="605798" y="215907"/>
                  </a:cubicBezTo>
                  <a:cubicBezTo>
                    <a:pt x="604458" y="215269"/>
                    <a:pt x="603119" y="214822"/>
                    <a:pt x="601778" y="214248"/>
                  </a:cubicBezTo>
                  <a:cubicBezTo>
                    <a:pt x="619005" y="135135"/>
                    <a:pt x="579958" y="51810"/>
                    <a:pt x="503396" y="16400"/>
                  </a:cubicBezTo>
                  <a:cubicBezTo>
                    <a:pt x="414776" y="-24624"/>
                    <a:pt x="309695" y="13976"/>
                    <a:pt x="268671" y="102532"/>
                  </a:cubicBezTo>
                  <a:cubicBezTo>
                    <a:pt x="259739" y="121864"/>
                    <a:pt x="254762" y="141897"/>
                    <a:pt x="253103" y="161995"/>
                  </a:cubicBezTo>
                  <a:cubicBezTo>
                    <a:pt x="252402" y="161676"/>
                    <a:pt x="251828" y="161293"/>
                    <a:pt x="251125" y="160974"/>
                  </a:cubicBezTo>
                  <a:cubicBezTo>
                    <a:pt x="162506" y="119950"/>
                    <a:pt x="57424" y="158550"/>
                    <a:pt x="16400" y="247106"/>
                  </a:cubicBezTo>
                  <a:cubicBezTo>
                    <a:pt x="-24624" y="335726"/>
                    <a:pt x="13976" y="440807"/>
                    <a:pt x="102532" y="481832"/>
                  </a:cubicBezTo>
                  <a:cubicBezTo>
                    <a:pt x="103616" y="482342"/>
                    <a:pt x="104701" y="482661"/>
                    <a:pt x="105786" y="483107"/>
                  </a:cubicBezTo>
                  <a:cubicBezTo>
                    <a:pt x="95003" y="494592"/>
                    <a:pt x="85689" y="507926"/>
                    <a:pt x="78734" y="523047"/>
                  </a:cubicBezTo>
                  <a:cubicBezTo>
                    <a:pt x="43708" y="598652"/>
                    <a:pt x="76629" y="688357"/>
                    <a:pt x="152297" y="723384"/>
                  </a:cubicBezTo>
                  <a:cubicBezTo>
                    <a:pt x="224521" y="756816"/>
                    <a:pt x="309440" y="728233"/>
                    <a:pt x="347466" y="659774"/>
                  </a:cubicBezTo>
                  <a:cubicBezTo>
                    <a:pt x="363289" y="674448"/>
                    <a:pt x="381600" y="687017"/>
                    <a:pt x="402335" y="696587"/>
                  </a:cubicBezTo>
                  <a:cubicBezTo>
                    <a:pt x="508245" y="745587"/>
                    <a:pt x="633806" y="699522"/>
                    <a:pt x="682807" y="593611"/>
                  </a:cubicBezTo>
                  <a:cubicBezTo>
                    <a:pt x="715217" y="523494"/>
                    <a:pt x="705774" y="444763"/>
                    <a:pt x="664942" y="385300"/>
                  </a:cubicBezTo>
                  <a:close/>
                </a:path>
              </a:pathLst>
            </a:custGeom>
            <a:solidFill>
              <a:srgbClr val="B6D9D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Freeform: Shape 173">
              <a:extLst>
                <a:ext uri="{FF2B5EF4-FFF2-40B4-BE49-F238E27FC236}">
                  <a16:creationId xmlns:a16="http://schemas.microsoft.com/office/drawing/2014/main" id="{8371CFCD-C870-0536-3DAE-5521EFE2F871}"/>
                </a:ext>
              </a:extLst>
            </p:cNvPr>
            <p:cNvSpPr/>
            <p:nvPr/>
          </p:nvSpPr>
          <p:spPr>
            <a:xfrm rot="-4142093">
              <a:off x="11047613" y="2820809"/>
              <a:ext cx="163842" cy="163842"/>
            </a:xfrm>
            <a:custGeom>
              <a:avLst/>
              <a:gdLst>
                <a:gd name="connsiteX0" fmla="*/ 163842 w 163842"/>
                <a:gd name="connsiteY0" fmla="*/ 81921 h 163842"/>
                <a:gd name="connsiteX1" fmla="*/ 81921 w 163842"/>
                <a:gd name="connsiteY1" fmla="*/ 163842 h 163842"/>
                <a:gd name="connsiteX2" fmla="*/ 0 w 163842"/>
                <a:gd name="connsiteY2" fmla="*/ 81921 h 163842"/>
                <a:gd name="connsiteX3" fmla="*/ 81921 w 163842"/>
                <a:gd name="connsiteY3" fmla="*/ 0 h 163842"/>
                <a:gd name="connsiteX4" fmla="*/ 163842 w 163842"/>
                <a:gd name="connsiteY4" fmla="*/ 81921 h 1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42" h="163842">
                  <a:moveTo>
                    <a:pt x="163842" y="81921"/>
                  </a:moveTo>
                  <a:cubicBezTo>
                    <a:pt x="163842" y="127165"/>
                    <a:pt x="127165" y="163842"/>
                    <a:pt x="81921" y="163842"/>
                  </a:cubicBezTo>
                  <a:cubicBezTo>
                    <a:pt x="36678" y="163842"/>
                    <a:pt x="0" y="127165"/>
                    <a:pt x="0" y="81921"/>
                  </a:cubicBezTo>
                  <a:cubicBezTo>
                    <a:pt x="0" y="36677"/>
                    <a:pt x="36678" y="0"/>
                    <a:pt x="81921" y="0"/>
                  </a:cubicBezTo>
                  <a:cubicBezTo>
                    <a:pt x="127165" y="0"/>
                    <a:pt x="163842" y="36677"/>
                    <a:pt x="163842" y="81921"/>
                  </a:cubicBezTo>
                  <a:close/>
                </a:path>
              </a:pathLst>
            </a:custGeom>
            <a:solidFill>
              <a:srgbClr val="B6D9D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Freeform: Shape 174">
              <a:extLst>
                <a:ext uri="{FF2B5EF4-FFF2-40B4-BE49-F238E27FC236}">
                  <a16:creationId xmlns:a16="http://schemas.microsoft.com/office/drawing/2014/main" id="{EF43D452-0EB3-40B0-A6BC-9CD667BACFEC}"/>
                </a:ext>
              </a:extLst>
            </p:cNvPr>
            <p:cNvSpPr/>
            <p:nvPr/>
          </p:nvSpPr>
          <p:spPr>
            <a:xfrm>
              <a:off x="11314336" y="2751619"/>
              <a:ext cx="103540" cy="103503"/>
            </a:xfrm>
            <a:custGeom>
              <a:avLst/>
              <a:gdLst>
                <a:gd name="connsiteX0" fmla="*/ 4831 w 103540"/>
                <a:gd name="connsiteY0" fmla="*/ 29995 h 103503"/>
                <a:gd name="connsiteX1" fmla="*/ 73545 w 103540"/>
                <a:gd name="connsiteY1" fmla="*/ 4794 h 103503"/>
                <a:gd name="connsiteX2" fmla="*/ 98747 w 103540"/>
                <a:gd name="connsiteY2" fmla="*/ 73508 h 103503"/>
                <a:gd name="connsiteX3" fmla="*/ 30033 w 103540"/>
                <a:gd name="connsiteY3" fmla="*/ 98709 h 103503"/>
                <a:gd name="connsiteX4" fmla="*/ 4831 w 103540"/>
                <a:gd name="connsiteY4" fmla="*/ 29995 h 103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40" h="103503">
                  <a:moveTo>
                    <a:pt x="4831" y="29995"/>
                  </a:moveTo>
                  <a:cubicBezTo>
                    <a:pt x="16826" y="4092"/>
                    <a:pt x="47578" y="-7201"/>
                    <a:pt x="73545" y="4794"/>
                  </a:cubicBezTo>
                  <a:cubicBezTo>
                    <a:pt x="99449" y="16788"/>
                    <a:pt x="110742" y="47541"/>
                    <a:pt x="98747" y="73508"/>
                  </a:cubicBezTo>
                  <a:cubicBezTo>
                    <a:pt x="86752" y="99411"/>
                    <a:pt x="56000" y="110704"/>
                    <a:pt x="30033" y="98709"/>
                  </a:cubicBezTo>
                  <a:cubicBezTo>
                    <a:pt x="4066" y="86715"/>
                    <a:pt x="-7227" y="55962"/>
                    <a:pt x="4831" y="29995"/>
                  </a:cubicBezTo>
                  <a:close/>
                </a:path>
              </a:pathLst>
            </a:custGeom>
            <a:solidFill>
              <a:srgbClr val="B6D9D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Freeform: Shape 175">
              <a:extLst>
                <a:ext uri="{FF2B5EF4-FFF2-40B4-BE49-F238E27FC236}">
                  <a16:creationId xmlns:a16="http://schemas.microsoft.com/office/drawing/2014/main" id="{E93E6431-F0BC-B611-4B9E-C569613C2146}"/>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Freeform: Shape 176">
              <a:extLst>
                <a:ext uri="{FF2B5EF4-FFF2-40B4-BE49-F238E27FC236}">
                  <a16:creationId xmlns:a16="http://schemas.microsoft.com/office/drawing/2014/main" id="{C9A3D5E9-BC52-7D46-021D-4A349FD52914}"/>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Freeform: Shape 177">
              <a:extLst>
                <a:ext uri="{FF2B5EF4-FFF2-40B4-BE49-F238E27FC236}">
                  <a16:creationId xmlns:a16="http://schemas.microsoft.com/office/drawing/2014/main" id="{E6149685-FB82-973A-32C3-D990650FEA93}"/>
                </a:ext>
              </a:extLst>
            </p:cNvPr>
            <p:cNvSpPr/>
            <p:nvPr/>
          </p:nvSpPr>
          <p:spPr>
            <a:xfrm>
              <a:off x="11239703" y="3355825"/>
              <a:ext cx="133374" cy="180990"/>
            </a:xfrm>
            <a:custGeom>
              <a:avLst/>
              <a:gdLst>
                <a:gd name="connsiteX0" fmla="*/ 36653 w 133374"/>
                <a:gd name="connsiteY0" fmla="*/ 180879 h 180990"/>
                <a:gd name="connsiteX1" fmla="*/ 5518 w 133374"/>
                <a:gd name="connsiteY1" fmla="*/ 134495 h 180990"/>
                <a:gd name="connsiteX2" fmla="*/ 2392 w 133374"/>
                <a:gd name="connsiteY2" fmla="*/ 81029 h 180990"/>
                <a:gd name="connsiteX3" fmla="*/ 27658 w 133374"/>
                <a:gd name="connsiteY3" fmla="*/ 34263 h 180990"/>
                <a:gd name="connsiteX4" fmla="*/ 65045 w 133374"/>
                <a:gd name="connsiteY4" fmla="*/ 7339 h 180990"/>
                <a:gd name="connsiteX5" fmla="*/ 101540 w 133374"/>
                <a:gd name="connsiteY5" fmla="*/ 2 h 180990"/>
                <a:gd name="connsiteX6" fmla="*/ 133313 w 133374"/>
                <a:gd name="connsiteY6" fmla="*/ 10401 h 180990"/>
                <a:gd name="connsiteX7" fmla="*/ 103581 w 133374"/>
                <a:gd name="connsiteY7" fmla="*/ 16526 h 180990"/>
                <a:gd name="connsiteX8" fmla="*/ 44310 w 133374"/>
                <a:gd name="connsiteY8" fmla="*/ 49129 h 180990"/>
                <a:gd name="connsiteX9" fmla="*/ 21596 w 133374"/>
                <a:gd name="connsiteY9" fmla="*/ 85878 h 180990"/>
                <a:gd name="connsiteX10" fmla="*/ 19236 w 133374"/>
                <a:gd name="connsiteY10" fmla="*/ 130667 h 180990"/>
                <a:gd name="connsiteX11" fmla="*/ 36653 w 133374"/>
                <a:gd name="connsiteY11" fmla="*/ 180879 h 1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74" h="180990">
                  <a:moveTo>
                    <a:pt x="36653" y="180879"/>
                  </a:moveTo>
                  <a:cubicBezTo>
                    <a:pt x="35058" y="182537"/>
                    <a:pt x="16493" y="165630"/>
                    <a:pt x="5518" y="134495"/>
                  </a:cubicBezTo>
                  <a:cubicBezTo>
                    <a:pt x="31" y="119119"/>
                    <a:pt x="-2010" y="99595"/>
                    <a:pt x="2392" y="81029"/>
                  </a:cubicBezTo>
                  <a:cubicBezTo>
                    <a:pt x="6539" y="62336"/>
                    <a:pt x="17258" y="45939"/>
                    <a:pt x="27658" y="34263"/>
                  </a:cubicBezTo>
                  <a:cubicBezTo>
                    <a:pt x="38440" y="21949"/>
                    <a:pt x="51838" y="12762"/>
                    <a:pt x="65045" y="7339"/>
                  </a:cubicBezTo>
                  <a:cubicBezTo>
                    <a:pt x="78252" y="1852"/>
                    <a:pt x="91076" y="-62"/>
                    <a:pt x="101540" y="2"/>
                  </a:cubicBezTo>
                  <a:cubicBezTo>
                    <a:pt x="122721" y="320"/>
                    <a:pt x="134334" y="7275"/>
                    <a:pt x="133313" y="10401"/>
                  </a:cubicBezTo>
                  <a:cubicBezTo>
                    <a:pt x="132483" y="13910"/>
                    <a:pt x="121126" y="13208"/>
                    <a:pt x="103581" y="16526"/>
                  </a:cubicBezTo>
                  <a:cubicBezTo>
                    <a:pt x="86227" y="19652"/>
                    <a:pt x="62749" y="28457"/>
                    <a:pt x="44310" y="49129"/>
                  </a:cubicBezTo>
                  <a:cubicBezTo>
                    <a:pt x="35186" y="59146"/>
                    <a:pt x="26190" y="71459"/>
                    <a:pt x="21596" y="85878"/>
                  </a:cubicBezTo>
                  <a:cubicBezTo>
                    <a:pt x="16875" y="100234"/>
                    <a:pt x="16365" y="116375"/>
                    <a:pt x="19236" y="130667"/>
                  </a:cubicBezTo>
                  <a:cubicBezTo>
                    <a:pt x="24850" y="159569"/>
                    <a:pt x="38440" y="179858"/>
                    <a:pt x="36653" y="180879"/>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Freeform: Shape 178">
              <a:extLst>
                <a:ext uri="{FF2B5EF4-FFF2-40B4-BE49-F238E27FC236}">
                  <a16:creationId xmlns:a16="http://schemas.microsoft.com/office/drawing/2014/main" id="{DC7B1985-F4E4-B78E-4204-2BC11BFA6090}"/>
                </a:ext>
              </a:extLst>
            </p:cNvPr>
            <p:cNvSpPr/>
            <p:nvPr/>
          </p:nvSpPr>
          <p:spPr>
            <a:xfrm>
              <a:off x="11251761" y="3042970"/>
              <a:ext cx="244268" cy="110377"/>
            </a:xfrm>
            <a:custGeom>
              <a:avLst/>
              <a:gdLst>
                <a:gd name="connsiteX0" fmla="*/ 1053 w 244268"/>
                <a:gd name="connsiteY0" fmla="*/ 110351 h 110377"/>
                <a:gd name="connsiteX1" fmla="*/ 2648 w 244268"/>
                <a:gd name="connsiteY1" fmla="*/ 90445 h 110377"/>
                <a:gd name="connsiteX2" fmla="*/ 26956 w 244268"/>
                <a:gd name="connsiteY2" fmla="*/ 47060 h 110377"/>
                <a:gd name="connsiteX3" fmla="*/ 80231 w 244268"/>
                <a:gd name="connsiteY3" fmla="*/ 9098 h 110377"/>
                <a:gd name="connsiteX4" fmla="*/ 145436 w 244268"/>
                <a:gd name="connsiteY4" fmla="*/ 1314 h 110377"/>
                <a:gd name="connsiteX5" fmla="*/ 198518 w 244268"/>
                <a:gd name="connsiteY5" fmla="*/ 21539 h 110377"/>
                <a:gd name="connsiteX6" fmla="*/ 231121 w 244268"/>
                <a:gd name="connsiteY6" fmla="*/ 53440 h 110377"/>
                <a:gd name="connsiteX7" fmla="*/ 242095 w 244268"/>
                <a:gd name="connsiteY7" fmla="*/ 93316 h 110377"/>
                <a:gd name="connsiteX8" fmla="*/ 214150 w 244268"/>
                <a:gd name="connsiteY8" fmla="*/ 68752 h 110377"/>
                <a:gd name="connsiteX9" fmla="*/ 141161 w 244268"/>
                <a:gd name="connsiteY9" fmla="*/ 31620 h 110377"/>
                <a:gd name="connsiteX10" fmla="*/ 116214 w 244268"/>
                <a:gd name="connsiteY10" fmla="*/ 30152 h 110377"/>
                <a:gd name="connsiteX11" fmla="*/ 89482 w 244268"/>
                <a:gd name="connsiteY11" fmla="*/ 34619 h 110377"/>
                <a:gd name="connsiteX12" fmla="*/ 40993 w 244268"/>
                <a:gd name="connsiteY12" fmla="*/ 60713 h 110377"/>
                <a:gd name="connsiteX13" fmla="*/ 1053 w 244268"/>
                <a:gd name="connsiteY13" fmla="*/ 110351 h 11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268" h="110377">
                  <a:moveTo>
                    <a:pt x="1053" y="110351"/>
                  </a:moveTo>
                  <a:cubicBezTo>
                    <a:pt x="-414" y="109968"/>
                    <a:pt x="-734" y="102439"/>
                    <a:pt x="2648" y="90445"/>
                  </a:cubicBezTo>
                  <a:cubicBezTo>
                    <a:pt x="6030" y="78514"/>
                    <a:pt x="13686" y="62372"/>
                    <a:pt x="26956" y="47060"/>
                  </a:cubicBezTo>
                  <a:cubicBezTo>
                    <a:pt x="39972" y="31684"/>
                    <a:pt x="58729" y="17584"/>
                    <a:pt x="80231" y="9098"/>
                  </a:cubicBezTo>
                  <a:cubicBezTo>
                    <a:pt x="101604" y="421"/>
                    <a:pt x="125657" y="-1748"/>
                    <a:pt x="145436" y="1314"/>
                  </a:cubicBezTo>
                  <a:cubicBezTo>
                    <a:pt x="165788" y="4185"/>
                    <a:pt x="183971" y="12033"/>
                    <a:pt x="198518" y="21539"/>
                  </a:cubicBezTo>
                  <a:cubicBezTo>
                    <a:pt x="213001" y="31237"/>
                    <a:pt x="223847" y="42785"/>
                    <a:pt x="231121" y="53440"/>
                  </a:cubicBezTo>
                  <a:cubicBezTo>
                    <a:pt x="245668" y="75196"/>
                    <a:pt x="246115" y="91848"/>
                    <a:pt x="242095" y="93316"/>
                  </a:cubicBezTo>
                  <a:cubicBezTo>
                    <a:pt x="237310" y="95294"/>
                    <a:pt x="229845" y="83426"/>
                    <a:pt x="214150" y="68752"/>
                  </a:cubicBezTo>
                  <a:cubicBezTo>
                    <a:pt x="198837" y="54142"/>
                    <a:pt x="173445" y="36724"/>
                    <a:pt x="141161" y="31620"/>
                  </a:cubicBezTo>
                  <a:cubicBezTo>
                    <a:pt x="133377" y="30407"/>
                    <a:pt x="124955" y="29897"/>
                    <a:pt x="116214" y="30152"/>
                  </a:cubicBezTo>
                  <a:cubicBezTo>
                    <a:pt x="107473" y="30663"/>
                    <a:pt x="98478" y="32130"/>
                    <a:pt x="89482" y="34619"/>
                  </a:cubicBezTo>
                  <a:cubicBezTo>
                    <a:pt x="71553" y="39786"/>
                    <a:pt x="54327" y="49357"/>
                    <a:pt x="40993" y="60713"/>
                  </a:cubicBezTo>
                  <a:cubicBezTo>
                    <a:pt x="13366" y="83171"/>
                    <a:pt x="3988" y="111371"/>
                    <a:pt x="1053" y="110351"/>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Freeform: Shape 179">
              <a:extLst>
                <a:ext uri="{FF2B5EF4-FFF2-40B4-BE49-F238E27FC236}">
                  <a16:creationId xmlns:a16="http://schemas.microsoft.com/office/drawing/2014/main" id="{2BA9086B-D6F9-919D-911E-D8E4DAA589A7}"/>
                </a:ext>
              </a:extLst>
            </p:cNvPr>
            <p:cNvSpPr/>
            <p:nvPr/>
          </p:nvSpPr>
          <p:spPr>
            <a:xfrm>
              <a:off x="10996196" y="3209268"/>
              <a:ext cx="110531" cy="218667"/>
            </a:xfrm>
            <a:custGeom>
              <a:avLst/>
              <a:gdLst>
                <a:gd name="connsiteX0" fmla="*/ 110512 w 110531"/>
                <a:gd name="connsiteY0" fmla="*/ 1219 h 218667"/>
                <a:gd name="connsiteX1" fmla="*/ 63618 w 110531"/>
                <a:gd name="connsiteY1" fmla="*/ 34268 h 218667"/>
                <a:gd name="connsiteX2" fmla="*/ 37013 w 110531"/>
                <a:gd name="connsiteY2" fmla="*/ 75165 h 218667"/>
                <a:gd name="connsiteX3" fmla="*/ 30824 w 110531"/>
                <a:gd name="connsiteY3" fmla="*/ 120145 h 218667"/>
                <a:gd name="connsiteX4" fmla="*/ 55771 w 110531"/>
                <a:gd name="connsiteY4" fmla="*/ 187583 h 218667"/>
                <a:gd name="connsiteX5" fmla="*/ 73443 w 110531"/>
                <a:gd name="connsiteY5" fmla="*/ 216932 h 218667"/>
                <a:gd name="connsiteX6" fmla="*/ 39437 w 110531"/>
                <a:gd name="connsiteY6" fmla="*/ 203469 h 218667"/>
                <a:gd name="connsiteX7" fmla="*/ 263 w 110531"/>
                <a:gd name="connsiteY7" fmla="*/ 122633 h 218667"/>
                <a:gd name="connsiteX8" fmla="*/ 1922 w 110531"/>
                <a:gd name="connsiteY8" fmla="*/ 93731 h 218667"/>
                <a:gd name="connsiteX9" fmla="*/ 12003 w 110531"/>
                <a:gd name="connsiteY9" fmla="*/ 64382 h 218667"/>
                <a:gd name="connsiteX10" fmla="*/ 50858 w 110531"/>
                <a:gd name="connsiteY10" fmla="*/ 19402 h 218667"/>
                <a:gd name="connsiteX11" fmla="*/ 92329 w 110531"/>
                <a:gd name="connsiteY11" fmla="*/ 1219 h 218667"/>
                <a:gd name="connsiteX12" fmla="*/ 110512 w 110531"/>
                <a:gd name="connsiteY12" fmla="*/ 1219 h 2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531" h="218667">
                  <a:moveTo>
                    <a:pt x="110512" y="1219"/>
                  </a:moveTo>
                  <a:cubicBezTo>
                    <a:pt x="111342" y="4855"/>
                    <a:pt x="85566" y="11363"/>
                    <a:pt x="63618" y="34268"/>
                  </a:cubicBezTo>
                  <a:cubicBezTo>
                    <a:pt x="52581" y="45242"/>
                    <a:pt x="42819" y="59789"/>
                    <a:pt x="37013" y="75165"/>
                  </a:cubicBezTo>
                  <a:cubicBezTo>
                    <a:pt x="31080" y="90604"/>
                    <a:pt x="29549" y="106491"/>
                    <a:pt x="30824" y="120145"/>
                  </a:cubicBezTo>
                  <a:cubicBezTo>
                    <a:pt x="33313" y="148281"/>
                    <a:pt x="45116" y="171888"/>
                    <a:pt x="55771" y="187583"/>
                  </a:cubicBezTo>
                  <a:cubicBezTo>
                    <a:pt x="66425" y="203469"/>
                    <a:pt x="75805" y="212593"/>
                    <a:pt x="73443" y="216932"/>
                  </a:cubicBezTo>
                  <a:cubicBezTo>
                    <a:pt x="71466" y="220951"/>
                    <a:pt x="56983" y="218590"/>
                    <a:pt x="39437" y="203469"/>
                  </a:cubicBezTo>
                  <a:cubicBezTo>
                    <a:pt x="22147" y="188795"/>
                    <a:pt x="3071" y="159957"/>
                    <a:pt x="263" y="122633"/>
                  </a:cubicBezTo>
                  <a:cubicBezTo>
                    <a:pt x="-375" y="113637"/>
                    <a:pt x="135" y="103811"/>
                    <a:pt x="1922" y="93731"/>
                  </a:cubicBezTo>
                  <a:cubicBezTo>
                    <a:pt x="3964" y="83714"/>
                    <a:pt x="7409" y="73761"/>
                    <a:pt x="12003" y="64382"/>
                  </a:cubicBezTo>
                  <a:cubicBezTo>
                    <a:pt x="21446" y="45625"/>
                    <a:pt x="35801" y="29866"/>
                    <a:pt x="50858" y="19402"/>
                  </a:cubicBezTo>
                  <a:cubicBezTo>
                    <a:pt x="65915" y="8748"/>
                    <a:pt x="81164" y="3197"/>
                    <a:pt x="92329" y="1219"/>
                  </a:cubicBezTo>
                  <a:cubicBezTo>
                    <a:pt x="103494" y="-823"/>
                    <a:pt x="110321" y="70"/>
                    <a:pt x="110512" y="1219"/>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Freeform: Shape 180">
              <a:extLst>
                <a:ext uri="{FF2B5EF4-FFF2-40B4-BE49-F238E27FC236}">
                  <a16:creationId xmlns:a16="http://schemas.microsoft.com/office/drawing/2014/main" id="{BFC2EC8B-50BD-E2D7-E5CD-493BFB5A21A1}"/>
                </a:ext>
              </a:extLst>
            </p:cNvPr>
            <p:cNvSpPr/>
            <p:nvPr/>
          </p:nvSpPr>
          <p:spPr>
            <a:xfrm>
              <a:off x="11062601" y="3543157"/>
              <a:ext cx="131123" cy="166029"/>
            </a:xfrm>
            <a:custGeom>
              <a:avLst/>
              <a:gdLst>
                <a:gd name="connsiteX0" fmla="*/ 17376 w 131123"/>
                <a:gd name="connsiteY0" fmla="*/ 55 h 166029"/>
                <a:gd name="connsiteX1" fmla="*/ 19545 w 131123"/>
                <a:gd name="connsiteY1" fmla="*/ 45928 h 166029"/>
                <a:gd name="connsiteX2" fmla="*/ 33964 w 131123"/>
                <a:gd name="connsiteY2" fmla="*/ 82040 h 166029"/>
                <a:gd name="connsiteX3" fmla="*/ 58272 w 131123"/>
                <a:gd name="connsiteY3" fmla="*/ 109921 h 166029"/>
                <a:gd name="connsiteX4" fmla="*/ 131069 w 131123"/>
                <a:gd name="connsiteY4" fmla="*/ 160834 h 166029"/>
                <a:gd name="connsiteX5" fmla="*/ 101785 w 131123"/>
                <a:gd name="connsiteY5" fmla="*/ 164535 h 166029"/>
                <a:gd name="connsiteX6" fmla="*/ 37983 w 131123"/>
                <a:gd name="connsiteY6" fmla="*/ 132889 h 166029"/>
                <a:gd name="connsiteX7" fmla="*/ 9910 w 131123"/>
                <a:gd name="connsiteY7" fmla="*/ 94800 h 166029"/>
                <a:gd name="connsiteX8" fmla="*/ 21 w 131123"/>
                <a:gd name="connsiteY8" fmla="*/ 47714 h 166029"/>
                <a:gd name="connsiteX9" fmla="*/ 8060 w 131123"/>
                <a:gd name="connsiteY9" fmla="*/ 11730 h 166029"/>
                <a:gd name="connsiteX10" fmla="*/ 17376 w 131123"/>
                <a:gd name="connsiteY10" fmla="*/ 55 h 16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123" h="166029">
                  <a:moveTo>
                    <a:pt x="17376" y="55"/>
                  </a:moveTo>
                  <a:cubicBezTo>
                    <a:pt x="20629" y="1522"/>
                    <a:pt x="14058" y="21556"/>
                    <a:pt x="19545" y="45928"/>
                  </a:cubicBezTo>
                  <a:cubicBezTo>
                    <a:pt x="21969" y="57986"/>
                    <a:pt x="27009" y="70811"/>
                    <a:pt x="33964" y="82040"/>
                  </a:cubicBezTo>
                  <a:cubicBezTo>
                    <a:pt x="40854" y="93268"/>
                    <a:pt x="49659" y="102584"/>
                    <a:pt x="58272" y="109921"/>
                  </a:cubicBezTo>
                  <a:cubicBezTo>
                    <a:pt x="93362" y="139524"/>
                    <a:pt x="132792" y="151009"/>
                    <a:pt x="131069" y="160834"/>
                  </a:cubicBezTo>
                  <a:cubicBezTo>
                    <a:pt x="130304" y="165492"/>
                    <a:pt x="119330" y="167725"/>
                    <a:pt x="101785" y="164535"/>
                  </a:cubicBezTo>
                  <a:cubicBezTo>
                    <a:pt x="84430" y="161345"/>
                    <a:pt x="60058" y="152349"/>
                    <a:pt x="37983" y="132889"/>
                  </a:cubicBezTo>
                  <a:cubicBezTo>
                    <a:pt x="27392" y="123574"/>
                    <a:pt x="16737" y="110176"/>
                    <a:pt x="9910" y="94800"/>
                  </a:cubicBezTo>
                  <a:cubicBezTo>
                    <a:pt x="3020" y="79487"/>
                    <a:pt x="-298" y="62644"/>
                    <a:pt x="21" y="47714"/>
                  </a:cubicBezTo>
                  <a:cubicBezTo>
                    <a:pt x="276" y="32721"/>
                    <a:pt x="3913" y="19961"/>
                    <a:pt x="8060" y="11730"/>
                  </a:cubicBezTo>
                  <a:cubicBezTo>
                    <a:pt x="12207" y="3436"/>
                    <a:pt x="16291" y="-519"/>
                    <a:pt x="17376" y="55"/>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82" name="Graphic 4">
              <a:extLst>
                <a:ext uri="{FF2B5EF4-FFF2-40B4-BE49-F238E27FC236}">
                  <a16:creationId xmlns:a16="http://schemas.microsoft.com/office/drawing/2014/main" id="{6ECAEA53-6252-FF57-748C-B90B5114C152}"/>
                </a:ext>
              </a:extLst>
            </p:cNvPr>
            <p:cNvGrpSpPr/>
            <p:nvPr/>
          </p:nvGrpSpPr>
          <p:grpSpPr>
            <a:xfrm>
              <a:off x="11067960" y="2842661"/>
              <a:ext cx="114353" cy="63245"/>
              <a:chOff x="11067960" y="2842661"/>
              <a:chExt cx="114353" cy="63245"/>
            </a:xfrm>
          </p:grpSpPr>
          <p:grpSp>
            <p:nvGrpSpPr>
              <p:cNvPr id="183" name="Graphic 4">
                <a:extLst>
                  <a:ext uri="{FF2B5EF4-FFF2-40B4-BE49-F238E27FC236}">
                    <a16:creationId xmlns:a16="http://schemas.microsoft.com/office/drawing/2014/main" id="{2CE0EB83-4782-A349-63C5-1B56D4CF13D7}"/>
                  </a:ext>
                </a:extLst>
              </p:cNvPr>
              <p:cNvGrpSpPr/>
              <p:nvPr/>
            </p:nvGrpSpPr>
            <p:grpSpPr>
              <a:xfrm>
                <a:off x="11067960" y="2872914"/>
                <a:ext cx="23054" cy="32991"/>
                <a:chOff x="11067960" y="2872914"/>
                <a:chExt cx="23054" cy="32991"/>
              </a:xfrm>
            </p:grpSpPr>
            <p:sp>
              <p:nvSpPr>
                <p:cNvPr id="184" name="Freeform: Shape 183">
                  <a:extLst>
                    <a:ext uri="{FF2B5EF4-FFF2-40B4-BE49-F238E27FC236}">
                      <a16:creationId xmlns:a16="http://schemas.microsoft.com/office/drawing/2014/main" id="{061C2865-A997-E48E-0F12-C8ADA5D7A607}"/>
                    </a:ext>
                  </a:extLst>
                </p:cNvPr>
                <p:cNvSpPr/>
                <p:nvPr/>
              </p:nvSpPr>
              <p:spPr>
                <a:xfrm>
                  <a:off x="11067960" y="2872914"/>
                  <a:ext cx="23054" cy="30816"/>
                </a:xfrm>
                <a:custGeom>
                  <a:avLst/>
                  <a:gdLst>
                    <a:gd name="connsiteX0" fmla="*/ 23054 w 23054"/>
                    <a:gd name="connsiteY0" fmla="*/ 8613 h 30816"/>
                    <a:gd name="connsiteX1" fmla="*/ 8188 w 23054"/>
                    <a:gd name="connsiteY1" fmla="*/ 0 h 30816"/>
                    <a:gd name="connsiteX2" fmla="*/ 22 w 23054"/>
                    <a:gd name="connsiteY2" fmla="*/ 30816 h 30816"/>
                    <a:gd name="connsiteX3" fmla="*/ 17184 w 23054"/>
                    <a:gd name="connsiteY3" fmla="*/ 30433 h 30816"/>
                    <a:gd name="connsiteX4" fmla="*/ 23054 w 23054"/>
                    <a:gd name="connsiteY4" fmla="*/ 8613 h 3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4" h="30816">
                      <a:moveTo>
                        <a:pt x="23054" y="8613"/>
                      </a:moveTo>
                      <a:lnTo>
                        <a:pt x="8188" y="0"/>
                      </a:lnTo>
                      <a:cubicBezTo>
                        <a:pt x="2893" y="9187"/>
                        <a:pt x="-297" y="19842"/>
                        <a:pt x="22" y="30816"/>
                      </a:cubicBezTo>
                      <a:lnTo>
                        <a:pt x="17184" y="30433"/>
                      </a:lnTo>
                      <a:cubicBezTo>
                        <a:pt x="16993" y="22969"/>
                        <a:pt x="19225" y="15312"/>
                        <a:pt x="23054" y="8613"/>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Freeform: Shape 184">
                  <a:extLst>
                    <a:ext uri="{FF2B5EF4-FFF2-40B4-BE49-F238E27FC236}">
                      <a16:creationId xmlns:a16="http://schemas.microsoft.com/office/drawing/2014/main" id="{274780C9-C94F-DAA9-4B7C-DC3B3352B093}"/>
                    </a:ext>
                  </a:extLst>
                </p:cNvPr>
                <p:cNvSpPr/>
                <p:nvPr/>
              </p:nvSpPr>
              <p:spPr>
                <a:xfrm>
                  <a:off x="11074185" y="2877218"/>
                  <a:ext cx="10231" cy="28687"/>
                </a:xfrm>
                <a:custGeom>
                  <a:avLst/>
                  <a:gdLst>
                    <a:gd name="connsiteX0" fmla="*/ 7386 w 10231"/>
                    <a:gd name="connsiteY0" fmla="*/ 12220 h 28687"/>
                    <a:gd name="connsiteX1" fmla="*/ 9619 w 10231"/>
                    <a:gd name="connsiteY1" fmla="*/ 162 h 28687"/>
                    <a:gd name="connsiteX2" fmla="*/ 814 w 10231"/>
                    <a:gd name="connsiteY2" fmla="*/ 11072 h 28687"/>
                    <a:gd name="connsiteX3" fmla="*/ 3047 w 10231"/>
                    <a:gd name="connsiteY3" fmla="*/ 28681 h 28687"/>
                    <a:gd name="connsiteX4" fmla="*/ 7386 w 10231"/>
                    <a:gd name="connsiteY4" fmla="*/ 12220 h 2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 h="28687">
                      <a:moveTo>
                        <a:pt x="7386" y="12220"/>
                      </a:moveTo>
                      <a:cubicBezTo>
                        <a:pt x="8662" y="6350"/>
                        <a:pt x="11469" y="1119"/>
                        <a:pt x="9619" y="162"/>
                      </a:cubicBezTo>
                      <a:cubicBezTo>
                        <a:pt x="7705" y="-987"/>
                        <a:pt x="2473" y="4117"/>
                        <a:pt x="814" y="11072"/>
                      </a:cubicBezTo>
                      <a:cubicBezTo>
                        <a:pt x="-1292" y="17707"/>
                        <a:pt x="1133" y="29000"/>
                        <a:pt x="3047" y="28681"/>
                      </a:cubicBezTo>
                      <a:cubicBezTo>
                        <a:pt x="3877" y="28362"/>
                        <a:pt x="5663" y="17707"/>
                        <a:pt x="7386" y="12220"/>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6" name="Graphic 4">
                <a:extLst>
                  <a:ext uri="{FF2B5EF4-FFF2-40B4-BE49-F238E27FC236}">
                    <a16:creationId xmlns:a16="http://schemas.microsoft.com/office/drawing/2014/main" id="{2F03AB85-7242-F62C-1052-EA449F55B338}"/>
                  </a:ext>
                </a:extLst>
              </p:cNvPr>
              <p:cNvGrpSpPr/>
              <p:nvPr/>
            </p:nvGrpSpPr>
            <p:grpSpPr>
              <a:xfrm>
                <a:off x="11079147" y="2842661"/>
                <a:ext cx="103166" cy="42949"/>
                <a:chOff x="11079147" y="2842661"/>
                <a:chExt cx="103166" cy="42949"/>
              </a:xfrm>
            </p:grpSpPr>
            <p:sp>
              <p:nvSpPr>
                <p:cNvPr id="187" name="Freeform: Shape 186">
                  <a:extLst>
                    <a:ext uri="{FF2B5EF4-FFF2-40B4-BE49-F238E27FC236}">
                      <a16:creationId xmlns:a16="http://schemas.microsoft.com/office/drawing/2014/main" id="{F9F9B618-70C1-AB32-559A-434489EC60F0}"/>
                    </a:ext>
                  </a:extLst>
                </p:cNvPr>
                <p:cNvSpPr/>
                <p:nvPr/>
              </p:nvSpPr>
              <p:spPr>
                <a:xfrm>
                  <a:off x="11079147" y="2842661"/>
                  <a:ext cx="103166" cy="42949"/>
                </a:xfrm>
                <a:custGeom>
                  <a:avLst/>
                  <a:gdLst>
                    <a:gd name="connsiteX0" fmla="*/ 87344 w 103166"/>
                    <a:gd name="connsiteY0" fmla="*/ 42950 h 42949"/>
                    <a:gd name="connsiteX1" fmla="*/ 103166 w 103166"/>
                    <a:gd name="connsiteY1" fmla="*/ 36251 h 42949"/>
                    <a:gd name="connsiteX2" fmla="*/ 54741 w 103166"/>
                    <a:gd name="connsiteY2" fmla="*/ 458 h 42949"/>
                    <a:gd name="connsiteX3" fmla="*/ 23670 w 103166"/>
                    <a:gd name="connsiteY3" fmla="*/ 5307 h 42949"/>
                    <a:gd name="connsiteX4" fmla="*/ 0 w 103166"/>
                    <a:gd name="connsiteY4" fmla="*/ 25468 h 42949"/>
                    <a:gd name="connsiteX5" fmla="*/ 14036 w 103166"/>
                    <a:gd name="connsiteY5" fmla="*/ 35357 h 42949"/>
                    <a:gd name="connsiteX6" fmla="*/ 52508 w 103166"/>
                    <a:gd name="connsiteY6" fmla="*/ 17493 h 42949"/>
                    <a:gd name="connsiteX7" fmla="*/ 87344 w 103166"/>
                    <a:gd name="connsiteY7" fmla="*/ 42950 h 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166" h="42949">
                      <a:moveTo>
                        <a:pt x="87344" y="42950"/>
                      </a:moveTo>
                      <a:lnTo>
                        <a:pt x="103166" y="36251"/>
                      </a:lnTo>
                      <a:cubicBezTo>
                        <a:pt x="94617" y="16345"/>
                        <a:pt x="75413" y="3201"/>
                        <a:pt x="54741" y="458"/>
                      </a:cubicBezTo>
                      <a:cubicBezTo>
                        <a:pt x="44342" y="-882"/>
                        <a:pt x="33240" y="713"/>
                        <a:pt x="23670" y="5307"/>
                      </a:cubicBezTo>
                      <a:cubicBezTo>
                        <a:pt x="14100" y="9901"/>
                        <a:pt x="5997" y="16982"/>
                        <a:pt x="0" y="25468"/>
                      </a:cubicBezTo>
                      <a:lnTo>
                        <a:pt x="14036" y="35357"/>
                      </a:lnTo>
                      <a:cubicBezTo>
                        <a:pt x="22777" y="22725"/>
                        <a:pt x="37642" y="15324"/>
                        <a:pt x="52508" y="17493"/>
                      </a:cubicBezTo>
                      <a:cubicBezTo>
                        <a:pt x="67438" y="19343"/>
                        <a:pt x="81729" y="29424"/>
                        <a:pt x="87344" y="42950"/>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Freeform: Shape 187">
                  <a:extLst>
                    <a:ext uri="{FF2B5EF4-FFF2-40B4-BE49-F238E27FC236}">
                      <a16:creationId xmlns:a16="http://schemas.microsoft.com/office/drawing/2014/main" id="{972A58EC-6024-7F8D-CAB8-BF9E48FA0A80}"/>
                    </a:ext>
                  </a:extLst>
                </p:cNvPr>
                <p:cNvSpPr/>
                <p:nvPr/>
              </p:nvSpPr>
              <p:spPr>
                <a:xfrm>
                  <a:off x="11086411" y="2844276"/>
                  <a:ext cx="89232" cy="38239"/>
                </a:xfrm>
                <a:custGeom>
                  <a:avLst/>
                  <a:gdLst>
                    <a:gd name="connsiteX0" fmla="*/ 53538 w 89232"/>
                    <a:gd name="connsiteY0" fmla="*/ 16707 h 38239"/>
                    <a:gd name="connsiteX1" fmla="*/ 87736 w 89232"/>
                    <a:gd name="connsiteY1" fmla="*/ 38080 h 38239"/>
                    <a:gd name="connsiteX2" fmla="*/ 85886 w 89232"/>
                    <a:gd name="connsiteY2" fmla="*/ 23278 h 38239"/>
                    <a:gd name="connsiteX3" fmla="*/ 57941 w 89232"/>
                    <a:gd name="connsiteY3" fmla="*/ 2032 h 38239"/>
                    <a:gd name="connsiteX4" fmla="*/ 35099 w 89232"/>
                    <a:gd name="connsiteY4" fmla="*/ 628 h 38239"/>
                    <a:gd name="connsiteX5" fmla="*/ 13918 w 89232"/>
                    <a:gd name="connsiteY5" fmla="*/ 9561 h 38239"/>
                    <a:gd name="connsiteX6" fmla="*/ 264 w 89232"/>
                    <a:gd name="connsiteY6" fmla="*/ 29084 h 38239"/>
                    <a:gd name="connsiteX7" fmla="*/ 18958 w 89232"/>
                    <a:gd name="connsiteY7" fmla="*/ 17919 h 38239"/>
                    <a:gd name="connsiteX8" fmla="*/ 53538 w 89232"/>
                    <a:gd name="connsiteY8" fmla="*/ 16707 h 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32" h="38239">
                      <a:moveTo>
                        <a:pt x="53538" y="16707"/>
                      </a:moveTo>
                      <a:cubicBezTo>
                        <a:pt x="74975" y="23087"/>
                        <a:pt x="83270" y="40058"/>
                        <a:pt x="87736" y="38080"/>
                      </a:cubicBezTo>
                      <a:cubicBezTo>
                        <a:pt x="89778" y="37314"/>
                        <a:pt x="90224" y="31381"/>
                        <a:pt x="85886" y="23278"/>
                      </a:cubicBezTo>
                      <a:cubicBezTo>
                        <a:pt x="81547" y="15367"/>
                        <a:pt x="71785" y="5860"/>
                        <a:pt x="57941" y="2032"/>
                      </a:cubicBezTo>
                      <a:cubicBezTo>
                        <a:pt x="51305" y="118"/>
                        <a:pt x="43075" y="-647"/>
                        <a:pt x="35099" y="628"/>
                      </a:cubicBezTo>
                      <a:cubicBezTo>
                        <a:pt x="27061" y="1841"/>
                        <a:pt x="19468" y="5286"/>
                        <a:pt x="13918" y="9561"/>
                      </a:cubicBezTo>
                      <a:cubicBezTo>
                        <a:pt x="2561" y="18238"/>
                        <a:pt x="-1075" y="28382"/>
                        <a:pt x="264" y="29084"/>
                      </a:cubicBezTo>
                      <a:cubicBezTo>
                        <a:pt x="1413" y="29977"/>
                        <a:pt x="8175" y="22513"/>
                        <a:pt x="18958" y="17919"/>
                      </a:cubicBezTo>
                      <a:cubicBezTo>
                        <a:pt x="29676" y="13006"/>
                        <a:pt x="43522" y="13389"/>
                        <a:pt x="53538" y="16707"/>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89" name="Graphic 4">
              <a:extLst>
                <a:ext uri="{FF2B5EF4-FFF2-40B4-BE49-F238E27FC236}">
                  <a16:creationId xmlns:a16="http://schemas.microsoft.com/office/drawing/2014/main" id="{05A5F7D4-D038-39B0-5137-C3F06A12EAA2}"/>
                </a:ext>
              </a:extLst>
            </p:cNvPr>
            <p:cNvGrpSpPr/>
            <p:nvPr/>
          </p:nvGrpSpPr>
          <p:grpSpPr>
            <a:xfrm>
              <a:off x="11335401" y="2767210"/>
              <a:ext cx="62050" cy="33562"/>
              <a:chOff x="11335401" y="2767210"/>
              <a:chExt cx="62050" cy="33562"/>
            </a:xfrm>
          </p:grpSpPr>
          <p:grpSp>
            <p:nvGrpSpPr>
              <p:cNvPr id="190" name="Graphic 4">
                <a:extLst>
                  <a:ext uri="{FF2B5EF4-FFF2-40B4-BE49-F238E27FC236}">
                    <a16:creationId xmlns:a16="http://schemas.microsoft.com/office/drawing/2014/main" id="{60500991-DCC2-4038-4D76-04DBCB12B3CC}"/>
                  </a:ext>
                </a:extLst>
              </p:cNvPr>
              <p:cNvGrpSpPr/>
              <p:nvPr/>
            </p:nvGrpSpPr>
            <p:grpSpPr>
              <a:xfrm>
                <a:off x="11335401" y="2782507"/>
                <a:ext cx="19367" cy="18265"/>
                <a:chOff x="11335401" y="2782507"/>
                <a:chExt cx="19367" cy="18265"/>
              </a:xfrm>
            </p:grpSpPr>
            <p:sp>
              <p:nvSpPr>
                <p:cNvPr id="191" name="Freeform: Shape 190">
                  <a:extLst>
                    <a:ext uri="{FF2B5EF4-FFF2-40B4-BE49-F238E27FC236}">
                      <a16:creationId xmlns:a16="http://schemas.microsoft.com/office/drawing/2014/main" id="{194A3C00-1970-135C-EF54-674F1A168697}"/>
                    </a:ext>
                  </a:extLst>
                </p:cNvPr>
                <p:cNvSpPr/>
                <p:nvPr/>
              </p:nvSpPr>
              <p:spPr>
                <a:xfrm>
                  <a:off x="11335401" y="2782507"/>
                  <a:ext cx="19367" cy="17481"/>
                </a:xfrm>
                <a:custGeom>
                  <a:avLst/>
                  <a:gdLst>
                    <a:gd name="connsiteX0" fmla="*/ 19367 w 19367"/>
                    <a:gd name="connsiteY0" fmla="*/ 8996 h 17481"/>
                    <a:gd name="connsiteX1" fmla="*/ 4693 w 19367"/>
                    <a:gd name="connsiteY1" fmla="*/ 0 h 17481"/>
                    <a:gd name="connsiteX2" fmla="*/ 35 w 19367"/>
                    <a:gd name="connsiteY2" fmla="*/ 17482 h 17481"/>
                    <a:gd name="connsiteX3" fmla="*/ 17198 w 19367"/>
                    <a:gd name="connsiteY3" fmla="*/ 16716 h 17481"/>
                    <a:gd name="connsiteX4" fmla="*/ 19367 w 19367"/>
                    <a:gd name="connsiteY4" fmla="*/ 8996 h 1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7" h="17481">
                      <a:moveTo>
                        <a:pt x="19367" y="8996"/>
                      </a:moveTo>
                      <a:lnTo>
                        <a:pt x="4693" y="0"/>
                      </a:lnTo>
                      <a:cubicBezTo>
                        <a:pt x="1567" y="5040"/>
                        <a:pt x="-283" y="11165"/>
                        <a:pt x="35" y="17482"/>
                      </a:cubicBezTo>
                      <a:lnTo>
                        <a:pt x="17198" y="16716"/>
                      </a:lnTo>
                      <a:cubicBezTo>
                        <a:pt x="17071" y="14228"/>
                        <a:pt x="17836" y="11420"/>
                        <a:pt x="19367" y="8996"/>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Freeform: Shape 191">
                  <a:extLst>
                    <a:ext uri="{FF2B5EF4-FFF2-40B4-BE49-F238E27FC236}">
                      <a16:creationId xmlns:a16="http://schemas.microsoft.com/office/drawing/2014/main" id="{13EFE20C-A594-8A4C-7D3A-A034E5C8F1A2}"/>
                    </a:ext>
                  </a:extLst>
                </p:cNvPr>
                <p:cNvSpPr/>
                <p:nvPr/>
              </p:nvSpPr>
              <p:spPr>
                <a:xfrm>
                  <a:off x="11341165" y="2786821"/>
                  <a:ext cx="7493" cy="13951"/>
                </a:xfrm>
                <a:custGeom>
                  <a:avLst/>
                  <a:gdLst>
                    <a:gd name="connsiteX0" fmla="*/ 6777 w 7493"/>
                    <a:gd name="connsiteY0" fmla="*/ 6532 h 13951"/>
                    <a:gd name="connsiteX1" fmla="*/ 6522 w 7493"/>
                    <a:gd name="connsiteY1" fmla="*/ 344 h 13951"/>
                    <a:gd name="connsiteX2" fmla="*/ 269 w 7493"/>
                    <a:gd name="connsiteY2" fmla="*/ 4937 h 13951"/>
                    <a:gd name="connsiteX3" fmla="*/ 3459 w 7493"/>
                    <a:gd name="connsiteY3" fmla="*/ 13933 h 13951"/>
                    <a:gd name="connsiteX4" fmla="*/ 6777 w 7493"/>
                    <a:gd name="connsiteY4" fmla="*/ 6532 h 1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 h="13951">
                      <a:moveTo>
                        <a:pt x="6777" y="6532"/>
                      </a:moveTo>
                      <a:cubicBezTo>
                        <a:pt x="7159" y="3853"/>
                        <a:pt x="8308" y="1428"/>
                        <a:pt x="6522" y="344"/>
                      </a:cubicBezTo>
                      <a:cubicBezTo>
                        <a:pt x="4671" y="-869"/>
                        <a:pt x="1099" y="1237"/>
                        <a:pt x="269" y="4937"/>
                      </a:cubicBezTo>
                      <a:cubicBezTo>
                        <a:pt x="-816" y="8510"/>
                        <a:pt x="1609" y="14316"/>
                        <a:pt x="3459" y="13933"/>
                      </a:cubicBezTo>
                      <a:cubicBezTo>
                        <a:pt x="4416" y="13614"/>
                        <a:pt x="6138" y="8957"/>
                        <a:pt x="6777" y="6532"/>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3" name="Graphic 4">
                <a:extLst>
                  <a:ext uri="{FF2B5EF4-FFF2-40B4-BE49-F238E27FC236}">
                    <a16:creationId xmlns:a16="http://schemas.microsoft.com/office/drawing/2014/main" id="{50A3FE1C-8C65-5383-6A67-4E9A94071137}"/>
                  </a:ext>
                </a:extLst>
              </p:cNvPr>
              <p:cNvGrpSpPr/>
              <p:nvPr/>
            </p:nvGrpSpPr>
            <p:grpSpPr>
              <a:xfrm>
                <a:off x="11341817" y="2767210"/>
                <a:ext cx="55634" cy="28567"/>
                <a:chOff x="11341817" y="2767210"/>
                <a:chExt cx="55634" cy="28567"/>
              </a:xfrm>
            </p:grpSpPr>
            <p:sp>
              <p:nvSpPr>
                <p:cNvPr id="194" name="Freeform: Shape 193">
                  <a:extLst>
                    <a:ext uri="{FF2B5EF4-FFF2-40B4-BE49-F238E27FC236}">
                      <a16:creationId xmlns:a16="http://schemas.microsoft.com/office/drawing/2014/main" id="{C3DBDB04-E067-F145-5F58-90DE8C2EB8E1}"/>
                    </a:ext>
                  </a:extLst>
                </p:cNvPr>
                <p:cNvSpPr/>
                <p:nvPr/>
              </p:nvSpPr>
              <p:spPr>
                <a:xfrm>
                  <a:off x="11341817" y="2767210"/>
                  <a:ext cx="55634" cy="28567"/>
                </a:xfrm>
                <a:custGeom>
                  <a:avLst/>
                  <a:gdLst>
                    <a:gd name="connsiteX0" fmla="*/ 38792 w 55634"/>
                    <a:gd name="connsiteY0" fmla="*/ 28568 h 28567"/>
                    <a:gd name="connsiteX1" fmla="*/ 55635 w 55634"/>
                    <a:gd name="connsiteY1" fmla="*/ 25250 h 28567"/>
                    <a:gd name="connsiteX2" fmla="*/ 31965 w 55634"/>
                    <a:gd name="connsiteY2" fmla="*/ 942 h 28567"/>
                    <a:gd name="connsiteX3" fmla="*/ 13909 w 55634"/>
                    <a:gd name="connsiteY3" fmla="*/ 2026 h 28567"/>
                    <a:gd name="connsiteX4" fmla="*/ 0 w 55634"/>
                    <a:gd name="connsiteY4" fmla="*/ 12745 h 28567"/>
                    <a:gd name="connsiteX5" fmla="*/ 13717 w 55634"/>
                    <a:gd name="connsiteY5" fmla="*/ 23080 h 28567"/>
                    <a:gd name="connsiteX6" fmla="*/ 27690 w 55634"/>
                    <a:gd name="connsiteY6" fmla="*/ 17657 h 28567"/>
                    <a:gd name="connsiteX7" fmla="*/ 38792 w 55634"/>
                    <a:gd name="connsiteY7" fmla="*/ 28568 h 2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34" h="28567">
                      <a:moveTo>
                        <a:pt x="38792" y="28568"/>
                      </a:moveTo>
                      <a:lnTo>
                        <a:pt x="55635" y="25250"/>
                      </a:lnTo>
                      <a:cubicBezTo>
                        <a:pt x="53019" y="12872"/>
                        <a:pt x="43385" y="3940"/>
                        <a:pt x="31965" y="942"/>
                      </a:cubicBezTo>
                      <a:cubicBezTo>
                        <a:pt x="26222" y="-590"/>
                        <a:pt x="19587" y="-271"/>
                        <a:pt x="13909" y="2026"/>
                      </a:cubicBezTo>
                      <a:cubicBezTo>
                        <a:pt x="8231" y="4259"/>
                        <a:pt x="3509" y="8087"/>
                        <a:pt x="0" y="12745"/>
                      </a:cubicBezTo>
                      <a:lnTo>
                        <a:pt x="13717" y="23080"/>
                      </a:lnTo>
                      <a:cubicBezTo>
                        <a:pt x="17291" y="18359"/>
                        <a:pt x="22522" y="16254"/>
                        <a:pt x="27690" y="17657"/>
                      </a:cubicBezTo>
                      <a:cubicBezTo>
                        <a:pt x="33113" y="18870"/>
                        <a:pt x="37962" y="23719"/>
                        <a:pt x="38792" y="28568"/>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Freeform: Shape 194">
                  <a:extLst>
                    <a:ext uri="{FF2B5EF4-FFF2-40B4-BE49-F238E27FC236}">
                      <a16:creationId xmlns:a16="http://schemas.microsoft.com/office/drawing/2014/main" id="{32CF86E6-B1D4-CFA4-D99F-05277D14A0CE}"/>
                    </a:ext>
                  </a:extLst>
                </p:cNvPr>
                <p:cNvSpPr/>
                <p:nvPr/>
              </p:nvSpPr>
              <p:spPr>
                <a:xfrm>
                  <a:off x="11348642" y="2769181"/>
                  <a:ext cx="43569" cy="25038"/>
                </a:xfrm>
                <a:custGeom>
                  <a:avLst/>
                  <a:gdLst>
                    <a:gd name="connsiteX0" fmla="*/ 24182 w 43569"/>
                    <a:gd name="connsiteY0" fmla="*/ 15751 h 25038"/>
                    <a:gd name="connsiteX1" fmla="*/ 40132 w 43569"/>
                    <a:gd name="connsiteY1" fmla="*/ 25003 h 25038"/>
                    <a:gd name="connsiteX2" fmla="*/ 43322 w 43569"/>
                    <a:gd name="connsiteY2" fmla="*/ 16389 h 25038"/>
                    <a:gd name="connsiteX3" fmla="*/ 30626 w 43569"/>
                    <a:gd name="connsiteY3" fmla="*/ 1907 h 25038"/>
                    <a:gd name="connsiteX4" fmla="*/ 6254 w 43569"/>
                    <a:gd name="connsiteY4" fmla="*/ 4905 h 25038"/>
                    <a:gd name="connsiteX5" fmla="*/ 512 w 43569"/>
                    <a:gd name="connsiteY5" fmla="*/ 16325 h 25038"/>
                    <a:gd name="connsiteX6" fmla="*/ 10720 w 43569"/>
                    <a:gd name="connsiteY6" fmla="*/ 13646 h 25038"/>
                    <a:gd name="connsiteX7" fmla="*/ 24182 w 43569"/>
                    <a:gd name="connsiteY7" fmla="*/ 15751 h 2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9" h="25038">
                      <a:moveTo>
                        <a:pt x="24182" y="15751"/>
                      </a:moveTo>
                      <a:cubicBezTo>
                        <a:pt x="32157" y="19069"/>
                        <a:pt x="35283" y="25577"/>
                        <a:pt x="40132" y="25003"/>
                      </a:cubicBezTo>
                      <a:cubicBezTo>
                        <a:pt x="42302" y="24683"/>
                        <a:pt x="44279" y="21493"/>
                        <a:pt x="43322" y="16389"/>
                      </a:cubicBezTo>
                      <a:cubicBezTo>
                        <a:pt x="42429" y="11413"/>
                        <a:pt x="38027" y="4905"/>
                        <a:pt x="30626" y="1907"/>
                      </a:cubicBezTo>
                      <a:cubicBezTo>
                        <a:pt x="23671" y="-1411"/>
                        <a:pt x="12060" y="-391"/>
                        <a:pt x="6254" y="4905"/>
                      </a:cubicBezTo>
                      <a:cubicBezTo>
                        <a:pt x="256" y="9818"/>
                        <a:pt x="-828" y="15432"/>
                        <a:pt x="512" y="16325"/>
                      </a:cubicBezTo>
                      <a:cubicBezTo>
                        <a:pt x="1596" y="17155"/>
                        <a:pt x="5743" y="14411"/>
                        <a:pt x="10720" y="13646"/>
                      </a:cubicBezTo>
                      <a:cubicBezTo>
                        <a:pt x="15760" y="12561"/>
                        <a:pt x="20418" y="14092"/>
                        <a:pt x="24182" y="15751"/>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96" name="Freeform: Shape 195">
              <a:extLst>
                <a:ext uri="{FF2B5EF4-FFF2-40B4-BE49-F238E27FC236}">
                  <a16:creationId xmlns:a16="http://schemas.microsoft.com/office/drawing/2014/main" id="{651A10F3-89C5-B1F6-5D1B-47B8FE6A5630}"/>
                </a:ext>
              </a:extLst>
            </p:cNvPr>
            <p:cNvSpPr/>
            <p:nvPr/>
          </p:nvSpPr>
          <p:spPr>
            <a:xfrm>
              <a:off x="11447981" y="3473326"/>
              <a:ext cx="163808" cy="208913"/>
            </a:xfrm>
            <a:custGeom>
              <a:avLst/>
              <a:gdLst>
                <a:gd name="connsiteX0" fmla="*/ 152360 w 163808"/>
                <a:gd name="connsiteY0" fmla="*/ 22 h 208913"/>
                <a:gd name="connsiteX1" fmla="*/ 163461 w 163808"/>
                <a:gd name="connsiteY1" fmla="*/ 61463 h 208913"/>
                <a:gd name="connsiteX2" fmla="*/ 149423 w 163808"/>
                <a:gd name="connsiteY2" fmla="*/ 118374 h 208913"/>
                <a:gd name="connsiteX3" fmla="*/ 116502 w 163808"/>
                <a:gd name="connsiteY3" fmla="*/ 166226 h 208913"/>
                <a:gd name="connsiteX4" fmla="*/ 36814 w 163808"/>
                <a:gd name="connsiteY4" fmla="*/ 207569 h 208913"/>
                <a:gd name="connsiteX5" fmla="*/ 1 w 163808"/>
                <a:gd name="connsiteY5" fmla="*/ 203932 h 208913"/>
                <a:gd name="connsiteX6" fmla="*/ 32029 w 163808"/>
                <a:gd name="connsiteY6" fmla="*/ 191172 h 208913"/>
                <a:gd name="connsiteX7" fmla="*/ 100105 w 163808"/>
                <a:gd name="connsiteY7" fmla="*/ 150147 h 208913"/>
                <a:gd name="connsiteX8" fmla="*/ 130922 w 163808"/>
                <a:gd name="connsiteY8" fmla="*/ 109825 h 208913"/>
                <a:gd name="connsiteX9" fmla="*/ 148786 w 163808"/>
                <a:gd name="connsiteY9" fmla="*/ 59996 h 208913"/>
                <a:gd name="connsiteX10" fmla="*/ 152360 w 163808"/>
                <a:gd name="connsiteY10" fmla="*/ 22 h 20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8" h="208913">
                  <a:moveTo>
                    <a:pt x="152360" y="22"/>
                  </a:moveTo>
                  <a:cubicBezTo>
                    <a:pt x="154336" y="-870"/>
                    <a:pt x="165949" y="24905"/>
                    <a:pt x="163461" y="61463"/>
                  </a:cubicBezTo>
                  <a:cubicBezTo>
                    <a:pt x="162439" y="79519"/>
                    <a:pt x="157782" y="99744"/>
                    <a:pt x="149423" y="118374"/>
                  </a:cubicBezTo>
                  <a:cubicBezTo>
                    <a:pt x="141194" y="137068"/>
                    <a:pt x="129071" y="153848"/>
                    <a:pt x="116502" y="166226"/>
                  </a:cubicBezTo>
                  <a:cubicBezTo>
                    <a:pt x="90790" y="191873"/>
                    <a:pt x="59400" y="204251"/>
                    <a:pt x="36814" y="207569"/>
                  </a:cubicBezTo>
                  <a:cubicBezTo>
                    <a:pt x="13910" y="211014"/>
                    <a:pt x="1" y="207122"/>
                    <a:pt x="1" y="203932"/>
                  </a:cubicBezTo>
                  <a:cubicBezTo>
                    <a:pt x="-127" y="200040"/>
                    <a:pt x="12697" y="197935"/>
                    <a:pt x="32029" y="191172"/>
                  </a:cubicBezTo>
                  <a:cubicBezTo>
                    <a:pt x="51298" y="184536"/>
                    <a:pt x="77392" y="172223"/>
                    <a:pt x="100105" y="150147"/>
                  </a:cubicBezTo>
                  <a:cubicBezTo>
                    <a:pt x="111143" y="139493"/>
                    <a:pt x="122308" y="125711"/>
                    <a:pt x="130922" y="109825"/>
                  </a:cubicBezTo>
                  <a:cubicBezTo>
                    <a:pt x="139535" y="94002"/>
                    <a:pt x="145660" y="76329"/>
                    <a:pt x="148786" y="59996"/>
                  </a:cubicBezTo>
                  <a:cubicBezTo>
                    <a:pt x="155612" y="26947"/>
                    <a:pt x="149998" y="469"/>
                    <a:pt x="152360" y="22"/>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97" name="TextBox 196">
            <a:extLst>
              <a:ext uri="{FF2B5EF4-FFF2-40B4-BE49-F238E27FC236}">
                <a16:creationId xmlns:a16="http://schemas.microsoft.com/office/drawing/2014/main" id="{4B8E77D2-C4BB-6BB7-02C0-1668F9DA4B53}"/>
              </a:ext>
            </a:extLst>
          </p:cNvPr>
          <p:cNvSpPr txBox="1"/>
          <p:nvPr/>
        </p:nvSpPr>
        <p:spPr>
          <a:xfrm>
            <a:off x="11038875" y="178746"/>
            <a:ext cx="712431" cy="2892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solidFill>
                  <a:srgbClr val="FFFFFF"/>
                </a:solidFill>
                <a:effectLst/>
                <a:uLnTx/>
                <a:uFillTx/>
                <a:latin typeface="Arial"/>
                <a:ea typeface="+mn-ea"/>
                <a:cs typeface="Arial"/>
                <a:sym typeface="Arial"/>
                <a:rtl val="0"/>
              </a:rPr>
              <a:t>search</a:t>
            </a:r>
          </a:p>
        </p:txBody>
      </p:sp>
      <p:sp>
        <p:nvSpPr>
          <p:cNvPr id="198" name="TextBox 197">
            <a:extLst>
              <a:ext uri="{FF2B5EF4-FFF2-40B4-BE49-F238E27FC236}">
                <a16:creationId xmlns:a16="http://schemas.microsoft.com/office/drawing/2014/main" id="{071045A1-0E02-0949-51B9-CAE38CCF3E7E}"/>
              </a:ext>
            </a:extLst>
          </p:cNvPr>
          <p:cNvSpPr txBox="1"/>
          <p:nvPr/>
        </p:nvSpPr>
        <p:spPr>
          <a:xfrm>
            <a:off x="0" y="-850900"/>
            <a:ext cx="635000" cy="635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99" name="Picture 198">
            <a:extLst>
              <a:ext uri="{FF2B5EF4-FFF2-40B4-BE49-F238E27FC236}">
                <a16:creationId xmlns:a16="http://schemas.microsoft.com/office/drawing/2014/main" id="{5247DDC2-25A0-E6E6-06C5-313D2D470345}"/>
              </a:ext>
            </a:extLst>
          </p:cNvPr>
          <p:cNvPicPr>
            <a:picLocks noChangeAspect="1"/>
          </p:cNvPicPr>
          <p:nvPr/>
        </p:nvPicPr>
        <p:blipFill>
          <a:blip r:embed="rId3"/>
          <a:stretch>
            <a:fillRect/>
          </a:stretch>
        </p:blipFill>
        <p:spPr>
          <a:xfrm>
            <a:off x="8128000" y="2882900"/>
            <a:ext cx="2692400" cy="3303270"/>
          </a:xfrm>
          <a:prstGeom prst="rect">
            <a:avLst/>
          </a:prstGeom>
        </p:spPr>
      </p:pic>
      <p:pic>
        <p:nvPicPr>
          <p:cNvPr id="201" name="Picture 200">
            <a:extLst>
              <a:ext uri="{FF2B5EF4-FFF2-40B4-BE49-F238E27FC236}">
                <a16:creationId xmlns:a16="http://schemas.microsoft.com/office/drawing/2014/main" id="{F1775476-C4F0-B36D-8B02-A3F955BF1CC0}"/>
              </a:ext>
            </a:extLst>
          </p:cNvPr>
          <p:cNvPicPr>
            <a:picLocks noChangeAspect="1"/>
          </p:cNvPicPr>
          <p:nvPr/>
        </p:nvPicPr>
        <p:blipFill>
          <a:blip r:embed="rId4"/>
          <a:stretch>
            <a:fillRect/>
          </a:stretch>
        </p:blipFill>
        <p:spPr>
          <a:xfrm>
            <a:off x="7160246" y="3175000"/>
            <a:ext cx="1905000" cy="3137536"/>
          </a:xfrm>
          <a:prstGeom prst="rect">
            <a:avLst/>
          </a:prstGeom>
        </p:spPr>
      </p:pic>
      <p:pic>
        <p:nvPicPr>
          <p:cNvPr id="202" name="Picture 201">
            <a:extLst>
              <a:ext uri="{FF2B5EF4-FFF2-40B4-BE49-F238E27FC236}">
                <a16:creationId xmlns:a16="http://schemas.microsoft.com/office/drawing/2014/main" id="{77BAFDC3-7ED8-6B2E-D139-CAB56FC83208}"/>
              </a:ext>
            </a:extLst>
          </p:cNvPr>
          <p:cNvPicPr>
            <a:picLocks noChangeAspect="1"/>
          </p:cNvPicPr>
          <p:nvPr/>
        </p:nvPicPr>
        <p:blipFill>
          <a:blip r:embed="rId5"/>
          <a:stretch>
            <a:fillRect/>
          </a:stretch>
        </p:blipFill>
        <p:spPr>
          <a:xfrm>
            <a:off x="9969500" y="3962400"/>
            <a:ext cx="1600200" cy="1610596"/>
          </a:xfrm>
          <a:prstGeom prst="rect">
            <a:avLst/>
          </a:prstGeom>
        </p:spPr>
      </p:pic>
      <p:pic>
        <p:nvPicPr>
          <p:cNvPr id="204" name="Picture 203">
            <a:extLst>
              <a:ext uri="{FF2B5EF4-FFF2-40B4-BE49-F238E27FC236}">
                <a16:creationId xmlns:a16="http://schemas.microsoft.com/office/drawing/2014/main" id="{23D17116-EE52-22E3-8DB5-C11958A8040C}"/>
              </a:ext>
            </a:extLst>
          </p:cNvPr>
          <p:cNvPicPr>
            <a:picLocks noChangeAspect="1"/>
          </p:cNvPicPr>
          <p:nvPr/>
        </p:nvPicPr>
        <p:blipFill>
          <a:blip r:embed="rId6"/>
          <a:stretch>
            <a:fillRect/>
          </a:stretch>
        </p:blipFill>
        <p:spPr>
          <a:xfrm>
            <a:off x="10375900" y="5105400"/>
            <a:ext cx="1511300" cy="1538503"/>
          </a:xfrm>
          <a:prstGeom prst="rect">
            <a:avLst/>
          </a:prstGeom>
        </p:spPr>
      </p:pic>
      <p:pic>
        <p:nvPicPr>
          <p:cNvPr id="205" name="Picture 204">
            <a:extLst>
              <a:ext uri="{FF2B5EF4-FFF2-40B4-BE49-F238E27FC236}">
                <a16:creationId xmlns:a16="http://schemas.microsoft.com/office/drawing/2014/main" id="{8DF101C5-94B2-ABFD-D967-87F04973D619}"/>
              </a:ext>
            </a:extLst>
          </p:cNvPr>
          <p:cNvPicPr>
            <a:picLocks noChangeAspect="1"/>
          </p:cNvPicPr>
          <p:nvPr/>
        </p:nvPicPr>
        <p:blipFill>
          <a:blip r:embed="rId7"/>
          <a:stretch>
            <a:fillRect/>
          </a:stretch>
        </p:blipFill>
        <p:spPr>
          <a:xfrm>
            <a:off x="9880600" y="2159000"/>
            <a:ext cx="990600" cy="2124271"/>
          </a:xfrm>
          <a:prstGeom prst="rect">
            <a:avLst/>
          </a:prstGeom>
        </p:spPr>
      </p:pic>
      <p:grpSp>
        <p:nvGrpSpPr>
          <p:cNvPr id="207" name="Graphic 287">
            <a:extLst>
              <a:ext uri="{FF2B5EF4-FFF2-40B4-BE49-F238E27FC236}">
                <a16:creationId xmlns:a16="http://schemas.microsoft.com/office/drawing/2014/main" id="{1FA21C42-1735-1075-78FA-861A52ED272A}"/>
              </a:ext>
            </a:extLst>
          </p:cNvPr>
          <p:cNvGrpSpPr/>
          <p:nvPr/>
        </p:nvGrpSpPr>
        <p:grpSpPr>
          <a:xfrm rot="19031192">
            <a:off x="8081549" y="1714825"/>
            <a:ext cx="2093336" cy="1579106"/>
            <a:chOff x="-5909677" y="-1081579"/>
            <a:chExt cx="1941507" cy="1464574"/>
          </a:xfrm>
        </p:grpSpPr>
        <p:sp>
          <p:nvSpPr>
            <p:cNvPr id="208" name="Freeform: Shape 207">
              <a:extLst>
                <a:ext uri="{FF2B5EF4-FFF2-40B4-BE49-F238E27FC236}">
                  <a16:creationId xmlns:a16="http://schemas.microsoft.com/office/drawing/2014/main" id="{B194FD0A-7B29-638D-5919-7DEE4D896BB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Freeform: Shape 208">
              <a:extLst>
                <a:ext uri="{FF2B5EF4-FFF2-40B4-BE49-F238E27FC236}">
                  <a16:creationId xmlns:a16="http://schemas.microsoft.com/office/drawing/2014/main" id="{E5BB6469-B468-9CD9-76A1-E40FAB78C76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Freeform: Shape 209">
              <a:extLst>
                <a:ext uri="{FF2B5EF4-FFF2-40B4-BE49-F238E27FC236}">
                  <a16:creationId xmlns:a16="http://schemas.microsoft.com/office/drawing/2014/main" id="{1B9DAA3B-22D8-083A-9745-702141900732}"/>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Freeform: Shape 210">
              <a:extLst>
                <a:ext uri="{FF2B5EF4-FFF2-40B4-BE49-F238E27FC236}">
                  <a16:creationId xmlns:a16="http://schemas.microsoft.com/office/drawing/2014/main" id="{A0426700-AF59-77E4-7225-FEFF8B6AA52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Freeform: Shape 211">
              <a:extLst>
                <a:ext uri="{FF2B5EF4-FFF2-40B4-BE49-F238E27FC236}">
                  <a16:creationId xmlns:a16="http://schemas.microsoft.com/office/drawing/2014/main" id="{361CECA8-9699-543E-32B4-A1A34698529D}"/>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Freeform: Shape 212">
              <a:extLst>
                <a:ext uri="{FF2B5EF4-FFF2-40B4-BE49-F238E27FC236}">
                  <a16:creationId xmlns:a16="http://schemas.microsoft.com/office/drawing/2014/main" id="{643F8353-62E4-300F-06A1-B99CF2A0D155}"/>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Freeform: Shape 213">
              <a:extLst>
                <a:ext uri="{FF2B5EF4-FFF2-40B4-BE49-F238E27FC236}">
                  <a16:creationId xmlns:a16="http://schemas.microsoft.com/office/drawing/2014/main" id="{C1867F3C-092C-5805-C7F3-0D79C61E0F5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Freeform: Shape 214">
              <a:extLst>
                <a:ext uri="{FF2B5EF4-FFF2-40B4-BE49-F238E27FC236}">
                  <a16:creationId xmlns:a16="http://schemas.microsoft.com/office/drawing/2014/main" id="{9167FB34-9EA4-94DD-35B9-8CBE8803F752}"/>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Freeform: Shape 215">
              <a:extLst>
                <a:ext uri="{FF2B5EF4-FFF2-40B4-BE49-F238E27FC236}">
                  <a16:creationId xmlns:a16="http://schemas.microsoft.com/office/drawing/2014/main" id="{674CE0DE-AA75-A297-5613-39FD99A68EAE}"/>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Freeform: Shape 216">
              <a:extLst>
                <a:ext uri="{FF2B5EF4-FFF2-40B4-BE49-F238E27FC236}">
                  <a16:creationId xmlns:a16="http://schemas.microsoft.com/office/drawing/2014/main" id="{B33827D6-CF82-BBAE-577E-E39BB98F0CD1}"/>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Freeform: Shape 217">
              <a:extLst>
                <a:ext uri="{FF2B5EF4-FFF2-40B4-BE49-F238E27FC236}">
                  <a16:creationId xmlns:a16="http://schemas.microsoft.com/office/drawing/2014/main" id="{C33A7CE2-1C67-6763-C94A-9F7F1C1B1DB4}"/>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Freeform: Shape 218">
              <a:extLst>
                <a:ext uri="{FF2B5EF4-FFF2-40B4-BE49-F238E27FC236}">
                  <a16:creationId xmlns:a16="http://schemas.microsoft.com/office/drawing/2014/main" id="{BC19C673-10A0-9EBA-244E-4E717C7A7C5E}"/>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Freeform: Shape 219">
              <a:extLst>
                <a:ext uri="{FF2B5EF4-FFF2-40B4-BE49-F238E27FC236}">
                  <a16:creationId xmlns:a16="http://schemas.microsoft.com/office/drawing/2014/main" id="{4CCE3AE5-0612-4418-7E01-21493078262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Freeform: Shape 220">
              <a:extLst>
                <a:ext uri="{FF2B5EF4-FFF2-40B4-BE49-F238E27FC236}">
                  <a16:creationId xmlns:a16="http://schemas.microsoft.com/office/drawing/2014/main" id="{254C975A-EB11-3DE2-EB91-00067A39581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Freeform: Shape 221">
              <a:extLst>
                <a:ext uri="{FF2B5EF4-FFF2-40B4-BE49-F238E27FC236}">
                  <a16:creationId xmlns:a16="http://schemas.microsoft.com/office/drawing/2014/main" id="{BEE89731-01E7-9F3A-52BA-61B41B93EE54}"/>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Freeform: Shape 222">
              <a:extLst>
                <a:ext uri="{FF2B5EF4-FFF2-40B4-BE49-F238E27FC236}">
                  <a16:creationId xmlns:a16="http://schemas.microsoft.com/office/drawing/2014/main" id="{8A24F246-49A1-CDB2-9CB3-50A4EFD19941}"/>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4" name="Graphic 287">
            <a:extLst>
              <a:ext uri="{FF2B5EF4-FFF2-40B4-BE49-F238E27FC236}">
                <a16:creationId xmlns:a16="http://schemas.microsoft.com/office/drawing/2014/main" id="{77EA08B6-9F51-44F3-43F8-169C4ADCC181}"/>
              </a:ext>
            </a:extLst>
          </p:cNvPr>
          <p:cNvGrpSpPr/>
          <p:nvPr/>
        </p:nvGrpSpPr>
        <p:grpSpPr>
          <a:xfrm rot="12380806">
            <a:off x="-808416" y="5526201"/>
            <a:ext cx="2161036" cy="1630175"/>
            <a:chOff x="-5909677" y="-1081579"/>
            <a:chExt cx="1941507" cy="1464574"/>
          </a:xfrm>
        </p:grpSpPr>
        <p:sp>
          <p:nvSpPr>
            <p:cNvPr id="225" name="Freeform: Shape 224">
              <a:extLst>
                <a:ext uri="{FF2B5EF4-FFF2-40B4-BE49-F238E27FC236}">
                  <a16:creationId xmlns:a16="http://schemas.microsoft.com/office/drawing/2014/main" id="{84DB4172-42FF-11AD-3E0B-0EE3F9955A76}"/>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Freeform: Shape 225">
              <a:extLst>
                <a:ext uri="{FF2B5EF4-FFF2-40B4-BE49-F238E27FC236}">
                  <a16:creationId xmlns:a16="http://schemas.microsoft.com/office/drawing/2014/main" id="{C4DE9B2D-DA1A-1B63-D4A9-EF687C1B192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Freeform: Shape 226">
              <a:extLst>
                <a:ext uri="{FF2B5EF4-FFF2-40B4-BE49-F238E27FC236}">
                  <a16:creationId xmlns:a16="http://schemas.microsoft.com/office/drawing/2014/main" id="{A3D33B3C-D6D4-061D-F56E-8DB568B88B93}"/>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Freeform: Shape 227">
              <a:extLst>
                <a:ext uri="{FF2B5EF4-FFF2-40B4-BE49-F238E27FC236}">
                  <a16:creationId xmlns:a16="http://schemas.microsoft.com/office/drawing/2014/main" id="{CEBC996B-E3FF-F8DA-5985-966BD1F4DF3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Freeform: Shape 228">
              <a:extLst>
                <a:ext uri="{FF2B5EF4-FFF2-40B4-BE49-F238E27FC236}">
                  <a16:creationId xmlns:a16="http://schemas.microsoft.com/office/drawing/2014/main" id="{36ABB879-6BD2-4FBB-6DBA-4A76898DA5A2}"/>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Freeform: Shape 229">
              <a:extLst>
                <a:ext uri="{FF2B5EF4-FFF2-40B4-BE49-F238E27FC236}">
                  <a16:creationId xmlns:a16="http://schemas.microsoft.com/office/drawing/2014/main" id="{AAB064B2-E148-7094-514D-31CAF285292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Freeform: Shape 230">
              <a:extLst>
                <a:ext uri="{FF2B5EF4-FFF2-40B4-BE49-F238E27FC236}">
                  <a16:creationId xmlns:a16="http://schemas.microsoft.com/office/drawing/2014/main" id="{3B71C3B0-27B5-BB2E-DA45-790742735A4D}"/>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Freeform: Shape 231">
              <a:extLst>
                <a:ext uri="{FF2B5EF4-FFF2-40B4-BE49-F238E27FC236}">
                  <a16:creationId xmlns:a16="http://schemas.microsoft.com/office/drawing/2014/main" id="{9A20E537-879C-0130-560A-4225A65A75C0}"/>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Freeform: Shape 232">
              <a:extLst>
                <a:ext uri="{FF2B5EF4-FFF2-40B4-BE49-F238E27FC236}">
                  <a16:creationId xmlns:a16="http://schemas.microsoft.com/office/drawing/2014/main" id="{AE43F295-FE41-B67E-A642-681C98F5F201}"/>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Freeform: Shape 233">
              <a:extLst>
                <a:ext uri="{FF2B5EF4-FFF2-40B4-BE49-F238E27FC236}">
                  <a16:creationId xmlns:a16="http://schemas.microsoft.com/office/drawing/2014/main" id="{68262413-5FDF-EEB0-2B13-459A4E27676E}"/>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Freeform: Shape 234">
              <a:extLst>
                <a:ext uri="{FF2B5EF4-FFF2-40B4-BE49-F238E27FC236}">
                  <a16:creationId xmlns:a16="http://schemas.microsoft.com/office/drawing/2014/main" id="{62201B74-D7E4-2A2F-2DF4-EEABDCA210B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Freeform: Shape 235">
              <a:extLst>
                <a:ext uri="{FF2B5EF4-FFF2-40B4-BE49-F238E27FC236}">
                  <a16:creationId xmlns:a16="http://schemas.microsoft.com/office/drawing/2014/main" id="{A393CD39-EA9F-B049-90F5-B275D1D0919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Freeform: Shape 236">
              <a:extLst>
                <a:ext uri="{FF2B5EF4-FFF2-40B4-BE49-F238E27FC236}">
                  <a16:creationId xmlns:a16="http://schemas.microsoft.com/office/drawing/2014/main" id="{9E88B32A-75A0-187A-5B88-4C6B73F42E6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Freeform: Shape 237">
              <a:extLst>
                <a:ext uri="{FF2B5EF4-FFF2-40B4-BE49-F238E27FC236}">
                  <a16:creationId xmlns:a16="http://schemas.microsoft.com/office/drawing/2014/main" id="{1CA69412-349A-1471-685C-143DBCBC44A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Freeform: Shape 238">
              <a:extLst>
                <a:ext uri="{FF2B5EF4-FFF2-40B4-BE49-F238E27FC236}">
                  <a16:creationId xmlns:a16="http://schemas.microsoft.com/office/drawing/2014/main" id="{D97FD77A-A2A7-4BCF-D80C-84D005C281BC}"/>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Freeform: Shape 239">
              <a:extLst>
                <a:ext uri="{FF2B5EF4-FFF2-40B4-BE49-F238E27FC236}">
                  <a16:creationId xmlns:a16="http://schemas.microsoft.com/office/drawing/2014/main" id="{684570B3-1A6A-94A3-9C8C-FD6693396E9D}"/>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1" name="Channel URL">
            <a:extLst>
              <a:ext uri="{FF2B5EF4-FFF2-40B4-BE49-F238E27FC236}">
                <a16:creationId xmlns:a16="http://schemas.microsoft.com/office/drawing/2014/main" id="{C724DDA3-0202-79E5-D0B5-7E59F43481AE}"/>
              </a:ext>
            </a:extLst>
          </p:cNvPr>
          <p:cNvSpPr txBox="1"/>
          <p:nvPr/>
        </p:nvSpPr>
        <p:spPr>
          <a:xfrm>
            <a:off x="3070502" y="1113840"/>
            <a:ext cx="3318172" cy="157562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7C00"/>
                </a:solidFill>
                <a:effectLst/>
                <a:uLnTx/>
                <a:uFillTx/>
                <a:latin typeface="Times New Roman" panose="02020603050405020304" pitchFamily="18" charset="0"/>
                <a:ea typeface="Tahoma" panose="020B0604030504040204" pitchFamily="34" charset="0"/>
                <a:cs typeface="Times New Roman" panose="02020603050405020304" pitchFamily="18" charset="0"/>
              </a:rPr>
              <a:t>II.</a:t>
            </a:r>
            <a:endParaRPr kumimoji="0" lang="vi-VN" sz="8800" b="1" i="0" u="none" strike="noStrike" kern="1200" cap="none" spc="0" normalizeH="0" baseline="0" noProof="0" dirty="0">
              <a:ln>
                <a:noFill/>
              </a:ln>
              <a:solidFill>
                <a:srgbClr val="FF7C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42" name="Rectangle: Rounded Corners 241">
            <a:extLst>
              <a:ext uri="{FF2B5EF4-FFF2-40B4-BE49-F238E27FC236}">
                <a16:creationId xmlns:a16="http://schemas.microsoft.com/office/drawing/2014/main" id="{5BFBDF60-9814-E8B1-354D-38F874BFB2EB}"/>
              </a:ext>
            </a:extLst>
          </p:cNvPr>
          <p:cNvSpPr/>
          <p:nvPr/>
        </p:nvSpPr>
        <p:spPr>
          <a:xfrm>
            <a:off x="610987" y="2823365"/>
            <a:ext cx="6430589" cy="2778866"/>
          </a:xfrm>
          <a:prstGeom prst="roundRect">
            <a:avLst>
              <a:gd name="adj" fmla="val 1430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5" name="Channel URL">
            <a:extLst>
              <a:ext uri="{FF2B5EF4-FFF2-40B4-BE49-F238E27FC236}">
                <a16:creationId xmlns:a16="http://schemas.microsoft.com/office/drawing/2014/main" id="{C9DC70BD-BDE6-1D6F-1A71-119FE7F1D362}"/>
              </a:ext>
            </a:extLst>
          </p:cNvPr>
          <p:cNvSpPr txBox="1"/>
          <p:nvPr/>
        </p:nvSpPr>
        <p:spPr>
          <a:xfrm>
            <a:off x="752829" y="3089425"/>
            <a:ext cx="6227480" cy="221169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TÍNH CHẤT </a:t>
            </a:r>
            <a:r>
              <a:rPr kumimoji="0" lang="vi-VN" sz="6000" b="1"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GIẶT RỬA</a:t>
            </a:r>
            <a:endPar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030516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225BD8-47FD-C8AD-C954-017207349B92}"/>
              </a:ext>
            </a:extLst>
          </p:cNvPr>
          <p:cNvPicPr>
            <a:picLocks noChangeAspect="1"/>
          </p:cNvPicPr>
          <p:nvPr/>
        </p:nvPicPr>
        <p:blipFill rotWithShape="1">
          <a:blip r:embed="rId2"/>
          <a:srcRect t="7802" b="7802"/>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7A5F599-F261-58AF-5B61-0879F9CEA5BE}"/>
              </a:ext>
            </a:extLst>
          </p:cNvPr>
          <p:cNvSpPr/>
          <p:nvPr/>
        </p:nvSpPr>
        <p:spPr>
          <a:xfrm>
            <a:off x="381000" y="190500"/>
            <a:ext cx="11430000" cy="6477000"/>
          </a:xfrm>
          <a:prstGeom prst="roundRect">
            <a:avLst>
              <a:gd name="adj" fmla="val 764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A91D22-FA9C-4932-418D-26CAC88EEA72}"/>
              </a:ext>
            </a:extLst>
          </p:cNvPr>
          <p:cNvSpPr txBox="1"/>
          <p:nvPr/>
        </p:nvSpPr>
        <p:spPr>
          <a:xfrm>
            <a:off x="1447800" y="762459"/>
            <a:ext cx="10085359" cy="1363900"/>
          </a:xfrm>
          <a:prstGeom prst="rect">
            <a:avLst/>
          </a:prstGeom>
          <a:noFill/>
        </p:spPr>
        <p:txBody>
          <a:bodyPr wrap="square" rtlCol="0">
            <a:spAutoFit/>
          </a:bodyPr>
          <a:lstStyle/>
          <a:p>
            <a:pPr algn="just">
              <a:lnSpc>
                <a:spcPct val="120000"/>
              </a:lnSpc>
            </a:pPr>
            <a:r>
              <a:rPr lang="vi-VN" sz="3600" dirty="0">
                <a:solidFill>
                  <a:schemeClr val="accent1">
                    <a:lumMod val="75000"/>
                  </a:schemeClr>
                </a:solidFill>
                <a:latin typeface="Times New Roman" panose="02020603050405020304" pitchFamily="18" charset="0"/>
                <a:cs typeface="Times New Roman" panose="02020603050405020304" pitchFamily="18" charset="0"/>
              </a:rPr>
              <a:t>Tại sao xà phòng và ch</a:t>
            </a:r>
            <a:r>
              <a:rPr lang="en-US" sz="3600" dirty="0">
                <a:solidFill>
                  <a:schemeClr val="accent1">
                    <a:lumMod val="75000"/>
                  </a:schemeClr>
                </a:solidFill>
                <a:latin typeface="Times New Roman" panose="02020603050405020304" pitchFamily="18" charset="0"/>
                <a:cs typeface="Times New Roman" panose="02020603050405020304" pitchFamily="18" charset="0"/>
              </a:rPr>
              <a:t>ấ</a:t>
            </a:r>
            <a:r>
              <a:rPr lang="vi-VN" sz="3600" dirty="0">
                <a:solidFill>
                  <a:schemeClr val="accent1">
                    <a:lumMod val="75000"/>
                  </a:schemeClr>
                </a:solidFill>
                <a:latin typeface="Times New Roman" panose="02020603050405020304" pitchFamily="18" charset="0"/>
                <a:cs typeface="Times New Roman" panose="02020603050405020304" pitchFamily="18" charset="0"/>
              </a:rPr>
              <a:t>t giặt rửa có th</a:t>
            </a:r>
            <a:r>
              <a:rPr lang="en-US" sz="3600" dirty="0">
                <a:solidFill>
                  <a:schemeClr val="accent1">
                    <a:lumMod val="75000"/>
                  </a:schemeClr>
                </a:solidFill>
                <a:latin typeface="Times New Roman" panose="02020603050405020304" pitchFamily="18" charset="0"/>
                <a:cs typeface="Times New Roman" panose="02020603050405020304" pitchFamily="18" charset="0"/>
              </a:rPr>
              <a:t>ể</a:t>
            </a:r>
            <a:r>
              <a:rPr lang="vi-VN" sz="3600" dirty="0">
                <a:solidFill>
                  <a:schemeClr val="accent1">
                    <a:lumMod val="75000"/>
                  </a:schemeClr>
                </a:solidFill>
                <a:latin typeface="Times New Roman" panose="02020603050405020304" pitchFamily="18" charset="0"/>
                <a:cs typeface="Times New Roman" panose="02020603050405020304" pitchFamily="18" charset="0"/>
              </a:rPr>
              <a:t> loại bỏ c</a:t>
            </a:r>
            <a:r>
              <a:rPr lang="en-US" sz="3600" dirty="0">
                <a:solidFill>
                  <a:schemeClr val="accent1">
                    <a:lumMod val="75000"/>
                  </a:schemeClr>
                </a:solidFill>
                <a:latin typeface="Times New Roman" panose="02020603050405020304" pitchFamily="18" charset="0"/>
                <a:cs typeface="Times New Roman" panose="02020603050405020304" pitchFamily="18" charset="0"/>
              </a:rPr>
              <a:t>á</a:t>
            </a:r>
            <a:r>
              <a:rPr lang="vi-VN" sz="3600" dirty="0">
                <a:solidFill>
                  <a:schemeClr val="accent1">
                    <a:lumMod val="75000"/>
                  </a:schemeClr>
                </a:solidFill>
                <a:latin typeface="Times New Roman" panose="02020603050405020304" pitchFamily="18" charset="0"/>
                <a:cs typeface="Times New Roman" panose="02020603050405020304" pitchFamily="18" charset="0"/>
              </a:rPr>
              <a:t>c v</a:t>
            </a:r>
            <a:r>
              <a:rPr lang="en-US" sz="3600" dirty="0">
                <a:solidFill>
                  <a:schemeClr val="accent1">
                    <a:lumMod val="75000"/>
                  </a:schemeClr>
                </a:solidFill>
                <a:latin typeface="Times New Roman" panose="02020603050405020304" pitchFamily="18" charset="0"/>
                <a:cs typeface="Times New Roman" panose="02020603050405020304" pitchFamily="18" charset="0"/>
              </a:rPr>
              <a:t>ế</a:t>
            </a:r>
            <a:r>
              <a:rPr lang="vi-VN" sz="3600" dirty="0">
                <a:solidFill>
                  <a:schemeClr val="accent1">
                    <a:lumMod val="75000"/>
                  </a:schemeClr>
                </a:solidFill>
                <a:latin typeface="Times New Roman" panose="02020603050405020304" pitchFamily="18" charset="0"/>
                <a:cs typeface="Times New Roman" panose="02020603050405020304" pitchFamily="18" charset="0"/>
              </a:rPr>
              <a:t>t b</a:t>
            </a:r>
            <a:r>
              <a:rPr lang="en-US" sz="3600" dirty="0">
                <a:solidFill>
                  <a:schemeClr val="accent1">
                    <a:lumMod val="75000"/>
                  </a:schemeClr>
                </a:solidFill>
                <a:latin typeface="Times New Roman" panose="02020603050405020304" pitchFamily="18" charset="0"/>
                <a:cs typeface="Times New Roman" panose="02020603050405020304" pitchFamily="18" charset="0"/>
              </a:rPr>
              <a:t>ẩ</a:t>
            </a:r>
            <a:r>
              <a:rPr lang="vi-VN" sz="3600" dirty="0">
                <a:solidFill>
                  <a:schemeClr val="accent1">
                    <a:lumMod val="75000"/>
                  </a:schemeClr>
                </a:solidFill>
                <a:latin typeface="Times New Roman" panose="02020603050405020304" pitchFamily="18" charset="0"/>
                <a:cs typeface="Times New Roman" panose="02020603050405020304" pitchFamily="18" charset="0"/>
              </a:rPr>
              <a:t>n trên qu</a:t>
            </a:r>
            <a:r>
              <a:rPr lang="en-US" sz="3600" dirty="0">
                <a:solidFill>
                  <a:schemeClr val="accent1">
                    <a:lumMod val="75000"/>
                  </a:schemeClr>
                </a:solidFill>
                <a:latin typeface="Times New Roman" panose="02020603050405020304" pitchFamily="18" charset="0"/>
                <a:cs typeface="Times New Roman" panose="02020603050405020304" pitchFamily="18" charset="0"/>
              </a:rPr>
              <a:t>ầ</a:t>
            </a:r>
            <a:r>
              <a:rPr lang="vi-VN" sz="3600" dirty="0">
                <a:solidFill>
                  <a:schemeClr val="accent1">
                    <a:lumMod val="75000"/>
                  </a:schemeClr>
                </a:solidFill>
                <a:latin typeface="Times New Roman" panose="02020603050405020304" pitchFamily="18" charset="0"/>
                <a:cs typeface="Times New Roman" panose="02020603050405020304" pitchFamily="18" charset="0"/>
              </a:rPr>
              <a:t>n áo, d</a:t>
            </a:r>
            <a:r>
              <a:rPr lang="en-US" sz="3600" dirty="0">
                <a:solidFill>
                  <a:schemeClr val="accent1">
                    <a:lumMod val="75000"/>
                  </a:schemeClr>
                </a:solidFill>
                <a:latin typeface="Times New Roman" panose="02020603050405020304" pitchFamily="18" charset="0"/>
                <a:cs typeface="Times New Roman" panose="02020603050405020304" pitchFamily="18" charset="0"/>
              </a:rPr>
              <a:t>ầ</a:t>
            </a:r>
            <a:r>
              <a:rPr lang="vi-VN" sz="3600" dirty="0">
                <a:solidFill>
                  <a:schemeClr val="accent1">
                    <a:lumMod val="75000"/>
                  </a:schemeClr>
                </a:solidFill>
                <a:latin typeface="Times New Roman" panose="02020603050405020304" pitchFamily="18" charset="0"/>
                <a:cs typeface="Times New Roman" panose="02020603050405020304" pitchFamily="18" charset="0"/>
              </a:rPr>
              <a:t>u mỡ ở chén bất.</a:t>
            </a:r>
          </a:p>
        </p:txBody>
      </p:sp>
      <p:grpSp>
        <p:nvGrpSpPr>
          <p:cNvPr id="26" name="Group 25">
            <a:extLst>
              <a:ext uri="{FF2B5EF4-FFF2-40B4-BE49-F238E27FC236}">
                <a16:creationId xmlns:a16="http://schemas.microsoft.com/office/drawing/2014/main" id="{BAB9D189-93FC-8E9F-9B75-3B28E77D14C1}"/>
              </a:ext>
            </a:extLst>
          </p:cNvPr>
          <p:cNvGrpSpPr/>
          <p:nvPr/>
        </p:nvGrpSpPr>
        <p:grpSpPr>
          <a:xfrm>
            <a:off x="712759" y="914859"/>
            <a:ext cx="702924" cy="869683"/>
            <a:chOff x="665601" y="308500"/>
            <a:chExt cx="787400" cy="974200"/>
          </a:xfrm>
        </p:grpSpPr>
        <p:grpSp>
          <p:nvGrpSpPr>
            <p:cNvPr id="27" name="Google Shape;30510;p89">
              <a:extLst>
                <a:ext uri="{FF2B5EF4-FFF2-40B4-BE49-F238E27FC236}">
                  <a16:creationId xmlns:a16="http://schemas.microsoft.com/office/drawing/2014/main" id="{CDC7EA43-2A79-3C16-3653-EEA15349E8AB}"/>
                </a:ext>
              </a:extLst>
            </p:cNvPr>
            <p:cNvGrpSpPr/>
            <p:nvPr/>
          </p:nvGrpSpPr>
          <p:grpSpPr>
            <a:xfrm>
              <a:off x="896971" y="308500"/>
              <a:ext cx="324660" cy="679110"/>
              <a:chOff x="-39205336" y="3220175"/>
              <a:chExt cx="185100" cy="318225"/>
            </a:xfrm>
            <a:solidFill>
              <a:srgbClr val="00B0F0"/>
            </a:solidFill>
          </p:grpSpPr>
          <p:sp>
            <p:nvSpPr>
              <p:cNvPr id="29" name="Google Shape;30511;p89">
                <a:extLst>
                  <a:ext uri="{FF2B5EF4-FFF2-40B4-BE49-F238E27FC236}">
                    <a16:creationId xmlns:a16="http://schemas.microsoft.com/office/drawing/2014/main" id="{57E57270-AEC5-2711-363A-3E87D8DCEE4C}"/>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512;p89">
                <a:extLst>
                  <a:ext uri="{FF2B5EF4-FFF2-40B4-BE49-F238E27FC236}">
                    <a16:creationId xmlns:a16="http://schemas.microsoft.com/office/drawing/2014/main" id="{120EDDF9-888A-FE30-7DC1-6D977B80F2FD}"/>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27">
              <a:extLst>
                <a:ext uri="{FF2B5EF4-FFF2-40B4-BE49-F238E27FC236}">
                  <a16:creationId xmlns:a16="http://schemas.microsoft.com/office/drawing/2014/main" id="{79182B3C-4E17-6DFD-7034-94C3ADC0E4AE}"/>
                </a:ext>
              </a:extLst>
            </p:cNvPr>
            <p:cNvPicPr>
              <a:picLocks noChangeAspect="1"/>
            </p:cNvPicPr>
            <p:nvPr/>
          </p:nvPicPr>
          <p:blipFill>
            <a:blip r:embed="rId3"/>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nvGrpSpPr>
          <p:cNvPr id="15" name="Group 14">
            <a:extLst>
              <a:ext uri="{FF2B5EF4-FFF2-40B4-BE49-F238E27FC236}">
                <a16:creationId xmlns:a16="http://schemas.microsoft.com/office/drawing/2014/main" id="{B3022BE0-7DAE-DB05-FB25-2A559F873596}"/>
              </a:ext>
            </a:extLst>
          </p:cNvPr>
          <p:cNvGrpSpPr/>
          <p:nvPr/>
        </p:nvGrpSpPr>
        <p:grpSpPr>
          <a:xfrm>
            <a:off x="658841" y="2628220"/>
            <a:ext cx="3708194" cy="3786112"/>
            <a:chOff x="381000" y="2819400"/>
            <a:chExt cx="3319269" cy="3599845"/>
          </a:xfrm>
        </p:grpSpPr>
        <p:pic>
          <p:nvPicPr>
            <p:cNvPr id="2050" name="Picture 2" descr="Lịch sử giá Bột giặt OMO hệ bọt thông minh 3kg cập nhật 1/2024 - Mua Thông  Minh">
              <a:extLst>
                <a:ext uri="{FF2B5EF4-FFF2-40B4-BE49-F238E27FC236}">
                  <a16:creationId xmlns:a16="http://schemas.microsoft.com/office/drawing/2014/main" id="{D7A52BBF-12C7-3522-204E-65132FE0BD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739"/>
            <a:stretch/>
          </p:blipFill>
          <p:spPr bwMode="auto">
            <a:xfrm>
              <a:off x="381000" y="2819400"/>
              <a:ext cx="3319269" cy="3180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43E841B-056B-BB41-6A0C-D49E3CF63932}"/>
                </a:ext>
              </a:extLst>
            </p:cNvPr>
            <p:cNvSpPr txBox="1"/>
            <p:nvPr/>
          </p:nvSpPr>
          <p:spPr>
            <a:xfrm>
              <a:off x="1730680" y="5980293"/>
              <a:ext cx="1752600" cy="438952"/>
            </a:xfrm>
            <a:prstGeom prst="rect">
              <a:avLst/>
            </a:prstGeom>
            <a:noFill/>
          </p:spPr>
          <p:txBody>
            <a:bodyPr wrap="square" rtlCol="0">
              <a:spAutoFit/>
            </a:bodyPr>
            <a:lstStyle/>
            <a:p>
              <a:pPr algn="ctr"/>
              <a:r>
                <a:rPr lang="en-US" sz="2400">
                  <a:solidFill>
                    <a:srgbClr val="002060"/>
                  </a:solidFill>
                  <a:latin typeface="Times New Roman" panose="02020603050405020304" pitchFamily="18" charset="0"/>
                  <a:cs typeface="Times New Roman" panose="02020603050405020304" pitchFamily="18" charset="0"/>
                </a:rPr>
                <a:t>Bột giặt</a:t>
              </a:r>
            </a:p>
          </p:txBody>
        </p:sp>
      </p:grpSp>
      <p:grpSp>
        <p:nvGrpSpPr>
          <p:cNvPr id="16" name="Group 15">
            <a:extLst>
              <a:ext uri="{FF2B5EF4-FFF2-40B4-BE49-F238E27FC236}">
                <a16:creationId xmlns:a16="http://schemas.microsoft.com/office/drawing/2014/main" id="{8A5C9711-88F9-3D47-0FF2-C44792AF5269}"/>
              </a:ext>
            </a:extLst>
          </p:cNvPr>
          <p:cNvGrpSpPr/>
          <p:nvPr/>
        </p:nvGrpSpPr>
        <p:grpSpPr>
          <a:xfrm>
            <a:off x="4644876" y="2614563"/>
            <a:ext cx="1804640" cy="3810000"/>
            <a:chOff x="3463839" y="2743200"/>
            <a:chExt cx="1752600" cy="3678498"/>
          </a:xfrm>
        </p:grpSpPr>
        <p:pic>
          <p:nvPicPr>
            <p:cNvPr id="2060" name="Picture 12" descr="ZZ Sữa tắm Lifebuoy matcha và khổ qua 850g">
              <a:extLst>
                <a:ext uri="{FF2B5EF4-FFF2-40B4-BE49-F238E27FC236}">
                  <a16:creationId xmlns:a16="http://schemas.microsoft.com/office/drawing/2014/main" id="{765ABF80-5A2E-991E-CF70-0B5B57AF59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333" t="1111" r="35000" b="2223"/>
            <a:stretch/>
          </p:blipFill>
          <p:spPr bwMode="auto">
            <a:xfrm>
              <a:off x="3671672" y="2743200"/>
              <a:ext cx="1364049" cy="31229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F0DC8C2-BE0C-2806-627C-59334DD7C41A}"/>
                </a:ext>
              </a:extLst>
            </p:cNvPr>
            <p:cNvSpPr txBox="1"/>
            <p:nvPr/>
          </p:nvSpPr>
          <p:spPr>
            <a:xfrm>
              <a:off x="3463839" y="5960033"/>
              <a:ext cx="1752600"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Sữa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tắm</a:t>
              </a:r>
              <a:endParaRPr lang="en-US" sz="2400" dirty="0">
                <a:solidFill>
                  <a:srgbClr val="002060"/>
                </a:solidFill>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3598F4D6-A60E-414D-AF15-1D70CA1CB5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3623" y="2698318"/>
            <a:ext cx="4460940" cy="3052661"/>
          </a:xfrm>
          <a:prstGeom prst="rect">
            <a:avLst/>
          </a:prstGeom>
          <a:ln>
            <a:noFill/>
          </a:ln>
          <a:effectLst>
            <a:softEdge rad="112500"/>
          </a:effectLst>
        </p:spPr>
      </p:pic>
    </p:spTree>
    <p:extLst>
      <p:ext uri="{BB962C8B-B14F-4D97-AF65-F5344CB8AC3E}">
        <p14:creationId xmlns:p14="http://schemas.microsoft.com/office/powerpoint/2010/main" val="12395771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sp>
        <p:nvSpPr>
          <p:cNvPr id="18" name="Rectangle 17">
            <a:extLst>
              <a:ext uri="{FF2B5EF4-FFF2-40B4-BE49-F238E27FC236}">
                <a16:creationId xmlns:a16="http://schemas.microsoft.com/office/drawing/2014/main" id="{2AB3667E-9A63-A793-2BEA-A09E16A9573B}"/>
              </a:ext>
            </a:extLst>
          </p:cNvPr>
          <p:cNvSpPr/>
          <p:nvPr/>
        </p:nvSpPr>
        <p:spPr>
          <a:xfrm>
            <a:off x="535063" y="2074756"/>
            <a:ext cx="4512864" cy="2524895"/>
          </a:xfrm>
          <a:prstGeom prst="rect">
            <a:avLst/>
          </a:prstGeom>
          <a:solidFill>
            <a:srgbClr val="F2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374B36BE-6567-D608-7D8B-574113380CBA}"/>
              </a:ext>
            </a:extLst>
          </p:cNvPr>
          <p:cNvSpPr/>
          <p:nvPr/>
        </p:nvSpPr>
        <p:spPr>
          <a:xfrm>
            <a:off x="7130019" y="4563345"/>
            <a:ext cx="4512864" cy="812666"/>
          </a:xfrm>
          <a:prstGeom prst="rect">
            <a:avLst/>
          </a:prstGeom>
          <a:solidFill>
            <a:srgbClr val="92C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13D26B0-4C80-10EC-10B6-A19E98AB4FDE}"/>
              </a:ext>
            </a:extLst>
          </p:cNvPr>
          <p:cNvSpPr/>
          <p:nvPr/>
        </p:nvSpPr>
        <p:spPr>
          <a:xfrm>
            <a:off x="7125686" y="2048745"/>
            <a:ext cx="4512864" cy="2524895"/>
          </a:xfrm>
          <a:prstGeom prst="rect">
            <a:avLst/>
          </a:prstGeom>
          <a:solidFill>
            <a:srgbClr val="F2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3F4C2996-0AA6-DEB1-304C-BBBA312D05C9}"/>
              </a:ext>
            </a:extLst>
          </p:cNvPr>
          <p:cNvGrpSpPr/>
          <p:nvPr/>
        </p:nvGrpSpPr>
        <p:grpSpPr>
          <a:xfrm>
            <a:off x="631622" y="1918498"/>
            <a:ext cx="152400" cy="381000"/>
            <a:chOff x="1676400" y="2895600"/>
            <a:chExt cx="152400" cy="381000"/>
          </a:xfrm>
        </p:grpSpPr>
        <p:cxnSp>
          <p:nvCxnSpPr>
            <p:cNvPr id="23" name="Straight Connector 22">
              <a:extLst>
                <a:ext uri="{FF2B5EF4-FFF2-40B4-BE49-F238E27FC236}">
                  <a16:creationId xmlns:a16="http://schemas.microsoft.com/office/drawing/2014/main" id="{9936F798-802C-41C6-2C58-BD70D41B6CA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7E14C899-B9AD-1A5B-2696-08CAB310305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5146A792-ADFE-D725-892C-E915EF8C991C}"/>
              </a:ext>
            </a:extLst>
          </p:cNvPr>
          <p:cNvGrpSpPr/>
          <p:nvPr/>
        </p:nvGrpSpPr>
        <p:grpSpPr>
          <a:xfrm>
            <a:off x="832102" y="1914233"/>
            <a:ext cx="152400" cy="381000"/>
            <a:chOff x="1676400" y="2895600"/>
            <a:chExt cx="152400" cy="381000"/>
          </a:xfrm>
        </p:grpSpPr>
        <p:cxnSp>
          <p:nvCxnSpPr>
            <p:cNvPr id="28" name="Straight Connector 27">
              <a:extLst>
                <a:ext uri="{FF2B5EF4-FFF2-40B4-BE49-F238E27FC236}">
                  <a16:creationId xmlns:a16="http://schemas.microsoft.com/office/drawing/2014/main" id="{596DD281-85C6-0349-00F1-0998102CE46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Flowchart: Connector 29">
              <a:extLst>
                <a:ext uri="{FF2B5EF4-FFF2-40B4-BE49-F238E27FC236}">
                  <a16:creationId xmlns:a16="http://schemas.microsoft.com/office/drawing/2014/main" id="{1B5CC141-1EDA-A649-5FBA-2D3FA751FA89}"/>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B78E0E49-9D36-C4C3-4D66-1DB1A07A16F0}"/>
              </a:ext>
            </a:extLst>
          </p:cNvPr>
          <p:cNvGrpSpPr/>
          <p:nvPr/>
        </p:nvGrpSpPr>
        <p:grpSpPr>
          <a:xfrm>
            <a:off x="1035102" y="1918498"/>
            <a:ext cx="152400" cy="381000"/>
            <a:chOff x="1676400" y="2895600"/>
            <a:chExt cx="152400" cy="381000"/>
          </a:xfrm>
        </p:grpSpPr>
        <p:cxnSp>
          <p:nvCxnSpPr>
            <p:cNvPr id="32" name="Straight Connector 31">
              <a:extLst>
                <a:ext uri="{FF2B5EF4-FFF2-40B4-BE49-F238E27FC236}">
                  <a16:creationId xmlns:a16="http://schemas.microsoft.com/office/drawing/2014/main" id="{511833E8-4A89-B518-FFB6-A9DF5DB4B94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Flowchart: Connector 32">
              <a:extLst>
                <a:ext uri="{FF2B5EF4-FFF2-40B4-BE49-F238E27FC236}">
                  <a16:creationId xmlns:a16="http://schemas.microsoft.com/office/drawing/2014/main" id="{3D868CB4-2530-1A97-B8A1-3BCC8EB469AE}"/>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148C0D22-97F8-A559-A292-8A25C13674E0}"/>
              </a:ext>
            </a:extLst>
          </p:cNvPr>
          <p:cNvGrpSpPr/>
          <p:nvPr/>
        </p:nvGrpSpPr>
        <p:grpSpPr>
          <a:xfrm>
            <a:off x="1235582" y="1914233"/>
            <a:ext cx="152400" cy="381000"/>
            <a:chOff x="1676400" y="2895600"/>
            <a:chExt cx="152400" cy="381000"/>
          </a:xfrm>
        </p:grpSpPr>
        <p:cxnSp>
          <p:nvCxnSpPr>
            <p:cNvPr id="35" name="Straight Connector 34">
              <a:extLst>
                <a:ext uri="{FF2B5EF4-FFF2-40B4-BE49-F238E27FC236}">
                  <a16:creationId xmlns:a16="http://schemas.microsoft.com/office/drawing/2014/main" id="{4C4DC241-30B6-E139-7996-A52D5B9DF925}"/>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id="{949A7F8B-B3E8-E914-E499-BE87F39E8AE4}"/>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7" name="Group 36">
            <a:extLst>
              <a:ext uri="{FF2B5EF4-FFF2-40B4-BE49-F238E27FC236}">
                <a16:creationId xmlns:a16="http://schemas.microsoft.com/office/drawing/2014/main" id="{51B339DF-442A-A705-DC3F-0B85C473D1A6}"/>
              </a:ext>
            </a:extLst>
          </p:cNvPr>
          <p:cNvGrpSpPr/>
          <p:nvPr/>
        </p:nvGrpSpPr>
        <p:grpSpPr>
          <a:xfrm>
            <a:off x="1436061" y="1914233"/>
            <a:ext cx="152400" cy="381000"/>
            <a:chOff x="1676400" y="2895600"/>
            <a:chExt cx="152400" cy="381000"/>
          </a:xfrm>
        </p:grpSpPr>
        <p:cxnSp>
          <p:nvCxnSpPr>
            <p:cNvPr id="38" name="Straight Connector 37">
              <a:extLst>
                <a:ext uri="{FF2B5EF4-FFF2-40B4-BE49-F238E27FC236}">
                  <a16:creationId xmlns:a16="http://schemas.microsoft.com/office/drawing/2014/main" id="{DB26A0D9-2C5A-CD0F-F1F9-88109918E38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82840E2B-7354-4571-B40D-87B08FA71BB9}"/>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1D822A87-78A1-7F46-2A4A-3D0231E9A561}"/>
              </a:ext>
            </a:extLst>
          </p:cNvPr>
          <p:cNvGrpSpPr/>
          <p:nvPr/>
        </p:nvGrpSpPr>
        <p:grpSpPr>
          <a:xfrm>
            <a:off x="1636541" y="1909968"/>
            <a:ext cx="152400" cy="381000"/>
            <a:chOff x="1676400" y="2895600"/>
            <a:chExt cx="152400" cy="381000"/>
          </a:xfrm>
        </p:grpSpPr>
        <p:cxnSp>
          <p:nvCxnSpPr>
            <p:cNvPr id="41" name="Straight Connector 40">
              <a:extLst>
                <a:ext uri="{FF2B5EF4-FFF2-40B4-BE49-F238E27FC236}">
                  <a16:creationId xmlns:a16="http://schemas.microsoft.com/office/drawing/2014/main" id="{75BEFAE0-E072-AFD1-A29B-2EEFE51FB0E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Flowchart: Connector 41">
              <a:extLst>
                <a:ext uri="{FF2B5EF4-FFF2-40B4-BE49-F238E27FC236}">
                  <a16:creationId xmlns:a16="http://schemas.microsoft.com/office/drawing/2014/main" id="{AE482D30-66F3-DBBB-DF12-671E3CF79C2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43" name="Group 42">
            <a:extLst>
              <a:ext uri="{FF2B5EF4-FFF2-40B4-BE49-F238E27FC236}">
                <a16:creationId xmlns:a16="http://schemas.microsoft.com/office/drawing/2014/main" id="{1EE84C09-4360-A8F4-0FEE-32AB57383352}"/>
              </a:ext>
            </a:extLst>
          </p:cNvPr>
          <p:cNvGrpSpPr/>
          <p:nvPr/>
        </p:nvGrpSpPr>
        <p:grpSpPr>
          <a:xfrm>
            <a:off x="1839541" y="1914233"/>
            <a:ext cx="152400" cy="381000"/>
            <a:chOff x="1676400" y="2895600"/>
            <a:chExt cx="152400" cy="381000"/>
          </a:xfrm>
        </p:grpSpPr>
        <p:cxnSp>
          <p:nvCxnSpPr>
            <p:cNvPr id="44" name="Straight Connector 43">
              <a:extLst>
                <a:ext uri="{FF2B5EF4-FFF2-40B4-BE49-F238E27FC236}">
                  <a16:creationId xmlns:a16="http://schemas.microsoft.com/office/drawing/2014/main" id="{52943DC3-2D9D-9F1D-C215-33F4A687565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Flowchart: Connector 44">
              <a:extLst>
                <a:ext uri="{FF2B5EF4-FFF2-40B4-BE49-F238E27FC236}">
                  <a16:creationId xmlns:a16="http://schemas.microsoft.com/office/drawing/2014/main" id="{A3956CC5-00E9-EF41-D091-95682F765AE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01C4C6FF-1A40-0B42-7FE5-1D514BD2E92D}"/>
              </a:ext>
            </a:extLst>
          </p:cNvPr>
          <p:cNvGrpSpPr/>
          <p:nvPr/>
        </p:nvGrpSpPr>
        <p:grpSpPr>
          <a:xfrm>
            <a:off x="2040021" y="1909968"/>
            <a:ext cx="152400" cy="381000"/>
            <a:chOff x="1676400" y="2895600"/>
            <a:chExt cx="152400" cy="381000"/>
          </a:xfrm>
        </p:grpSpPr>
        <p:cxnSp>
          <p:nvCxnSpPr>
            <p:cNvPr id="47" name="Straight Connector 46">
              <a:extLst>
                <a:ext uri="{FF2B5EF4-FFF2-40B4-BE49-F238E27FC236}">
                  <a16:creationId xmlns:a16="http://schemas.microsoft.com/office/drawing/2014/main" id="{479BA331-4E9A-1097-2E7E-CB56F1A0ED2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Flowchart: Connector 47">
              <a:extLst>
                <a:ext uri="{FF2B5EF4-FFF2-40B4-BE49-F238E27FC236}">
                  <a16:creationId xmlns:a16="http://schemas.microsoft.com/office/drawing/2014/main" id="{7F6E6883-B522-1B4C-B3B1-35104BC3DB2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49" name="Group 48">
            <a:extLst>
              <a:ext uri="{FF2B5EF4-FFF2-40B4-BE49-F238E27FC236}">
                <a16:creationId xmlns:a16="http://schemas.microsoft.com/office/drawing/2014/main" id="{9DCE503D-E313-86E0-8DAF-302EC48C2555}"/>
              </a:ext>
            </a:extLst>
          </p:cNvPr>
          <p:cNvGrpSpPr/>
          <p:nvPr/>
        </p:nvGrpSpPr>
        <p:grpSpPr>
          <a:xfrm>
            <a:off x="2240499" y="1909968"/>
            <a:ext cx="152400" cy="381000"/>
            <a:chOff x="1676400" y="2895600"/>
            <a:chExt cx="152400" cy="381000"/>
          </a:xfrm>
        </p:grpSpPr>
        <p:cxnSp>
          <p:nvCxnSpPr>
            <p:cNvPr id="50" name="Straight Connector 49">
              <a:extLst>
                <a:ext uri="{FF2B5EF4-FFF2-40B4-BE49-F238E27FC236}">
                  <a16:creationId xmlns:a16="http://schemas.microsoft.com/office/drawing/2014/main" id="{21BD113B-2FE6-B352-EEF7-A07CB8B0FBEA}"/>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B1C06492-111E-7D3E-E4DE-EEB861A71055}"/>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52" name="Group 51">
            <a:extLst>
              <a:ext uri="{FF2B5EF4-FFF2-40B4-BE49-F238E27FC236}">
                <a16:creationId xmlns:a16="http://schemas.microsoft.com/office/drawing/2014/main" id="{60D7A305-C1B7-04E1-7D4C-C34A37C6D69D}"/>
              </a:ext>
            </a:extLst>
          </p:cNvPr>
          <p:cNvGrpSpPr/>
          <p:nvPr/>
        </p:nvGrpSpPr>
        <p:grpSpPr>
          <a:xfrm>
            <a:off x="2440979" y="1905703"/>
            <a:ext cx="152400" cy="381000"/>
            <a:chOff x="1676400" y="2895600"/>
            <a:chExt cx="152400" cy="381000"/>
          </a:xfrm>
        </p:grpSpPr>
        <p:cxnSp>
          <p:nvCxnSpPr>
            <p:cNvPr id="53" name="Straight Connector 52">
              <a:extLst>
                <a:ext uri="{FF2B5EF4-FFF2-40B4-BE49-F238E27FC236}">
                  <a16:creationId xmlns:a16="http://schemas.microsoft.com/office/drawing/2014/main" id="{46473644-594D-6FA6-4CB0-B3E012DE42D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Flowchart: Connector 53">
              <a:extLst>
                <a:ext uri="{FF2B5EF4-FFF2-40B4-BE49-F238E27FC236}">
                  <a16:creationId xmlns:a16="http://schemas.microsoft.com/office/drawing/2014/main" id="{652DED7C-42A4-CFC9-BDBF-430A57F5E51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id="{D5FEDB3E-F66C-D322-008B-6431FE78C1DE}"/>
              </a:ext>
            </a:extLst>
          </p:cNvPr>
          <p:cNvGrpSpPr/>
          <p:nvPr/>
        </p:nvGrpSpPr>
        <p:grpSpPr>
          <a:xfrm>
            <a:off x="2643979" y="1909968"/>
            <a:ext cx="152400" cy="381000"/>
            <a:chOff x="1676400" y="2895600"/>
            <a:chExt cx="152400" cy="381000"/>
          </a:xfrm>
        </p:grpSpPr>
        <p:cxnSp>
          <p:nvCxnSpPr>
            <p:cNvPr id="56" name="Straight Connector 55">
              <a:extLst>
                <a:ext uri="{FF2B5EF4-FFF2-40B4-BE49-F238E27FC236}">
                  <a16:creationId xmlns:a16="http://schemas.microsoft.com/office/drawing/2014/main" id="{6C966956-F0A1-AEDD-A3AC-C24F7DA79F1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Flowchart: Connector 56">
              <a:extLst>
                <a:ext uri="{FF2B5EF4-FFF2-40B4-BE49-F238E27FC236}">
                  <a16:creationId xmlns:a16="http://schemas.microsoft.com/office/drawing/2014/main" id="{531507BE-20C7-D749-A37B-1BC1017DE0E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3324365A-07EA-84D0-0EE2-43C8D68915DD}"/>
              </a:ext>
            </a:extLst>
          </p:cNvPr>
          <p:cNvGrpSpPr/>
          <p:nvPr/>
        </p:nvGrpSpPr>
        <p:grpSpPr>
          <a:xfrm>
            <a:off x="2844459" y="1905703"/>
            <a:ext cx="152400" cy="381000"/>
            <a:chOff x="1676400" y="2895600"/>
            <a:chExt cx="152400" cy="381000"/>
          </a:xfrm>
        </p:grpSpPr>
        <p:cxnSp>
          <p:nvCxnSpPr>
            <p:cNvPr id="59" name="Straight Connector 58">
              <a:extLst>
                <a:ext uri="{FF2B5EF4-FFF2-40B4-BE49-F238E27FC236}">
                  <a16:creationId xmlns:a16="http://schemas.microsoft.com/office/drawing/2014/main" id="{EC0047EA-4120-3927-EB14-85FEC5AE46ED}"/>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Flowchart: Connector 59">
              <a:extLst>
                <a:ext uri="{FF2B5EF4-FFF2-40B4-BE49-F238E27FC236}">
                  <a16:creationId xmlns:a16="http://schemas.microsoft.com/office/drawing/2014/main" id="{A6E63B38-4C51-30EC-D9C6-8F0F9B0E35E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61" name="Group 60">
            <a:extLst>
              <a:ext uri="{FF2B5EF4-FFF2-40B4-BE49-F238E27FC236}">
                <a16:creationId xmlns:a16="http://schemas.microsoft.com/office/drawing/2014/main" id="{01ABE627-E96D-0634-2349-51121D655027}"/>
              </a:ext>
            </a:extLst>
          </p:cNvPr>
          <p:cNvGrpSpPr/>
          <p:nvPr/>
        </p:nvGrpSpPr>
        <p:grpSpPr>
          <a:xfrm>
            <a:off x="3044938" y="1905703"/>
            <a:ext cx="152400" cy="381000"/>
            <a:chOff x="1676400" y="2895600"/>
            <a:chExt cx="152400" cy="381000"/>
          </a:xfrm>
        </p:grpSpPr>
        <p:cxnSp>
          <p:nvCxnSpPr>
            <p:cNvPr id="62" name="Straight Connector 61">
              <a:extLst>
                <a:ext uri="{FF2B5EF4-FFF2-40B4-BE49-F238E27FC236}">
                  <a16:creationId xmlns:a16="http://schemas.microsoft.com/office/drawing/2014/main" id="{316666D8-ACDC-7690-EC79-CFB08E296AD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Flowchart: Connector 62">
              <a:extLst>
                <a:ext uri="{FF2B5EF4-FFF2-40B4-BE49-F238E27FC236}">
                  <a16:creationId xmlns:a16="http://schemas.microsoft.com/office/drawing/2014/main" id="{8EE128E4-7B2E-0B6D-26EB-3CFADC69DCD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56" name="Group 255">
            <a:extLst>
              <a:ext uri="{FF2B5EF4-FFF2-40B4-BE49-F238E27FC236}">
                <a16:creationId xmlns:a16="http://schemas.microsoft.com/office/drawing/2014/main" id="{0F66FCEB-53D7-6F41-581F-39F0E1CFB38A}"/>
              </a:ext>
            </a:extLst>
          </p:cNvPr>
          <p:cNvGrpSpPr/>
          <p:nvPr/>
        </p:nvGrpSpPr>
        <p:grpSpPr>
          <a:xfrm>
            <a:off x="3245418" y="1901438"/>
            <a:ext cx="152400" cy="381000"/>
            <a:chOff x="1676400" y="2895600"/>
            <a:chExt cx="152400" cy="381000"/>
          </a:xfrm>
        </p:grpSpPr>
        <p:cxnSp>
          <p:nvCxnSpPr>
            <p:cNvPr id="257" name="Straight Connector 256">
              <a:extLst>
                <a:ext uri="{FF2B5EF4-FFF2-40B4-BE49-F238E27FC236}">
                  <a16:creationId xmlns:a16="http://schemas.microsoft.com/office/drawing/2014/main" id="{FDF6D2C7-6EA9-B409-26E8-78132585D50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8" name="Flowchart: Connector 257">
              <a:extLst>
                <a:ext uri="{FF2B5EF4-FFF2-40B4-BE49-F238E27FC236}">
                  <a16:creationId xmlns:a16="http://schemas.microsoft.com/office/drawing/2014/main" id="{F7C5A027-FF6A-2A27-593F-73D6935A0E6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59" name="Group 258">
            <a:extLst>
              <a:ext uri="{FF2B5EF4-FFF2-40B4-BE49-F238E27FC236}">
                <a16:creationId xmlns:a16="http://schemas.microsoft.com/office/drawing/2014/main" id="{5C285A03-0A3C-FE41-7520-21DA59E3963E}"/>
              </a:ext>
            </a:extLst>
          </p:cNvPr>
          <p:cNvGrpSpPr/>
          <p:nvPr/>
        </p:nvGrpSpPr>
        <p:grpSpPr>
          <a:xfrm>
            <a:off x="3448418" y="1905703"/>
            <a:ext cx="152400" cy="381000"/>
            <a:chOff x="1676400" y="2895600"/>
            <a:chExt cx="152400" cy="381000"/>
          </a:xfrm>
        </p:grpSpPr>
        <p:cxnSp>
          <p:nvCxnSpPr>
            <p:cNvPr id="260" name="Straight Connector 259">
              <a:extLst>
                <a:ext uri="{FF2B5EF4-FFF2-40B4-BE49-F238E27FC236}">
                  <a16:creationId xmlns:a16="http://schemas.microsoft.com/office/drawing/2014/main" id="{21137529-EEE5-722B-2BC8-563F9C8A722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1" name="Flowchart: Connector 260">
              <a:extLst>
                <a:ext uri="{FF2B5EF4-FFF2-40B4-BE49-F238E27FC236}">
                  <a16:creationId xmlns:a16="http://schemas.microsoft.com/office/drawing/2014/main" id="{FF94DBD5-D914-6C17-BCE8-EC9C7339F48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62" name="Group 261">
            <a:extLst>
              <a:ext uri="{FF2B5EF4-FFF2-40B4-BE49-F238E27FC236}">
                <a16:creationId xmlns:a16="http://schemas.microsoft.com/office/drawing/2014/main" id="{92780121-1857-F5C5-66DA-853DA7B54A59}"/>
              </a:ext>
            </a:extLst>
          </p:cNvPr>
          <p:cNvGrpSpPr/>
          <p:nvPr/>
        </p:nvGrpSpPr>
        <p:grpSpPr>
          <a:xfrm>
            <a:off x="3648898" y="1901438"/>
            <a:ext cx="152400" cy="381000"/>
            <a:chOff x="1676400" y="2895600"/>
            <a:chExt cx="152400" cy="381000"/>
          </a:xfrm>
        </p:grpSpPr>
        <p:cxnSp>
          <p:nvCxnSpPr>
            <p:cNvPr id="263" name="Straight Connector 262">
              <a:extLst>
                <a:ext uri="{FF2B5EF4-FFF2-40B4-BE49-F238E27FC236}">
                  <a16:creationId xmlns:a16="http://schemas.microsoft.com/office/drawing/2014/main" id="{9C3ADA88-3B86-A148-51F3-0AA81AD4795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4" name="Flowchart: Connector 263">
              <a:extLst>
                <a:ext uri="{FF2B5EF4-FFF2-40B4-BE49-F238E27FC236}">
                  <a16:creationId xmlns:a16="http://schemas.microsoft.com/office/drawing/2014/main" id="{DDBBD47E-B816-9E9C-B468-65099A68BA7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65" name="Group 264">
            <a:extLst>
              <a:ext uri="{FF2B5EF4-FFF2-40B4-BE49-F238E27FC236}">
                <a16:creationId xmlns:a16="http://schemas.microsoft.com/office/drawing/2014/main" id="{814134CE-D067-804F-AFE4-4FAFE9239A30}"/>
              </a:ext>
            </a:extLst>
          </p:cNvPr>
          <p:cNvGrpSpPr/>
          <p:nvPr/>
        </p:nvGrpSpPr>
        <p:grpSpPr>
          <a:xfrm>
            <a:off x="3846855" y="1894369"/>
            <a:ext cx="152400" cy="381000"/>
            <a:chOff x="1676400" y="2895600"/>
            <a:chExt cx="152400" cy="381000"/>
          </a:xfrm>
        </p:grpSpPr>
        <p:cxnSp>
          <p:nvCxnSpPr>
            <p:cNvPr id="266" name="Straight Connector 265">
              <a:extLst>
                <a:ext uri="{FF2B5EF4-FFF2-40B4-BE49-F238E27FC236}">
                  <a16:creationId xmlns:a16="http://schemas.microsoft.com/office/drawing/2014/main" id="{2C5BFD1E-AF96-8F59-CEC1-860B717362F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7" name="Flowchart: Connector 266">
              <a:extLst>
                <a:ext uri="{FF2B5EF4-FFF2-40B4-BE49-F238E27FC236}">
                  <a16:creationId xmlns:a16="http://schemas.microsoft.com/office/drawing/2014/main" id="{BD28137B-B28C-696F-0838-CAB8B041880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68" name="Group 267">
            <a:extLst>
              <a:ext uri="{FF2B5EF4-FFF2-40B4-BE49-F238E27FC236}">
                <a16:creationId xmlns:a16="http://schemas.microsoft.com/office/drawing/2014/main" id="{8ADB6F69-FE1B-5B4D-8512-70CBB92BBC69}"/>
              </a:ext>
            </a:extLst>
          </p:cNvPr>
          <p:cNvGrpSpPr/>
          <p:nvPr/>
        </p:nvGrpSpPr>
        <p:grpSpPr>
          <a:xfrm>
            <a:off x="4047335" y="1890104"/>
            <a:ext cx="152400" cy="381000"/>
            <a:chOff x="1676400" y="2895600"/>
            <a:chExt cx="152400" cy="381000"/>
          </a:xfrm>
        </p:grpSpPr>
        <p:cxnSp>
          <p:nvCxnSpPr>
            <p:cNvPr id="269" name="Straight Connector 268">
              <a:extLst>
                <a:ext uri="{FF2B5EF4-FFF2-40B4-BE49-F238E27FC236}">
                  <a16:creationId xmlns:a16="http://schemas.microsoft.com/office/drawing/2014/main" id="{2CAD58BF-61C5-CC1F-3AC0-E668902EEEA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0" name="Flowchart: Connector 269">
              <a:extLst>
                <a:ext uri="{FF2B5EF4-FFF2-40B4-BE49-F238E27FC236}">
                  <a16:creationId xmlns:a16="http://schemas.microsoft.com/office/drawing/2014/main" id="{778B04D3-8B90-684A-0433-A7D662499D32}"/>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1" name="Group 270">
            <a:extLst>
              <a:ext uri="{FF2B5EF4-FFF2-40B4-BE49-F238E27FC236}">
                <a16:creationId xmlns:a16="http://schemas.microsoft.com/office/drawing/2014/main" id="{76BF3AC8-66BA-F7E5-B2A9-208565D04CF5}"/>
              </a:ext>
            </a:extLst>
          </p:cNvPr>
          <p:cNvGrpSpPr/>
          <p:nvPr/>
        </p:nvGrpSpPr>
        <p:grpSpPr>
          <a:xfrm>
            <a:off x="4250335" y="1894369"/>
            <a:ext cx="152400" cy="381000"/>
            <a:chOff x="1676400" y="2895600"/>
            <a:chExt cx="152400" cy="381000"/>
          </a:xfrm>
        </p:grpSpPr>
        <p:cxnSp>
          <p:nvCxnSpPr>
            <p:cNvPr id="272" name="Straight Connector 271">
              <a:extLst>
                <a:ext uri="{FF2B5EF4-FFF2-40B4-BE49-F238E27FC236}">
                  <a16:creationId xmlns:a16="http://schemas.microsoft.com/office/drawing/2014/main" id="{6A74863D-464F-BC0E-55AB-3E938F606AF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3" name="Flowchart: Connector 272">
              <a:extLst>
                <a:ext uri="{FF2B5EF4-FFF2-40B4-BE49-F238E27FC236}">
                  <a16:creationId xmlns:a16="http://schemas.microsoft.com/office/drawing/2014/main" id="{CA76922E-D9D3-DC44-0C7B-8AD7D6BE6555}"/>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4" name="Group 273">
            <a:extLst>
              <a:ext uri="{FF2B5EF4-FFF2-40B4-BE49-F238E27FC236}">
                <a16:creationId xmlns:a16="http://schemas.microsoft.com/office/drawing/2014/main" id="{615EB89A-C006-138F-4F5E-E8B66BD62848}"/>
              </a:ext>
            </a:extLst>
          </p:cNvPr>
          <p:cNvGrpSpPr/>
          <p:nvPr/>
        </p:nvGrpSpPr>
        <p:grpSpPr>
          <a:xfrm>
            <a:off x="4450815" y="1890104"/>
            <a:ext cx="152400" cy="381000"/>
            <a:chOff x="1676400" y="2895600"/>
            <a:chExt cx="152400" cy="381000"/>
          </a:xfrm>
        </p:grpSpPr>
        <p:cxnSp>
          <p:nvCxnSpPr>
            <p:cNvPr id="275" name="Straight Connector 274">
              <a:extLst>
                <a:ext uri="{FF2B5EF4-FFF2-40B4-BE49-F238E27FC236}">
                  <a16:creationId xmlns:a16="http://schemas.microsoft.com/office/drawing/2014/main" id="{E39F8526-6029-8D26-D50B-4CFA2FD710E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6" name="Flowchart: Connector 275">
              <a:extLst>
                <a:ext uri="{FF2B5EF4-FFF2-40B4-BE49-F238E27FC236}">
                  <a16:creationId xmlns:a16="http://schemas.microsoft.com/office/drawing/2014/main" id="{14F97C0D-3081-CBD9-B40D-C408B2000DB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7" name="Group 276">
            <a:extLst>
              <a:ext uri="{FF2B5EF4-FFF2-40B4-BE49-F238E27FC236}">
                <a16:creationId xmlns:a16="http://schemas.microsoft.com/office/drawing/2014/main" id="{FE446519-6ECE-9D43-8399-AFB11F00123C}"/>
              </a:ext>
            </a:extLst>
          </p:cNvPr>
          <p:cNvGrpSpPr/>
          <p:nvPr/>
        </p:nvGrpSpPr>
        <p:grpSpPr>
          <a:xfrm>
            <a:off x="4651294" y="1890104"/>
            <a:ext cx="152400" cy="381000"/>
            <a:chOff x="1676400" y="2895600"/>
            <a:chExt cx="152400" cy="381000"/>
          </a:xfrm>
        </p:grpSpPr>
        <p:cxnSp>
          <p:nvCxnSpPr>
            <p:cNvPr id="278" name="Straight Connector 277">
              <a:extLst>
                <a:ext uri="{FF2B5EF4-FFF2-40B4-BE49-F238E27FC236}">
                  <a16:creationId xmlns:a16="http://schemas.microsoft.com/office/drawing/2014/main" id="{B16825AD-E96A-B171-A5FC-3066528DDF24}"/>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9" name="Flowchart: Connector 278">
              <a:extLst>
                <a:ext uri="{FF2B5EF4-FFF2-40B4-BE49-F238E27FC236}">
                  <a16:creationId xmlns:a16="http://schemas.microsoft.com/office/drawing/2014/main" id="{FBADBE18-064C-ED15-F9E2-CB297958507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91" name="Freeform: Shape 290">
            <a:extLst>
              <a:ext uri="{FF2B5EF4-FFF2-40B4-BE49-F238E27FC236}">
                <a16:creationId xmlns:a16="http://schemas.microsoft.com/office/drawing/2014/main" id="{8042064C-0395-FF7C-D548-C7D11112262A}"/>
              </a:ext>
            </a:extLst>
          </p:cNvPr>
          <p:cNvSpPr/>
          <p:nvPr/>
        </p:nvSpPr>
        <p:spPr>
          <a:xfrm>
            <a:off x="622588" y="3931117"/>
            <a:ext cx="4345467" cy="1082169"/>
          </a:xfrm>
          <a:custGeom>
            <a:avLst/>
            <a:gdLst>
              <a:gd name="connsiteX0" fmla="*/ 133948 w 4345467"/>
              <a:gd name="connsiteY0" fmla="*/ 880246 h 900635"/>
              <a:gd name="connsiteX1" fmla="*/ 979337 w 4345467"/>
              <a:gd name="connsiteY1" fmla="*/ 80865 h 900635"/>
              <a:gd name="connsiteX2" fmla="*/ 1330144 w 4345467"/>
              <a:gd name="connsiteY2" fmla="*/ 305152 h 900635"/>
              <a:gd name="connsiteX3" fmla="*/ 1761465 w 4345467"/>
              <a:gd name="connsiteY3" fmla="*/ 352 h 900635"/>
              <a:gd name="connsiteX4" fmla="*/ 2825389 w 4345467"/>
              <a:gd name="connsiteY4" fmla="*/ 241891 h 900635"/>
              <a:gd name="connsiteX5" fmla="*/ 3728288 w 4345467"/>
              <a:gd name="connsiteY5" fmla="*/ 138374 h 900635"/>
              <a:gd name="connsiteX6" fmla="*/ 4125103 w 4345467"/>
              <a:gd name="connsiteY6" fmla="*/ 615703 h 900635"/>
              <a:gd name="connsiteX7" fmla="*/ 133948 w 4345467"/>
              <a:gd name="connsiteY7" fmla="*/ 880246 h 90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467" h="900635">
                <a:moveTo>
                  <a:pt x="133948" y="880246"/>
                </a:moveTo>
                <a:cubicBezTo>
                  <a:pt x="-390346" y="791106"/>
                  <a:pt x="779971" y="176714"/>
                  <a:pt x="979337" y="80865"/>
                </a:cubicBezTo>
                <a:cubicBezTo>
                  <a:pt x="1178703" y="-14984"/>
                  <a:pt x="1199789" y="318571"/>
                  <a:pt x="1330144" y="305152"/>
                </a:cubicBezTo>
                <a:cubicBezTo>
                  <a:pt x="1460499" y="291733"/>
                  <a:pt x="1512258" y="10895"/>
                  <a:pt x="1761465" y="352"/>
                </a:cubicBezTo>
                <a:cubicBezTo>
                  <a:pt x="2010672" y="-10191"/>
                  <a:pt x="2497585" y="218887"/>
                  <a:pt x="2825389" y="241891"/>
                </a:cubicBezTo>
                <a:cubicBezTo>
                  <a:pt x="3153193" y="264895"/>
                  <a:pt x="3511669" y="76072"/>
                  <a:pt x="3728288" y="138374"/>
                </a:cubicBezTo>
                <a:cubicBezTo>
                  <a:pt x="3944907" y="200676"/>
                  <a:pt x="4720326" y="486307"/>
                  <a:pt x="4125103" y="615703"/>
                </a:cubicBezTo>
                <a:cubicBezTo>
                  <a:pt x="3529880" y="745099"/>
                  <a:pt x="658242" y="969386"/>
                  <a:pt x="133948" y="880246"/>
                </a:cubicBezTo>
                <a:close/>
              </a:path>
            </a:pathLst>
          </a:custGeom>
          <a:solidFill>
            <a:srgbClr val="CCA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2" name="Rectangle 291">
            <a:extLst>
              <a:ext uri="{FF2B5EF4-FFF2-40B4-BE49-F238E27FC236}">
                <a16:creationId xmlns:a16="http://schemas.microsoft.com/office/drawing/2014/main" id="{2640936F-EEDC-012C-F86A-E77674C74E3C}"/>
              </a:ext>
            </a:extLst>
          </p:cNvPr>
          <p:cNvSpPr/>
          <p:nvPr/>
        </p:nvSpPr>
        <p:spPr>
          <a:xfrm>
            <a:off x="539396" y="4563345"/>
            <a:ext cx="4512864" cy="812666"/>
          </a:xfrm>
          <a:prstGeom prst="rect">
            <a:avLst/>
          </a:prstGeom>
          <a:solidFill>
            <a:srgbClr val="92C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93" name="Group 292">
            <a:extLst>
              <a:ext uri="{FF2B5EF4-FFF2-40B4-BE49-F238E27FC236}">
                <a16:creationId xmlns:a16="http://schemas.microsoft.com/office/drawing/2014/main" id="{E9A53CB9-7DB7-88AA-CE90-FB6DA9D36961}"/>
              </a:ext>
            </a:extLst>
          </p:cNvPr>
          <p:cNvGrpSpPr/>
          <p:nvPr/>
        </p:nvGrpSpPr>
        <p:grpSpPr>
          <a:xfrm rot="10205835">
            <a:off x="591976" y="4274322"/>
            <a:ext cx="152400" cy="381000"/>
            <a:chOff x="1676400" y="2895600"/>
            <a:chExt cx="152400" cy="381000"/>
          </a:xfrm>
        </p:grpSpPr>
        <p:cxnSp>
          <p:nvCxnSpPr>
            <p:cNvPr id="294" name="Straight Connector 293">
              <a:extLst>
                <a:ext uri="{FF2B5EF4-FFF2-40B4-BE49-F238E27FC236}">
                  <a16:creationId xmlns:a16="http://schemas.microsoft.com/office/drawing/2014/main" id="{B671B038-A05D-00AE-F574-4C8BD55D714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5" name="Flowchart: Connector 294">
              <a:extLst>
                <a:ext uri="{FF2B5EF4-FFF2-40B4-BE49-F238E27FC236}">
                  <a16:creationId xmlns:a16="http://schemas.microsoft.com/office/drawing/2014/main" id="{7B823866-168F-8728-7549-83ADDCBEB48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96" name="Group 295">
            <a:extLst>
              <a:ext uri="{FF2B5EF4-FFF2-40B4-BE49-F238E27FC236}">
                <a16:creationId xmlns:a16="http://schemas.microsoft.com/office/drawing/2014/main" id="{E9BB905B-4035-89E3-6113-51F70157AADB}"/>
              </a:ext>
            </a:extLst>
          </p:cNvPr>
          <p:cNvGrpSpPr/>
          <p:nvPr/>
        </p:nvGrpSpPr>
        <p:grpSpPr>
          <a:xfrm rot="10205835">
            <a:off x="807629" y="4172079"/>
            <a:ext cx="152400" cy="381000"/>
            <a:chOff x="1676400" y="2895600"/>
            <a:chExt cx="152400" cy="381000"/>
          </a:xfrm>
        </p:grpSpPr>
        <p:cxnSp>
          <p:nvCxnSpPr>
            <p:cNvPr id="297" name="Straight Connector 296">
              <a:extLst>
                <a:ext uri="{FF2B5EF4-FFF2-40B4-BE49-F238E27FC236}">
                  <a16:creationId xmlns:a16="http://schemas.microsoft.com/office/drawing/2014/main" id="{43D02F4E-C74F-ACE1-EE24-06C68A481B3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8" name="Flowchart: Connector 297">
              <a:extLst>
                <a:ext uri="{FF2B5EF4-FFF2-40B4-BE49-F238E27FC236}">
                  <a16:creationId xmlns:a16="http://schemas.microsoft.com/office/drawing/2014/main" id="{917A49CB-858C-28D6-C298-68E23B85F073}"/>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99" name="Group 298">
            <a:extLst>
              <a:ext uri="{FF2B5EF4-FFF2-40B4-BE49-F238E27FC236}">
                <a16:creationId xmlns:a16="http://schemas.microsoft.com/office/drawing/2014/main" id="{5F2B06F9-4F02-88C9-EEA3-DE280A6ACAE5}"/>
              </a:ext>
            </a:extLst>
          </p:cNvPr>
          <p:cNvGrpSpPr/>
          <p:nvPr/>
        </p:nvGrpSpPr>
        <p:grpSpPr>
          <a:xfrm rot="8675064">
            <a:off x="996887" y="4058951"/>
            <a:ext cx="152400" cy="381000"/>
            <a:chOff x="1676400" y="2895600"/>
            <a:chExt cx="152400" cy="381000"/>
          </a:xfrm>
        </p:grpSpPr>
        <p:cxnSp>
          <p:nvCxnSpPr>
            <p:cNvPr id="300" name="Straight Connector 299">
              <a:extLst>
                <a:ext uri="{FF2B5EF4-FFF2-40B4-BE49-F238E27FC236}">
                  <a16:creationId xmlns:a16="http://schemas.microsoft.com/office/drawing/2014/main" id="{B0F4A93D-B42C-705C-6462-7F6A5AC77F7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1" name="Flowchart: Connector 300">
              <a:extLst>
                <a:ext uri="{FF2B5EF4-FFF2-40B4-BE49-F238E27FC236}">
                  <a16:creationId xmlns:a16="http://schemas.microsoft.com/office/drawing/2014/main" id="{92AD11B9-A5C6-F6BE-1D0F-90A627CA650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02" name="Group 301">
            <a:extLst>
              <a:ext uri="{FF2B5EF4-FFF2-40B4-BE49-F238E27FC236}">
                <a16:creationId xmlns:a16="http://schemas.microsoft.com/office/drawing/2014/main" id="{186EE558-C220-45A9-896E-5946C1CD847A}"/>
              </a:ext>
            </a:extLst>
          </p:cNvPr>
          <p:cNvGrpSpPr/>
          <p:nvPr/>
        </p:nvGrpSpPr>
        <p:grpSpPr>
          <a:xfrm rot="9857577">
            <a:off x="1147512" y="3967841"/>
            <a:ext cx="152400" cy="381000"/>
            <a:chOff x="1676400" y="2895600"/>
            <a:chExt cx="152400" cy="381000"/>
          </a:xfrm>
        </p:grpSpPr>
        <p:cxnSp>
          <p:nvCxnSpPr>
            <p:cNvPr id="303" name="Straight Connector 302">
              <a:extLst>
                <a:ext uri="{FF2B5EF4-FFF2-40B4-BE49-F238E27FC236}">
                  <a16:creationId xmlns:a16="http://schemas.microsoft.com/office/drawing/2014/main" id="{495375F9-4594-C521-1374-EDEFBE0EABB5}"/>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4" name="Flowchart: Connector 303">
              <a:extLst>
                <a:ext uri="{FF2B5EF4-FFF2-40B4-BE49-F238E27FC236}">
                  <a16:creationId xmlns:a16="http://schemas.microsoft.com/office/drawing/2014/main" id="{AC472814-17B3-FA08-4F70-1D171E5F19C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05" name="Group 304">
            <a:extLst>
              <a:ext uri="{FF2B5EF4-FFF2-40B4-BE49-F238E27FC236}">
                <a16:creationId xmlns:a16="http://schemas.microsoft.com/office/drawing/2014/main" id="{A8584598-1425-2E0B-E6C3-314BD22D263F}"/>
              </a:ext>
            </a:extLst>
          </p:cNvPr>
          <p:cNvGrpSpPr/>
          <p:nvPr/>
        </p:nvGrpSpPr>
        <p:grpSpPr>
          <a:xfrm rot="9845991">
            <a:off x="1324394" y="3891991"/>
            <a:ext cx="152400" cy="381000"/>
            <a:chOff x="1676400" y="2895600"/>
            <a:chExt cx="152400" cy="381000"/>
          </a:xfrm>
        </p:grpSpPr>
        <p:cxnSp>
          <p:nvCxnSpPr>
            <p:cNvPr id="306" name="Straight Connector 305">
              <a:extLst>
                <a:ext uri="{FF2B5EF4-FFF2-40B4-BE49-F238E27FC236}">
                  <a16:creationId xmlns:a16="http://schemas.microsoft.com/office/drawing/2014/main" id="{9528D497-2A04-F5C7-7EBC-ABA769711E3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7" name="Flowchart: Connector 306">
              <a:extLst>
                <a:ext uri="{FF2B5EF4-FFF2-40B4-BE49-F238E27FC236}">
                  <a16:creationId xmlns:a16="http://schemas.microsoft.com/office/drawing/2014/main" id="{7449590F-BD43-8C31-D5BC-DF32E34783B4}"/>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48" name="Group 2047">
            <a:extLst>
              <a:ext uri="{FF2B5EF4-FFF2-40B4-BE49-F238E27FC236}">
                <a16:creationId xmlns:a16="http://schemas.microsoft.com/office/drawing/2014/main" id="{9D4DA776-A64B-2DF3-7B84-CA3071955B59}"/>
              </a:ext>
            </a:extLst>
          </p:cNvPr>
          <p:cNvGrpSpPr/>
          <p:nvPr/>
        </p:nvGrpSpPr>
        <p:grpSpPr>
          <a:xfrm rot="10205835">
            <a:off x="1493647" y="3796219"/>
            <a:ext cx="152400" cy="381000"/>
            <a:chOff x="1676400" y="2895600"/>
            <a:chExt cx="152400" cy="381000"/>
          </a:xfrm>
        </p:grpSpPr>
        <p:cxnSp>
          <p:nvCxnSpPr>
            <p:cNvPr id="2049" name="Straight Connector 2048">
              <a:extLst>
                <a:ext uri="{FF2B5EF4-FFF2-40B4-BE49-F238E27FC236}">
                  <a16:creationId xmlns:a16="http://schemas.microsoft.com/office/drawing/2014/main" id="{65FDA970-6CAC-062A-046A-0DD1E4C2B6F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51" name="Flowchart: Connector 2050">
              <a:extLst>
                <a:ext uri="{FF2B5EF4-FFF2-40B4-BE49-F238E27FC236}">
                  <a16:creationId xmlns:a16="http://schemas.microsoft.com/office/drawing/2014/main" id="{2AE2549A-5957-A8BB-294D-42546592E7A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52" name="Group 2051">
            <a:extLst>
              <a:ext uri="{FF2B5EF4-FFF2-40B4-BE49-F238E27FC236}">
                <a16:creationId xmlns:a16="http://schemas.microsoft.com/office/drawing/2014/main" id="{A5B7C16D-75FE-F8F1-AB63-C25CC3CF50B4}"/>
              </a:ext>
            </a:extLst>
          </p:cNvPr>
          <p:cNvGrpSpPr/>
          <p:nvPr/>
        </p:nvGrpSpPr>
        <p:grpSpPr>
          <a:xfrm rot="11147031">
            <a:off x="1628883" y="3820649"/>
            <a:ext cx="152400" cy="381000"/>
            <a:chOff x="1676400" y="2895600"/>
            <a:chExt cx="152400" cy="381000"/>
          </a:xfrm>
        </p:grpSpPr>
        <p:cxnSp>
          <p:nvCxnSpPr>
            <p:cNvPr id="2053" name="Straight Connector 2052">
              <a:extLst>
                <a:ext uri="{FF2B5EF4-FFF2-40B4-BE49-F238E27FC236}">
                  <a16:creationId xmlns:a16="http://schemas.microsoft.com/office/drawing/2014/main" id="{5AEFDE45-974F-828E-47D0-D749EA788A34}"/>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54" name="Flowchart: Connector 2053">
              <a:extLst>
                <a:ext uri="{FF2B5EF4-FFF2-40B4-BE49-F238E27FC236}">
                  <a16:creationId xmlns:a16="http://schemas.microsoft.com/office/drawing/2014/main" id="{8A802997-8DFC-D206-B269-3366D4B23859}"/>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55" name="Group 2054">
            <a:extLst>
              <a:ext uri="{FF2B5EF4-FFF2-40B4-BE49-F238E27FC236}">
                <a16:creationId xmlns:a16="http://schemas.microsoft.com/office/drawing/2014/main" id="{FA0DCF57-96BF-CB48-6C5B-134D3FF92812}"/>
              </a:ext>
            </a:extLst>
          </p:cNvPr>
          <p:cNvGrpSpPr/>
          <p:nvPr/>
        </p:nvGrpSpPr>
        <p:grpSpPr>
          <a:xfrm rot="11978955">
            <a:off x="1797911" y="3916022"/>
            <a:ext cx="152400" cy="381000"/>
            <a:chOff x="1676400" y="2895600"/>
            <a:chExt cx="152400" cy="381000"/>
          </a:xfrm>
        </p:grpSpPr>
        <p:cxnSp>
          <p:nvCxnSpPr>
            <p:cNvPr id="2056" name="Straight Connector 2055">
              <a:extLst>
                <a:ext uri="{FF2B5EF4-FFF2-40B4-BE49-F238E27FC236}">
                  <a16:creationId xmlns:a16="http://schemas.microsoft.com/office/drawing/2014/main" id="{71756765-BF63-C7CA-3A71-C3E06007812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57" name="Flowchart: Connector 2056">
              <a:extLst>
                <a:ext uri="{FF2B5EF4-FFF2-40B4-BE49-F238E27FC236}">
                  <a16:creationId xmlns:a16="http://schemas.microsoft.com/office/drawing/2014/main" id="{5C2ABD47-4941-93FD-48BB-9B600EDAA7B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58" name="Group 2057">
            <a:extLst>
              <a:ext uri="{FF2B5EF4-FFF2-40B4-BE49-F238E27FC236}">
                <a16:creationId xmlns:a16="http://schemas.microsoft.com/office/drawing/2014/main" id="{8BAE4970-8B8E-404E-5436-923BF9378BDF}"/>
              </a:ext>
            </a:extLst>
          </p:cNvPr>
          <p:cNvGrpSpPr/>
          <p:nvPr/>
        </p:nvGrpSpPr>
        <p:grpSpPr>
          <a:xfrm rot="10205835">
            <a:off x="2036466" y="3878182"/>
            <a:ext cx="152400" cy="381000"/>
            <a:chOff x="1676400" y="2895600"/>
            <a:chExt cx="152400" cy="381000"/>
          </a:xfrm>
        </p:grpSpPr>
        <p:cxnSp>
          <p:nvCxnSpPr>
            <p:cNvPr id="2059" name="Straight Connector 2058">
              <a:extLst>
                <a:ext uri="{FF2B5EF4-FFF2-40B4-BE49-F238E27FC236}">
                  <a16:creationId xmlns:a16="http://schemas.microsoft.com/office/drawing/2014/main" id="{5DE7C446-0E57-428A-45CF-ABE78FFD68F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0" name="Flowchart: Connector 2059">
              <a:extLst>
                <a:ext uri="{FF2B5EF4-FFF2-40B4-BE49-F238E27FC236}">
                  <a16:creationId xmlns:a16="http://schemas.microsoft.com/office/drawing/2014/main" id="{815E6A57-BBAE-2496-DC02-2F878234687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61" name="Group 2060">
            <a:extLst>
              <a:ext uri="{FF2B5EF4-FFF2-40B4-BE49-F238E27FC236}">
                <a16:creationId xmlns:a16="http://schemas.microsoft.com/office/drawing/2014/main" id="{E68AACE5-CB26-50D5-72A1-E271819024D5}"/>
              </a:ext>
            </a:extLst>
          </p:cNvPr>
          <p:cNvGrpSpPr/>
          <p:nvPr/>
        </p:nvGrpSpPr>
        <p:grpSpPr>
          <a:xfrm rot="10205835">
            <a:off x="2889701" y="3808378"/>
            <a:ext cx="152400" cy="381000"/>
            <a:chOff x="1676400" y="2895600"/>
            <a:chExt cx="152400" cy="381000"/>
          </a:xfrm>
        </p:grpSpPr>
        <p:cxnSp>
          <p:nvCxnSpPr>
            <p:cNvPr id="2062" name="Straight Connector 2061">
              <a:extLst>
                <a:ext uri="{FF2B5EF4-FFF2-40B4-BE49-F238E27FC236}">
                  <a16:creationId xmlns:a16="http://schemas.microsoft.com/office/drawing/2014/main" id="{9658F315-74BC-609A-E100-32833F0CDC0A}"/>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3" name="Flowchart: Connector 2062">
              <a:extLst>
                <a:ext uri="{FF2B5EF4-FFF2-40B4-BE49-F238E27FC236}">
                  <a16:creationId xmlns:a16="http://schemas.microsoft.com/office/drawing/2014/main" id="{970EED5F-3B3C-3B99-5D45-F98DA93E6A89}"/>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64" name="Group 2063">
            <a:extLst>
              <a:ext uri="{FF2B5EF4-FFF2-40B4-BE49-F238E27FC236}">
                <a16:creationId xmlns:a16="http://schemas.microsoft.com/office/drawing/2014/main" id="{6933BC9B-F985-EEB6-5776-D02E909EB51C}"/>
              </a:ext>
            </a:extLst>
          </p:cNvPr>
          <p:cNvGrpSpPr/>
          <p:nvPr/>
        </p:nvGrpSpPr>
        <p:grpSpPr>
          <a:xfrm rot="11325454">
            <a:off x="2677958" y="3744883"/>
            <a:ext cx="152400" cy="381000"/>
            <a:chOff x="1676400" y="2895600"/>
            <a:chExt cx="152400" cy="381000"/>
          </a:xfrm>
        </p:grpSpPr>
        <p:cxnSp>
          <p:nvCxnSpPr>
            <p:cNvPr id="2065" name="Straight Connector 2064">
              <a:extLst>
                <a:ext uri="{FF2B5EF4-FFF2-40B4-BE49-F238E27FC236}">
                  <a16:creationId xmlns:a16="http://schemas.microsoft.com/office/drawing/2014/main" id="{1BEF42B3-A3DD-BF4C-47A0-FF8127A7088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6" name="Flowchart: Connector 2065">
              <a:extLst>
                <a:ext uri="{FF2B5EF4-FFF2-40B4-BE49-F238E27FC236}">
                  <a16:creationId xmlns:a16="http://schemas.microsoft.com/office/drawing/2014/main" id="{B8A4CDFC-03D8-67D4-DC90-01C16C5CEE3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67" name="Group 2066">
            <a:extLst>
              <a:ext uri="{FF2B5EF4-FFF2-40B4-BE49-F238E27FC236}">
                <a16:creationId xmlns:a16="http://schemas.microsoft.com/office/drawing/2014/main" id="{4D7F50AF-A7FE-481A-99B5-84DE9D425957}"/>
              </a:ext>
            </a:extLst>
          </p:cNvPr>
          <p:cNvGrpSpPr/>
          <p:nvPr/>
        </p:nvGrpSpPr>
        <p:grpSpPr>
          <a:xfrm rot="11534066">
            <a:off x="2462812" y="3721156"/>
            <a:ext cx="152400" cy="381000"/>
            <a:chOff x="1676400" y="2895600"/>
            <a:chExt cx="152400" cy="381000"/>
          </a:xfrm>
        </p:grpSpPr>
        <p:cxnSp>
          <p:nvCxnSpPr>
            <p:cNvPr id="2068" name="Straight Connector 2067">
              <a:extLst>
                <a:ext uri="{FF2B5EF4-FFF2-40B4-BE49-F238E27FC236}">
                  <a16:creationId xmlns:a16="http://schemas.microsoft.com/office/drawing/2014/main" id="{0F722E33-1FE6-A1D3-CB40-D3D5EDB8FD5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9" name="Flowchart: Connector 2068">
              <a:extLst>
                <a:ext uri="{FF2B5EF4-FFF2-40B4-BE49-F238E27FC236}">
                  <a16:creationId xmlns:a16="http://schemas.microsoft.com/office/drawing/2014/main" id="{DBF5CFC9-38E3-3248-0100-66F3164F07C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70" name="Group 2069">
            <a:extLst>
              <a:ext uri="{FF2B5EF4-FFF2-40B4-BE49-F238E27FC236}">
                <a16:creationId xmlns:a16="http://schemas.microsoft.com/office/drawing/2014/main" id="{C8A6D7E2-197B-93D1-14FC-C2C97EA1B62A}"/>
              </a:ext>
            </a:extLst>
          </p:cNvPr>
          <p:cNvGrpSpPr/>
          <p:nvPr/>
        </p:nvGrpSpPr>
        <p:grpSpPr>
          <a:xfrm rot="11516022">
            <a:off x="3256993" y="3913131"/>
            <a:ext cx="152400" cy="381000"/>
            <a:chOff x="1676400" y="2895600"/>
            <a:chExt cx="152400" cy="381000"/>
          </a:xfrm>
        </p:grpSpPr>
        <p:cxnSp>
          <p:nvCxnSpPr>
            <p:cNvPr id="2071" name="Straight Connector 2070">
              <a:extLst>
                <a:ext uri="{FF2B5EF4-FFF2-40B4-BE49-F238E27FC236}">
                  <a16:creationId xmlns:a16="http://schemas.microsoft.com/office/drawing/2014/main" id="{10E77F2E-6F20-2FD6-4119-FCDE7B952B3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72" name="Flowchart: Connector 2071">
              <a:extLst>
                <a:ext uri="{FF2B5EF4-FFF2-40B4-BE49-F238E27FC236}">
                  <a16:creationId xmlns:a16="http://schemas.microsoft.com/office/drawing/2014/main" id="{F37740D8-62A1-DF72-DF82-E4CFEAB40BD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73" name="Group 2072">
            <a:extLst>
              <a:ext uri="{FF2B5EF4-FFF2-40B4-BE49-F238E27FC236}">
                <a16:creationId xmlns:a16="http://schemas.microsoft.com/office/drawing/2014/main" id="{40C12001-AD41-88FE-2D38-41F9668D2162}"/>
              </a:ext>
            </a:extLst>
          </p:cNvPr>
          <p:cNvGrpSpPr/>
          <p:nvPr/>
        </p:nvGrpSpPr>
        <p:grpSpPr>
          <a:xfrm rot="10205835">
            <a:off x="3472851" y="3938538"/>
            <a:ext cx="152400" cy="381000"/>
            <a:chOff x="1676400" y="2895600"/>
            <a:chExt cx="152400" cy="381000"/>
          </a:xfrm>
        </p:grpSpPr>
        <p:cxnSp>
          <p:nvCxnSpPr>
            <p:cNvPr id="2074" name="Straight Connector 2073">
              <a:extLst>
                <a:ext uri="{FF2B5EF4-FFF2-40B4-BE49-F238E27FC236}">
                  <a16:creationId xmlns:a16="http://schemas.microsoft.com/office/drawing/2014/main" id="{5E7359CF-67A0-4F57-7E7B-5D62DED95317}"/>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75" name="Flowchart: Connector 2074">
              <a:extLst>
                <a:ext uri="{FF2B5EF4-FFF2-40B4-BE49-F238E27FC236}">
                  <a16:creationId xmlns:a16="http://schemas.microsoft.com/office/drawing/2014/main" id="{81A5817B-D6DF-9BB4-A79D-C85560C0E25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76" name="Group 2075">
            <a:extLst>
              <a:ext uri="{FF2B5EF4-FFF2-40B4-BE49-F238E27FC236}">
                <a16:creationId xmlns:a16="http://schemas.microsoft.com/office/drawing/2014/main" id="{563FF8D6-7DFF-43C6-D372-3A9401CFB90B}"/>
              </a:ext>
            </a:extLst>
          </p:cNvPr>
          <p:cNvGrpSpPr/>
          <p:nvPr/>
        </p:nvGrpSpPr>
        <p:grpSpPr>
          <a:xfrm rot="10205835">
            <a:off x="2207994" y="3763825"/>
            <a:ext cx="152400" cy="381000"/>
            <a:chOff x="1676400" y="2895600"/>
            <a:chExt cx="152400" cy="381000"/>
          </a:xfrm>
        </p:grpSpPr>
        <p:cxnSp>
          <p:nvCxnSpPr>
            <p:cNvPr id="2077" name="Straight Connector 2076">
              <a:extLst>
                <a:ext uri="{FF2B5EF4-FFF2-40B4-BE49-F238E27FC236}">
                  <a16:creationId xmlns:a16="http://schemas.microsoft.com/office/drawing/2014/main" id="{CF8C9C00-8F70-182A-E0DA-6A03E796AF14}"/>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78" name="Flowchart: Connector 2077">
              <a:extLst>
                <a:ext uri="{FF2B5EF4-FFF2-40B4-BE49-F238E27FC236}">
                  <a16:creationId xmlns:a16="http://schemas.microsoft.com/office/drawing/2014/main" id="{5F1F49C6-67D7-8B72-5C09-4357A7145745}"/>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79" name="Group 2078">
            <a:extLst>
              <a:ext uri="{FF2B5EF4-FFF2-40B4-BE49-F238E27FC236}">
                <a16:creationId xmlns:a16="http://schemas.microsoft.com/office/drawing/2014/main" id="{AAD7FE83-9E2C-D88B-3ED2-6ED14233CDE5}"/>
              </a:ext>
            </a:extLst>
          </p:cNvPr>
          <p:cNvGrpSpPr/>
          <p:nvPr/>
        </p:nvGrpSpPr>
        <p:grpSpPr>
          <a:xfrm rot="10205835">
            <a:off x="3049778" y="3890184"/>
            <a:ext cx="152400" cy="381000"/>
            <a:chOff x="1676400" y="2895600"/>
            <a:chExt cx="152400" cy="381000"/>
          </a:xfrm>
        </p:grpSpPr>
        <p:cxnSp>
          <p:nvCxnSpPr>
            <p:cNvPr id="2080" name="Straight Connector 2079">
              <a:extLst>
                <a:ext uri="{FF2B5EF4-FFF2-40B4-BE49-F238E27FC236}">
                  <a16:creationId xmlns:a16="http://schemas.microsoft.com/office/drawing/2014/main" id="{53F9EC49-9110-164C-520D-966CED2C73DE}"/>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81" name="Flowchart: Connector 2080">
              <a:extLst>
                <a:ext uri="{FF2B5EF4-FFF2-40B4-BE49-F238E27FC236}">
                  <a16:creationId xmlns:a16="http://schemas.microsoft.com/office/drawing/2014/main" id="{90CE75CA-3055-8612-1294-914208E194C2}"/>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82" name="Group 2081">
            <a:extLst>
              <a:ext uri="{FF2B5EF4-FFF2-40B4-BE49-F238E27FC236}">
                <a16:creationId xmlns:a16="http://schemas.microsoft.com/office/drawing/2014/main" id="{82527291-3872-9D5A-41C2-B7B487B81564}"/>
              </a:ext>
            </a:extLst>
          </p:cNvPr>
          <p:cNvGrpSpPr/>
          <p:nvPr/>
        </p:nvGrpSpPr>
        <p:grpSpPr>
          <a:xfrm rot="9857577">
            <a:off x="3677937" y="3950823"/>
            <a:ext cx="152400" cy="381000"/>
            <a:chOff x="1676400" y="2895600"/>
            <a:chExt cx="152400" cy="381000"/>
          </a:xfrm>
        </p:grpSpPr>
        <p:cxnSp>
          <p:nvCxnSpPr>
            <p:cNvPr id="2083" name="Straight Connector 2082">
              <a:extLst>
                <a:ext uri="{FF2B5EF4-FFF2-40B4-BE49-F238E27FC236}">
                  <a16:creationId xmlns:a16="http://schemas.microsoft.com/office/drawing/2014/main" id="{7B2577F4-6611-F1F3-3378-01436172882A}"/>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84" name="Flowchart: Connector 2083">
              <a:extLst>
                <a:ext uri="{FF2B5EF4-FFF2-40B4-BE49-F238E27FC236}">
                  <a16:creationId xmlns:a16="http://schemas.microsoft.com/office/drawing/2014/main" id="{C434C3C0-E4A1-4810-08BB-BE78DBAB929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85" name="Group 2084">
            <a:extLst>
              <a:ext uri="{FF2B5EF4-FFF2-40B4-BE49-F238E27FC236}">
                <a16:creationId xmlns:a16="http://schemas.microsoft.com/office/drawing/2014/main" id="{5307E78D-76AF-151C-93D3-16DFB414EA26}"/>
              </a:ext>
            </a:extLst>
          </p:cNvPr>
          <p:cNvGrpSpPr/>
          <p:nvPr/>
        </p:nvGrpSpPr>
        <p:grpSpPr>
          <a:xfrm rot="9845991">
            <a:off x="3854819" y="3874973"/>
            <a:ext cx="152400" cy="381000"/>
            <a:chOff x="1676400" y="2895600"/>
            <a:chExt cx="152400" cy="381000"/>
          </a:xfrm>
        </p:grpSpPr>
        <p:cxnSp>
          <p:nvCxnSpPr>
            <p:cNvPr id="2086" name="Straight Connector 2085">
              <a:extLst>
                <a:ext uri="{FF2B5EF4-FFF2-40B4-BE49-F238E27FC236}">
                  <a16:creationId xmlns:a16="http://schemas.microsoft.com/office/drawing/2014/main" id="{51F1EE37-348E-DFE6-5B25-9DE9D3B418B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87" name="Flowchart: Connector 2086">
              <a:extLst>
                <a:ext uri="{FF2B5EF4-FFF2-40B4-BE49-F238E27FC236}">
                  <a16:creationId xmlns:a16="http://schemas.microsoft.com/office/drawing/2014/main" id="{0C2C94AA-A2BC-FECE-80AB-866D34F776C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88" name="Group 2087">
            <a:extLst>
              <a:ext uri="{FF2B5EF4-FFF2-40B4-BE49-F238E27FC236}">
                <a16:creationId xmlns:a16="http://schemas.microsoft.com/office/drawing/2014/main" id="{562DC72C-3527-6310-C95B-3EE046FEFD55}"/>
              </a:ext>
            </a:extLst>
          </p:cNvPr>
          <p:cNvGrpSpPr/>
          <p:nvPr/>
        </p:nvGrpSpPr>
        <p:grpSpPr>
          <a:xfrm rot="10205835">
            <a:off x="4024072" y="3779201"/>
            <a:ext cx="152400" cy="381000"/>
            <a:chOff x="1676400" y="2895600"/>
            <a:chExt cx="152400" cy="381000"/>
          </a:xfrm>
        </p:grpSpPr>
        <p:cxnSp>
          <p:nvCxnSpPr>
            <p:cNvPr id="2089" name="Straight Connector 2088">
              <a:extLst>
                <a:ext uri="{FF2B5EF4-FFF2-40B4-BE49-F238E27FC236}">
                  <a16:creationId xmlns:a16="http://schemas.microsoft.com/office/drawing/2014/main" id="{60DC570A-1AFE-97B2-89E5-B2A03841C1D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90" name="Flowchart: Connector 2089">
              <a:extLst>
                <a:ext uri="{FF2B5EF4-FFF2-40B4-BE49-F238E27FC236}">
                  <a16:creationId xmlns:a16="http://schemas.microsoft.com/office/drawing/2014/main" id="{51C20FAD-4847-6B54-D200-66D22543001B}"/>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91" name="Group 2090">
            <a:extLst>
              <a:ext uri="{FF2B5EF4-FFF2-40B4-BE49-F238E27FC236}">
                <a16:creationId xmlns:a16="http://schemas.microsoft.com/office/drawing/2014/main" id="{6D2BD37B-F29C-2CB1-84C9-1C75444766B3}"/>
              </a:ext>
            </a:extLst>
          </p:cNvPr>
          <p:cNvGrpSpPr/>
          <p:nvPr/>
        </p:nvGrpSpPr>
        <p:grpSpPr>
          <a:xfrm rot="11147031">
            <a:off x="4159308" y="3803631"/>
            <a:ext cx="152400" cy="381000"/>
            <a:chOff x="1676400" y="2895600"/>
            <a:chExt cx="152400" cy="381000"/>
          </a:xfrm>
        </p:grpSpPr>
        <p:cxnSp>
          <p:nvCxnSpPr>
            <p:cNvPr id="2092" name="Straight Connector 2091">
              <a:extLst>
                <a:ext uri="{FF2B5EF4-FFF2-40B4-BE49-F238E27FC236}">
                  <a16:creationId xmlns:a16="http://schemas.microsoft.com/office/drawing/2014/main" id="{5AE1E6B9-A522-A156-6F41-9105C08E3A1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93" name="Flowchart: Connector 2092">
              <a:extLst>
                <a:ext uri="{FF2B5EF4-FFF2-40B4-BE49-F238E27FC236}">
                  <a16:creationId xmlns:a16="http://schemas.microsoft.com/office/drawing/2014/main" id="{099691BE-D98C-A1BE-F536-E62B227137B2}"/>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94" name="Group 2093">
            <a:extLst>
              <a:ext uri="{FF2B5EF4-FFF2-40B4-BE49-F238E27FC236}">
                <a16:creationId xmlns:a16="http://schemas.microsoft.com/office/drawing/2014/main" id="{9EFB398A-D399-E30C-7B47-92423A962E55}"/>
              </a:ext>
            </a:extLst>
          </p:cNvPr>
          <p:cNvGrpSpPr/>
          <p:nvPr/>
        </p:nvGrpSpPr>
        <p:grpSpPr>
          <a:xfrm rot="11978955">
            <a:off x="4328336" y="3899004"/>
            <a:ext cx="152400" cy="381000"/>
            <a:chOff x="1676400" y="2895600"/>
            <a:chExt cx="152400" cy="381000"/>
          </a:xfrm>
        </p:grpSpPr>
        <p:cxnSp>
          <p:nvCxnSpPr>
            <p:cNvPr id="2095" name="Straight Connector 2094">
              <a:extLst>
                <a:ext uri="{FF2B5EF4-FFF2-40B4-BE49-F238E27FC236}">
                  <a16:creationId xmlns:a16="http://schemas.microsoft.com/office/drawing/2014/main" id="{7E846C5C-F2B4-CF33-4E55-C580EE56B65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96" name="Flowchart: Connector 2095">
              <a:extLst>
                <a:ext uri="{FF2B5EF4-FFF2-40B4-BE49-F238E27FC236}">
                  <a16:creationId xmlns:a16="http://schemas.microsoft.com/office/drawing/2014/main" id="{792D67ED-097C-25DE-4E36-D082AE396782}"/>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097" name="Group 2096">
            <a:extLst>
              <a:ext uri="{FF2B5EF4-FFF2-40B4-BE49-F238E27FC236}">
                <a16:creationId xmlns:a16="http://schemas.microsoft.com/office/drawing/2014/main" id="{8F65A592-AE5E-96A2-98F8-83AA13C5385F}"/>
              </a:ext>
            </a:extLst>
          </p:cNvPr>
          <p:cNvGrpSpPr/>
          <p:nvPr/>
        </p:nvGrpSpPr>
        <p:grpSpPr>
          <a:xfrm rot="11834497">
            <a:off x="4503718" y="3977597"/>
            <a:ext cx="152400" cy="381000"/>
            <a:chOff x="1676400" y="2895600"/>
            <a:chExt cx="152400" cy="381000"/>
          </a:xfrm>
        </p:grpSpPr>
        <p:cxnSp>
          <p:nvCxnSpPr>
            <p:cNvPr id="2098" name="Straight Connector 2097">
              <a:extLst>
                <a:ext uri="{FF2B5EF4-FFF2-40B4-BE49-F238E27FC236}">
                  <a16:creationId xmlns:a16="http://schemas.microsoft.com/office/drawing/2014/main" id="{0BF63BA7-9944-D9CF-9275-54FB5A3C6CD8}"/>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99" name="Flowchart: Connector 2098">
              <a:extLst>
                <a:ext uri="{FF2B5EF4-FFF2-40B4-BE49-F238E27FC236}">
                  <a16:creationId xmlns:a16="http://schemas.microsoft.com/office/drawing/2014/main" id="{9C843685-F4B7-E93C-83AB-EBBA95DA39B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28" name="Group 327">
            <a:extLst>
              <a:ext uri="{FF2B5EF4-FFF2-40B4-BE49-F238E27FC236}">
                <a16:creationId xmlns:a16="http://schemas.microsoft.com/office/drawing/2014/main" id="{A56CC051-79E8-185F-06AA-C1C79B1AF1F9}"/>
              </a:ext>
            </a:extLst>
          </p:cNvPr>
          <p:cNvGrpSpPr/>
          <p:nvPr/>
        </p:nvGrpSpPr>
        <p:grpSpPr>
          <a:xfrm rot="11928582">
            <a:off x="4795648" y="4098636"/>
            <a:ext cx="152400" cy="381000"/>
            <a:chOff x="1676400" y="2895600"/>
            <a:chExt cx="152400" cy="381000"/>
          </a:xfrm>
        </p:grpSpPr>
        <p:cxnSp>
          <p:nvCxnSpPr>
            <p:cNvPr id="329" name="Straight Connector 328">
              <a:extLst>
                <a:ext uri="{FF2B5EF4-FFF2-40B4-BE49-F238E27FC236}">
                  <a16:creationId xmlns:a16="http://schemas.microsoft.com/office/drawing/2014/main" id="{082F6748-B114-F1D3-5818-4A74ECE99EF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0" name="Flowchart: Connector 329">
              <a:extLst>
                <a:ext uri="{FF2B5EF4-FFF2-40B4-BE49-F238E27FC236}">
                  <a16:creationId xmlns:a16="http://schemas.microsoft.com/office/drawing/2014/main" id="{4ACBC931-FB9A-7908-97D0-FFF18E20FE5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4" name="Group 333">
            <a:extLst>
              <a:ext uri="{FF2B5EF4-FFF2-40B4-BE49-F238E27FC236}">
                <a16:creationId xmlns:a16="http://schemas.microsoft.com/office/drawing/2014/main" id="{9694BCE7-1B9F-0B00-F87C-46EDB8FDB416}"/>
              </a:ext>
            </a:extLst>
          </p:cNvPr>
          <p:cNvGrpSpPr/>
          <p:nvPr/>
        </p:nvGrpSpPr>
        <p:grpSpPr>
          <a:xfrm rot="11928582">
            <a:off x="4664072" y="3921382"/>
            <a:ext cx="152400" cy="381000"/>
            <a:chOff x="1676400" y="2895600"/>
            <a:chExt cx="152400" cy="381000"/>
          </a:xfrm>
        </p:grpSpPr>
        <p:cxnSp>
          <p:nvCxnSpPr>
            <p:cNvPr id="335" name="Straight Connector 334">
              <a:extLst>
                <a:ext uri="{FF2B5EF4-FFF2-40B4-BE49-F238E27FC236}">
                  <a16:creationId xmlns:a16="http://schemas.microsoft.com/office/drawing/2014/main" id="{48EA9437-2C31-3630-BAEE-BB2AF2E8274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6" name="Flowchart: Connector 335">
              <a:extLst>
                <a:ext uri="{FF2B5EF4-FFF2-40B4-BE49-F238E27FC236}">
                  <a16:creationId xmlns:a16="http://schemas.microsoft.com/office/drawing/2014/main" id="{F9BEEEEA-8C0E-61CC-3A70-165ABD158013}"/>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37" name="Freeform: Shape 336">
            <a:extLst>
              <a:ext uri="{FF2B5EF4-FFF2-40B4-BE49-F238E27FC236}">
                <a16:creationId xmlns:a16="http://schemas.microsoft.com/office/drawing/2014/main" id="{2004CBFC-1295-E365-BC61-1596F80DCDA2}"/>
              </a:ext>
            </a:extLst>
          </p:cNvPr>
          <p:cNvSpPr/>
          <p:nvPr/>
        </p:nvSpPr>
        <p:spPr>
          <a:xfrm>
            <a:off x="860053" y="2692425"/>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8" name="Freeform: Shape 337">
            <a:extLst>
              <a:ext uri="{FF2B5EF4-FFF2-40B4-BE49-F238E27FC236}">
                <a16:creationId xmlns:a16="http://schemas.microsoft.com/office/drawing/2014/main" id="{1093C683-BEC9-9380-7679-7A0AF12FCCD9}"/>
              </a:ext>
            </a:extLst>
          </p:cNvPr>
          <p:cNvSpPr/>
          <p:nvPr/>
        </p:nvSpPr>
        <p:spPr>
          <a:xfrm>
            <a:off x="1401797" y="2679931"/>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9" name="Freeform: Shape 338">
            <a:extLst>
              <a:ext uri="{FF2B5EF4-FFF2-40B4-BE49-F238E27FC236}">
                <a16:creationId xmlns:a16="http://schemas.microsoft.com/office/drawing/2014/main" id="{4BA89D5C-4A96-024C-1523-28B20B8B3699}"/>
              </a:ext>
            </a:extLst>
          </p:cNvPr>
          <p:cNvSpPr/>
          <p:nvPr/>
        </p:nvSpPr>
        <p:spPr>
          <a:xfrm>
            <a:off x="1886372" y="2910009"/>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0" name="Freeform: Shape 339">
            <a:extLst>
              <a:ext uri="{FF2B5EF4-FFF2-40B4-BE49-F238E27FC236}">
                <a16:creationId xmlns:a16="http://schemas.microsoft.com/office/drawing/2014/main" id="{FD8354BF-5A88-3378-7230-5AA50BEC0C5B}"/>
              </a:ext>
            </a:extLst>
          </p:cNvPr>
          <p:cNvSpPr/>
          <p:nvPr/>
        </p:nvSpPr>
        <p:spPr>
          <a:xfrm>
            <a:off x="2519641" y="2966217"/>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1" name="Freeform: Shape 340">
            <a:extLst>
              <a:ext uri="{FF2B5EF4-FFF2-40B4-BE49-F238E27FC236}">
                <a16:creationId xmlns:a16="http://schemas.microsoft.com/office/drawing/2014/main" id="{47A024DC-6CC4-52B7-5988-12A37510F550}"/>
              </a:ext>
            </a:extLst>
          </p:cNvPr>
          <p:cNvSpPr/>
          <p:nvPr/>
        </p:nvSpPr>
        <p:spPr>
          <a:xfrm>
            <a:off x="3347521" y="3069656"/>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2" name="Freeform: Shape 341">
            <a:extLst>
              <a:ext uri="{FF2B5EF4-FFF2-40B4-BE49-F238E27FC236}">
                <a16:creationId xmlns:a16="http://schemas.microsoft.com/office/drawing/2014/main" id="{FBE8013B-8D5C-4BA0-67BE-286015DB1314}"/>
              </a:ext>
            </a:extLst>
          </p:cNvPr>
          <p:cNvSpPr/>
          <p:nvPr/>
        </p:nvSpPr>
        <p:spPr>
          <a:xfrm>
            <a:off x="3856810" y="2807092"/>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3" name="Freeform: Shape 342">
            <a:extLst>
              <a:ext uri="{FF2B5EF4-FFF2-40B4-BE49-F238E27FC236}">
                <a16:creationId xmlns:a16="http://schemas.microsoft.com/office/drawing/2014/main" id="{C1CDF25B-2F79-ED98-03B7-EEB81B01D221}"/>
              </a:ext>
            </a:extLst>
          </p:cNvPr>
          <p:cNvSpPr/>
          <p:nvPr/>
        </p:nvSpPr>
        <p:spPr>
          <a:xfrm>
            <a:off x="3397818" y="3503755"/>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4" name="Freeform: Shape 343">
            <a:extLst>
              <a:ext uri="{FF2B5EF4-FFF2-40B4-BE49-F238E27FC236}">
                <a16:creationId xmlns:a16="http://schemas.microsoft.com/office/drawing/2014/main" id="{B5877A91-305F-98D9-2B1F-1293C43DDC2C}"/>
              </a:ext>
            </a:extLst>
          </p:cNvPr>
          <p:cNvSpPr/>
          <p:nvPr/>
        </p:nvSpPr>
        <p:spPr>
          <a:xfrm>
            <a:off x="2684647" y="3509468"/>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5" name="Freeform: Shape 344">
            <a:extLst>
              <a:ext uri="{FF2B5EF4-FFF2-40B4-BE49-F238E27FC236}">
                <a16:creationId xmlns:a16="http://schemas.microsoft.com/office/drawing/2014/main" id="{A0B64518-315B-C7E4-5D3C-16828A4F801D}"/>
              </a:ext>
            </a:extLst>
          </p:cNvPr>
          <p:cNvSpPr/>
          <p:nvPr/>
        </p:nvSpPr>
        <p:spPr>
          <a:xfrm>
            <a:off x="1550190" y="3503754"/>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6" name="Freeform: Shape 345">
            <a:extLst>
              <a:ext uri="{FF2B5EF4-FFF2-40B4-BE49-F238E27FC236}">
                <a16:creationId xmlns:a16="http://schemas.microsoft.com/office/drawing/2014/main" id="{095135CA-9282-6473-FC30-99CEA426C470}"/>
              </a:ext>
            </a:extLst>
          </p:cNvPr>
          <p:cNvSpPr/>
          <p:nvPr/>
        </p:nvSpPr>
        <p:spPr>
          <a:xfrm>
            <a:off x="860053" y="3344414"/>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7" name="Freeform: Shape 346">
            <a:extLst>
              <a:ext uri="{FF2B5EF4-FFF2-40B4-BE49-F238E27FC236}">
                <a16:creationId xmlns:a16="http://schemas.microsoft.com/office/drawing/2014/main" id="{6757639F-BB00-B1D7-6AE4-59944B357196}"/>
              </a:ext>
            </a:extLst>
          </p:cNvPr>
          <p:cNvSpPr/>
          <p:nvPr/>
        </p:nvSpPr>
        <p:spPr>
          <a:xfrm>
            <a:off x="4228902" y="3291283"/>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50" name="Group 349">
            <a:extLst>
              <a:ext uri="{FF2B5EF4-FFF2-40B4-BE49-F238E27FC236}">
                <a16:creationId xmlns:a16="http://schemas.microsoft.com/office/drawing/2014/main" id="{CAC23EA0-232A-59EB-A959-2DA33F707A23}"/>
              </a:ext>
            </a:extLst>
          </p:cNvPr>
          <p:cNvGrpSpPr/>
          <p:nvPr/>
        </p:nvGrpSpPr>
        <p:grpSpPr>
          <a:xfrm>
            <a:off x="7194785" y="1939538"/>
            <a:ext cx="152400" cy="381000"/>
            <a:chOff x="1676400" y="2895600"/>
            <a:chExt cx="152400" cy="381000"/>
          </a:xfrm>
        </p:grpSpPr>
        <p:cxnSp>
          <p:nvCxnSpPr>
            <p:cNvPr id="351" name="Straight Connector 350">
              <a:extLst>
                <a:ext uri="{FF2B5EF4-FFF2-40B4-BE49-F238E27FC236}">
                  <a16:creationId xmlns:a16="http://schemas.microsoft.com/office/drawing/2014/main" id="{078222BE-A024-2F85-CFA4-28D95487B7E5}"/>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2" name="Flowchart: Connector 351">
              <a:extLst>
                <a:ext uri="{FF2B5EF4-FFF2-40B4-BE49-F238E27FC236}">
                  <a16:creationId xmlns:a16="http://schemas.microsoft.com/office/drawing/2014/main" id="{0ABCDDB7-C186-3B78-14F3-2DD45248860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53" name="Group 352">
            <a:extLst>
              <a:ext uri="{FF2B5EF4-FFF2-40B4-BE49-F238E27FC236}">
                <a16:creationId xmlns:a16="http://schemas.microsoft.com/office/drawing/2014/main" id="{CA66C1E6-ED22-6C6B-8113-7C6A7E153745}"/>
              </a:ext>
            </a:extLst>
          </p:cNvPr>
          <p:cNvGrpSpPr/>
          <p:nvPr/>
        </p:nvGrpSpPr>
        <p:grpSpPr>
          <a:xfrm>
            <a:off x="7406618" y="1821312"/>
            <a:ext cx="152400" cy="381000"/>
            <a:chOff x="1676400" y="2895600"/>
            <a:chExt cx="152400" cy="381000"/>
          </a:xfrm>
        </p:grpSpPr>
        <p:cxnSp>
          <p:nvCxnSpPr>
            <p:cNvPr id="354" name="Straight Connector 353">
              <a:extLst>
                <a:ext uri="{FF2B5EF4-FFF2-40B4-BE49-F238E27FC236}">
                  <a16:creationId xmlns:a16="http://schemas.microsoft.com/office/drawing/2014/main" id="{B6D817AF-ED3E-C57D-CFE1-32EE37EBA034}"/>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5" name="Flowchart: Connector 354">
              <a:extLst>
                <a:ext uri="{FF2B5EF4-FFF2-40B4-BE49-F238E27FC236}">
                  <a16:creationId xmlns:a16="http://schemas.microsoft.com/office/drawing/2014/main" id="{9B332931-E347-A37A-3234-5AD0D390FA8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56" name="Group 355">
            <a:extLst>
              <a:ext uri="{FF2B5EF4-FFF2-40B4-BE49-F238E27FC236}">
                <a16:creationId xmlns:a16="http://schemas.microsoft.com/office/drawing/2014/main" id="{7E69B55D-8DF8-84FF-BC23-E846A0958D8F}"/>
              </a:ext>
            </a:extLst>
          </p:cNvPr>
          <p:cNvGrpSpPr/>
          <p:nvPr/>
        </p:nvGrpSpPr>
        <p:grpSpPr>
          <a:xfrm>
            <a:off x="8614383" y="1838033"/>
            <a:ext cx="152400" cy="381000"/>
            <a:chOff x="1676400" y="2895600"/>
            <a:chExt cx="152400" cy="381000"/>
          </a:xfrm>
        </p:grpSpPr>
        <p:cxnSp>
          <p:nvCxnSpPr>
            <p:cNvPr id="357" name="Straight Connector 356">
              <a:extLst>
                <a:ext uri="{FF2B5EF4-FFF2-40B4-BE49-F238E27FC236}">
                  <a16:creationId xmlns:a16="http://schemas.microsoft.com/office/drawing/2014/main" id="{03B957BC-04E0-B805-DC6F-C3C8408473E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8" name="Flowchart: Connector 357">
              <a:extLst>
                <a:ext uri="{FF2B5EF4-FFF2-40B4-BE49-F238E27FC236}">
                  <a16:creationId xmlns:a16="http://schemas.microsoft.com/office/drawing/2014/main" id="{218257F6-ADE8-ED6B-4C98-C55032A9A48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59" name="Group 358">
            <a:extLst>
              <a:ext uri="{FF2B5EF4-FFF2-40B4-BE49-F238E27FC236}">
                <a16:creationId xmlns:a16="http://schemas.microsoft.com/office/drawing/2014/main" id="{21348E27-3184-031D-DFA0-8AB52890FBD4}"/>
              </a:ext>
            </a:extLst>
          </p:cNvPr>
          <p:cNvGrpSpPr/>
          <p:nvPr/>
        </p:nvGrpSpPr>
        <p:grpSpPr>
          <a:xfrm>
            <a:off x="8455289" y="1804733"/>
            <a:ext cx="152400" cy="381000"/>
            <a:chOff x="1676400" y="2895600"/>
            <a:chExt cx="152400" cy="381000"/>
          </a:xfrm>
        </p:grpSpPr>
        <p:cxnSp>
          <p:nvCxnSpPr>
            <p:cNvPr id="360" name="Straight Connector 359">
              <a:extLst>
                <a:ext uri="{FF2B5EF4-FFF2-40B4-BE49-F238E27FC236}">
                  <a16:creationId xmlns:a16="http://schemas.microsoft.com/office/drawing/2014/main" id="{182EF7B8-6F28-3C31-4BCA-4BC4459B20F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1" name="Flowchart: Connector 360">
              <a:extLst>
                <a:ext uri="{FF2B5EF4-FFF2-40B4-BE49-F238E27FC236}">
                  <a16:creationId xmlns:a16="http://schemas.microsoft.com/office/drawing/2014/main" id="{7F16BCFB-B498-E634-CE1D-E428B601085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62" name="Group 361">
            <a:extLst>
              <a:ext uri="{FF2B5EF4-FFF2-40B4-BE49-F238E27FC236}">
                <a16:creationId xmlns:a16="http://schemas.microsoft.com/office/drawing/2014/main" id="{D1262BD4-C9AC-08DD-943A-443D4B6F7F5C}"/>
              </a:ext>
            </a:extLst>
          </p:cNvPr>
          <p:cNvGrpSpPr/>
          <p:nvPr/>
        </p:nvGrpSpPr>
        <p:grpSpPr>
          <a:xfrm>
            <a:off x="8854625" y="1876133"/>
            <a:ext cx="152400" cy="381000"/>
            <a:chOff x="1676400" y="2895600"/>
            <a:chExt cx="152400" cy="381000"/>
          </a:xfrm>
        </p:grpSpPr>
        <p:cxnSp>
          <p:nvCxnSpPr>
            <p:cNvPr id="363" name="Straight Connector 362">
              <a:extLst>
                <a:ext uri="{FF2B5EF4-FFF2-40B4-BE49-F238E27FC236}">
                  <a16:creationId xmlns:a16="http://schemas.microsoft.com/office/drawing/2014/main" id="{61D39DB7-FE43-EABC-4331-BAE1CCAC7A6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4" name="Flowchart: Connector 363">
              <a:extLst>
                <a:ext uri="{FF2B5EF4-FFF2-40B4-BE49-F238E27FC236}">
                  <a16:creationId xmlns:a16="http://schemas.microsoft.com/office/drawing/2014/main" id="{F905D7D7-1B79-CB18-FCF3-2AAE2D1C515B}"/>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65" name="Group 364">
            <a:extLst>
              <a:ext uri="{FF2B5EF4-FFF2-40B4-BE49-F238E27FC236}">
                <a16:creationId xmlns:a16="http://schemas.microsoft.com/office/drawing/2014/main" id="{4BE89030-9AD7-D9AC-450E-1DBF84C10E6B}"/>
              </a:ext>
            </a:extLst>
          </p:cNvPr>
          <p:cNvGrpSpPr/>
          <p:nvPr/>
        </p:nvGrpSpPr>
        <p:grpSpPr>
          <a:xfrm>
            <a:off x="9054322" y="1813904"/>
            <a:ext cx="152400" cy="381000"/>
            <a:chOff x="1676400" y="2895600"/>
            <a:chExt cx="152400" cy="381000"/>
          </a:xfrm>
        </p:grpSpPr>
        <p:cxnSp>
          <p:nvCxnSpPr>
            <p:cNvPr id="366" name="Straight Connector 365">
              <a:extLst>
                <a:ext uri="{FF2B5EF4-FFF2-40B4-BE49-F238E27FC236}">
                  <a16:creationId xmlns:a16="http://schemas.microsoft.com/office/drawing/2014/main" id="{3FB6C720-6B69-82B7-2181-DA65DB145C87}"/>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7" name="Flowchart: Connector 366">
              <a:extLst>
                <a:ext uri="{FF2B5EF4-FFF2-40B4-BE49-F238E27FC236}">
                  <a16:creationId xmlns:a16="http://schemas.microsoft.com/office/drawing/2014/main" id="{1128F6C7-2162-E200-0733-44F03E002C9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68" name="Group 367">
            <a:extLst>
              <a:ext uri="{FF2B5EF4-FFF2-40B4-BE49-F238E27FC236}">
                <a16:creationId xmlns:a16="http://schemas.microsoft.com/office/drawing/2014/main" id="{1FBDDE49-FB4A-CC9E-5D68-BD32BBDCAF98}"/>
              </a:ext>
            </a:extLst>
          </p:cNvPr>
          <p:cNvGrpSpPr/>
          <p:nvPr/>
        </p:nvGrpSpPr>
        <p:grpSpPr>
          <a:xfrm>
            <a:off x="9268212" y="1867140"/>
            <a:ext cx="152400" cy="381000"/>
            <a:chOff x="1676400" y="2895600"/>
            <a:chExt cx="152400" cy="381000"/>
          </a:xfrm>
        </p:grpSpPr>
        <p:cxnSp>
          <p:nvCxnSpPr>
            <p:cNvPr id="369" name="Straight Connector 368">
              <a:extLst>
                <a:ext uri="{FF2B5EF4-FFF2-40B4-BE49-F238E27FC236}">
                  <a16:creationId xmlns:a16="http://schemas.microsoft.com/office/drawing/2014/main" id="{3DEADA06-2EAE-2166-4611-573FB666313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0" name="Flowchart: Connector 369">
              <a:extLst>
                <a:ext uri="{FF2B5EF4-FFF2-40B4-BE49-F238E27FC236}">
                  <a16:creationId xmlns:a16="http://schemas.microsoft.com/office/drawing/2014/main" id="{3577F715-B6D6-BA55-B14E-A6377189EBA6}"/>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71" name="Group 370">
            <a:extLst>
              <a:ext uri="{FF2B5EF4-FFF2-40B4-BE49-F238E27FC236}">
                <a16:creationId xmlns:a16="http://schemas.microsoft.com/office/drawing/2014/main" id="{CBD2D10A-5E30-564F-3791-BD93C5DD6C36}"/>
              </a:ext>
            </a:extLst>
          </p:cNvPr>
          <p:cNvGrpSpPr/>
          <p:nvPr/>
        </p:nvGrpSpPr>
        <p:grpSpPr>
          <a:xfrm>
            <a:off x="9534906" y="1832441"/>
            <a:ext cx="152400" cy="381000"/>
            <a:chOff x="1676400" y="2895600"/>
            <a:chExt cx="152400" cy="381000"/>
          </a:xfrm>
        </p:grpSpPr>
        <p:cxnSp>
          <p:nvCxnSpPr>
            <p:cNvPr id="372" name="Straight Connector 371">
              <a:extLst>
                <a:ext uri="{FF2B5EF4-FFF2-40B4-BE49-F238E27FC236}">
                  <a16:creationId xmlns:a16="http://schemas.microsoft.com/office/drawing/2014/main" id="{2B5BC6B9-1775-2C3C-5FA5-B7BA7B71086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3" name="Flowchart: Connector 372">
              <a:extLst>
                <a:ext uri="{FF2B5EF4-FFF2-40B4-BE49-F238E27FC236}">
                  <a16:creationId xmlns:a16="http://schemas.microsoft.com/office/drawing/2014/main" id="{84C8D950-C12B-9E12-011A-26391838606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74" name="Group 373">
            <a:extLst>
              <a:ext uri="{FF2B5EF4-FFF2-40B4-BE49-F238E27FC236}">
                <a16:creationId xmlns:a16="http://schemas.microsoft.com/office/drawing/2014/main" id="{CA458788-DFF8-876D-7B98-3FE2246D4E30}"/>
              </a:ext>
            </a:extLst>
          </p:cNvPr>
          <p:cNvGrpSpPr/>
          <p:nvPr/>
        </p:nvGrpSpPr>
        <p:grpSpPr>
          <a:xfrm>
            <a:off x="9736936" y="1905902"/>
            <a:ext cx="152400" cy="381000"/>
            <a:chOff x="1676400" y="2895600"/>
            <a:chExt cx="152400" cy="381000"/>
          </a:xfrm>
        </p:grpSpPr>
        <p:cxnSp>
          <p:nvCxnSpPr>
            <p:cNvPr id="375" name="Straight Connector 374">
              <a:extLst>
                <a:ext uri="{FF2B5EF4-FFF2-40B4-BE49-F238E27FC236}">
                  <a16:creationId xmlns:a16="http://schemas.microsoft.com/office/drawing/2014/main" id="{6AD0020F-6892-D086-38C5-5E3EE1315CB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6" name="Flowchart: Connector 375">
              <a:extLst>
                <a:ext uri="{FF2B5EF4-FFF2-40B4-BE49-F238E27FC236}">
                  <a16:creationId xmlns:a16="http://schemas.microsoft.com/office/drawing/2014/main" id="{090E0B50-EAD6-9B1E-29B7-8DA5B3465C2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77" name="Group 376">
            <a:extLst>
              <a:ext uri="{FF2B5EF4-FFF2-40B4-BE49-F238E27FC236}">
                <a16:creationId xmlns:a16="http://schemas.microsoft.com/office/drawing/2014/main" id="{08A6277A-B183-64C5-F61C-1BF9CE31789E}"/>
              </a:ext>
            </a:extLst>
          </p:cNvPr>
          <p:cNvGrpSpPr/>
          <p:nvPr/>
        </p:nvGrpSpPr>
        <p:grpSpPr>
          <a:xfrm>
            <a:off x="9966953" y="1842298"/>
            <a:ext cx="152400" cy="381000"/>
            <a:chOff x="1676400" y="2895600"/>
            <a:chExt cx="152400" cy="381000"/>
          </a:xfrm>
        </p:grpSpPr>
        <p:cxnSp>
          <p:nvCxnSpPr>
            <p:cNvPr id="378" name="Straight Connector 377">
              <a:extLst>
                <a:ext uri="{FF2B5EF4-FFF2-40B4-BE49-F238E27FC236}">
                  <a16:creationId xmlns:a16="http://schemas.microsoft.com/office/drawing/2014/main" id="{DDB4D566-0CEF-3B65-99AA-B219117F67C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9" name="Flowchart: Connector 378">
              <a:extLst>
                <a:ext uri="{FF2B5EF4-FFF2-40B4-BE49-F238E27FC236}">
                  <a16:creationId xmlns:a16="http://schemas.microsoft.com/office/drawing/2014/main" id="{A8154764-C6DC-4DE0-A94E-6ED7A898EA1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80" name="Group 379">
            <a:extLst>
              <a:ext uri="{FF2B5EF4-FFF2-40B4-BE49-F238E27FC236}">
                <a16:creationId xmlns:a16="http://schemas.microsoft.com/office/drawing/2014/main" id="{5C24BD9A-FC38-6CA9-D4E9-F0C4008EFC33}"/>
              </a:ext>
            </a:extLst>
          </p:cNvPr>
          <p:cNvGrpSpPr/>
          <p:nvPr/>
        </p:nvGrpSpPr>
        <p:grpSpPr>
          <a:xfrm>
            <a:off x="10198023" y="1870541"/>
            <a:ext cx="152400" cy="381000"/>
            <a:chOff x="1676400" y="2895600"/>
            <a:chExt cx="152400" cy="381000"/>
          </a:xfrm>
        </p:grpSpPr>
        <p:cxnSp>
          <p:nvCxnSpPr>
            <p:cNvPr id="381" name="Straight Connector 380">
              <a:extLst>
                <a:ext uri="{FF2B5EF4-FFF2-40B4-BE49-F238E27FC236}">
                  <a16:creationId xmlns:a16="http://schemas.microsoft.com/office/drawing/2014/main" id="{C5CBF56D-F15F-5919-7ED0-A811FB031895}"/>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82" name="Flowchart: Connector 381">
              <a:extLst>
                <a:ext uri="{FF2B5EF4-FFF2-40B4-BE49-F238E27FC236}">
                  <a16:creationId xmlns:a16="http://schemas.microsoft.com/office/drawing/2014/main" id="{4F4CBAA9-A4E2-A9AB-4373-70695709894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83" name="Group 382">
            <a:extLst>
              <a:ext uri="{FF2B5EF4-FFF2-40B4-BE49-F238E27FC236}">
                <a16:creationId xmlns:a16="http://schemas.microsoft.com/office/drawing/2014/main" id="{739EAE71-C4A7-5A77-8EE2-671C97BBC961}"/>
              </a:ext>
            </a:extLst>
          </p:cNvPr>
          <p:cNvGrpSpPr/>
          <p:nvPr/>
        </p:nvGrpSpPr>
        <p:grpSpPr>
          <a:xfrm>
            <a:off x="10402937" y="2002446"/>
            <a:ext cx="152400" cy="381000"/>
            <a:chOff x="1676400" y="2895600"/>
            <a:chExt cx="152400" cy="381000"/>
          </a:xfrm>
        </p:grpSpPr>
        <p:cxnSp>
          <p:nvCxnSpPr>
            <p:cNvPr id="3072" name="Straight Connector 3071">
              <a:extLst>
                <a:ext uri="{FF2B5EF4-FFF2-40B4-BE49-F238E27FC236}">
                  <a16:creationId xmlns:a16="http://schemas.microsoft.com/office/drawing/2014/main" id="{E05C2156-9BD4-9502-A9D2-9C7BDCB45C2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73" name="Flowchart: Connector 3072">
              <a:extLst>
                <a:ext uri="{FF2B5EF4-FFF2-40B4-BE49-F238E27FC236}">
                  <a16:creationId xmlns:a16="http://schemas.microsoft.com/office/drawing/2014/main" id="{BC96ABFC-6A8B-79C1-C039-D22ADE0B3CCE}"/>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075" name="Group 3074">
            <a:extLst>
              <a:ext uri="{FF2B5EF4-FFF2-40B4-BE49-F238E27FC236}">
                <a16:creationId xmlns:a16="http://schemas.microsoft.com/office/drawing/2014/main" id="{0B44FB40-0D0F-1870-02AE-332F948C3A14}"/>
              </a:ext>
            </a:extLst>
          </p:cNvPr>
          <p:cNvGrpSpPr/>
          <p:nvPr/>
        </p:nvGrpSpPr>
        <p:grpSpPr>
          <a:xfrm>
            <a:off x="10604915" y="1928204"/>
            <a:ext cx="152400" cy="381000"/>
            <a:chOff x="1676400" y="2895600"/>
            <a:chExt cx="152400" cy="381000"/>
          </a:xfrm>
        </p:grpSpPr>
        <p:cxnSp>
          <p:nvCxnSpPr>
            <p:cNvPr id="3077" name="Straight Connector 3076">
              <a:extLst>
                <a:ext uri="{FF2B5EF4-FFF2-40B4-BE49-F238E27FC236}">
                  <a16:creationId xmlns:a16="http://schemas.microsoft.com/office/drawing/2014/main" id="{55C5F057-0CBB-4A3C-AA94-33EC5A8ECF5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78" name="Flowchart: Connector 3077">
              <a:extLst>
                <a:ext uri="{FF2B5EF4-FFF2-40B4-BE49-F238E27FC236}">
                  <a16:creationId xmlns:a16="http://schemas.microsoft.com/office/drawing/2014/main" id="{67D85D8D-7810-DC2D-2366-0267AB1DABF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080" name="Group 3079">
            <a:extLst>
              <a:ext uri="{FF2B5EF4-FFF2-40B4-BE49-F238E27FC236}">
                <a16:creationId xmlns:a16="http://schemas.microsoft.com/office/drawing/2014/main" id="{183BEEE4-E04B-8714-D386-9E3D8592B8B0}"/>
              </a:ext>
            </a:extLst>
          </p:cNvPr>
          <p:cNvGrpSpPr/>
          <p:nvPr/>
        </p:nvGrpSpPr>
        <p:grpSpPr>
          <a:xfrm>
            <a:off x="10804154" y="1842298"/>
            <a:ext cx="152400" cy="381000"/>
            <a:chOff x="1676400" y="2895600"/>
            <a:chExt cx="152400" cy="381000"/>
          </a:xfrm>
        </p:grpSpPr>
        <p:cxnSp>
          <p:nvCxnSpPr>
            <p:cNvPr id="3081" name="Straight Connector 3080">
              <a:extLst>
                <a:ext uri="{FF2B5EF4-FFF2-40B4-BE49-F238E27FC236}">
                  <a16:creationId xmlns:a16="http://schemas.microsoft.com/office/drawing/2014/main" id="{791C5DFE-43DA-E759-4299-F43EF6EE9F8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82" name="Flowchart: Connector 3081">
              <a:extLst>
                <a:ext uri="{FF2B5EF4-FFF2-40B4-BE49-F238E27FC236}">
                  <a16:creationId xmlns:a16="http://schemas.microsoft.com/office/drawing/2014/main" id="{E1D43EF2-C85B-F666-3413-937115BAF75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083" name="Group 3082">
            <a:extLst>
              <a:ext uri="{FF2B5EF4-FFF2-40B4-BE49-F238E27FC236}">
                <a16:creationId xmlns:a16="http://schemas.microsoft.com/office/drawing/2014/main" id="{3F0E6B88-33A3-4853-52FF-981943145455}"/>
              </a:ext>
            </a:extLst>
          </p:cNvPr>
          <p:cNvGrpSpPr/>
          <p:nvPr/>
        </p:nvGrpSpPr>
        <p:grpSpPr>
          <a:xfrm>
            <a:off x="10998286" y="1925954"/>
            <a:ext cx="152400" cy="381000"/>
            <a:chOff x="1676400" y="2895600"/>
            <a:chExt cx="152400" cy="381000"/>
          </a:xfrm>
        </p:grpSpPr>
        <p:cxnSp>
          <p:nvCxnSpPr>
            <p:cNvPr id="3084" name="Straight Connector 3083">
              <a:extLst>
                <a:ext uri="{FF2B5EF4-FFF2-40B4-BE49-F238E27FC236}">
                  <a16:creationId xmlns:a16="http://schemas.microsoft.com/office/drawing/2014/main" id="{BF0693FE-59C7-9456-74CD-DD5DE692906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85" name="Flowchart: Connector 3084">
              <a:extLst>
                <a:ext uri="{FF2B5EF4-FFF2-40B4-BE49-F238E27FC236}">
                  <a16:creationId xmlns:a16="http://schemas.microsoft.com/office/drawing/2014/main" id="{BC17FB25-5B1E-576F-B87B-382A7152B2E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086" name="Group 3085">
            <a:extLst>
              <a:ext uri="{FF2B5EF4-FFF2-40B4-BE49-F238E27FC236}">
                <a16:creationId xmlns:a16="http://schemas.microsoft.com/office/drawing/2014/main" id="{05E55788-033B-C7EF-44EC-D53E86B15EB1}"/>
              </a:ext>
            </a:extLst>
          </p:cNvPr>
          <p:cNvGrpSpPr/>
          <p:nvPr/>
        </p:nvGrpSpPr>
        <p:grpSpPr>
          <a:xfrm>
            <a:off x="11221352" y="1977638"/>
            <a:ext cx="152400" cy="381000"/>
            <a:chOff x="1676400" y="2895600"/>
            <a:chExt cx="152400" cy="381000"/>
          </a:xfrm>
        </p:grpSpPr>
        <p:cxnSp>
          <p:nvCxnSpPr>
            <p:cNvPr id="3087" name="Straight Connector 3086">
              <a:extLst>
                <a:ext uri="{FF2B5EF4-FFF2-40B4-BE49-F238E27FC236}">
                  <a16:creationId xmlns:a16="http://schemas.microsoft.com/office/drawing/2014/main" id="{9322D871-94F5-D72F-51A8-98518472023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88" name="Flowchart: Connector 3087">
              <a:extLst>
                <a:ext uri="{FF2B5EF4-FFF2-40B4-BE49-F238E27FC236}">
                  <a16:creationId xmlns:a16="http://schemas.microsoft.com/office/drawing/2014/main" id="{01007A3A-BDD2-8034-144D-EBD66F76434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089" name="Group 3088">
            <a:extLst>
              <a:ext uri="{FF2B5EF4-FFF2-40B4-BE49-F238E27FC236}">
                <a16:creationId xmlns:a16="http://schemas.microsoft.com/office/drawing/2014/main" id="{11553F2C-7BD0-61BD-F09A-F2924778FF26}"/>
              </a:ext>
            </a:extLst>
          </p:cNvPr>
          <p:cNvGrpSpPr/>
          <p:nvPr/>
        </p:nvGrpSpPr>
        <p:grpSpPr>
          <a:xfrm>
            <a:off x="11431315" y="1891413"/>
            <a:ext cx="152400" cy="381000"/>
            <a:chOff x="1676400" y="2895600"/>
            <a:chExt cx="152400" cy="381000"/>
          </a:xfrm>
        </p:grpSpPr>
        <p:cxnSp>
          <p:nvCxnSpPr>
            <p:cNvPr id="3090" name="Straight Connector 3089">
              <a:extLst>
                <a:ext uri="{FF2B5EF4-FFF2-40B4-BE49-F238E27FC236}">
                  <a16:creationId xmlns:a16="http://schemas.microsoft.com/office/drawing/2014/main" id="{37B587A3-965F-C157-3387-802E028B9D2A}"/>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91" name="Flowchart: Connector 3090">
              <a:extLst>
                <a:ext uri="{FF2B5EF4-FFF2-40B4-BE49-F238E27FC236}">
                  <a16:creationId xmlns:a16="http://schemas.microsoft.com/office/drawing/2014/main" id="{33654B7C-D7E7-9BCB-F0F8-6FA408B5F279}"/>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092" name="Flowchart: Connector 3091">
            <a:extLst>
              <a:ext uri="{FF2B5EF4-FFF2-40B4-BE49-F238E27FC236}">
                <a16:creationId xmlns:a16="http://schemas.microsoft.com/office/drawing/2014/main" id="{ADB762B8-810D-838F-1200-B948E3C6ACAF}"/>
              </a:ext>
            </a:extLst>
          </p:cNvPr>
          <p:cNvSpPr/>
          <p:nvPr/>
        </p:nvSpPr>
        <p:spPr>
          <a:xfrm>
            <a:off x="7815819" y="2996025"/>
            <a:ext cx="457200" cy="457200"/>
          </a:xfrm>
          <a:prstGeom prst="flowChartConnector">
            <a:avLst/>
          </a:prstGeom>
          <a:solidFill>
            <a:srgbClr val="F5D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093" name="Group 3092">
            <a:extLst>
              <a:ext uri="{FF2B5EF4-FFF2-40B4-BE49-F238E27FC236}">
                <a16:creationId xmlns:a16="http://schemas.microsoft.com/office/drawing/2014/main" id="{BD4A27A0-8D6E-E7F1-1E73-4DAF170E3C76}"/>
              </a:ext>
            </a:extLst>
          </p:cNvPr>
          <p:cNvGrpSpPr/>
          <p:nvPr/>
        </p:nvGrpSpPr>
        <p:grpSpPr>
          <a:xfrm rot="7497054">
            <a:off x="7691766" y="2859387"/>
            <a:ext cx="152400" cy="381000"/>
            <a:chOff x="1676400" y="2895600"/>
            <a:chExt cx="152400" cy="381000"/>
          </a:xfrm>
        </p:grpSpPr>
        <p:cxnSp>
          <p:nvCxnSpPr>
            <p:cNvPr id="3094" name="Straight Connector 3093">
              <a:extLst>
                <a:ext uri="{FF2B5EF4-FFF2-40B4-BE49-F238E27FC236}">
                  <a16:creationId xmlns:a16="http://schemas.microsoft.com/office/drawing/2014/main" id="{CBAB7504-2921-8D32-5517-7BAE9A2F72A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95" name="Flowchart: Connector 3094">
              <a:extLst>
                <a:ext uri="{FF2B5EF4-FFF2-40B4-BE49-F238E27FC236}">
                  <a16:creationId xmlns:a16="http://schemas.microsoft.com/office/drawing/2014/main" id="{D9716E10-598A-F0F3-AFC1-E0DBEC6F4CA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096" name="Group 3095">
            <a:extLst>
              <a:ext uri="{FF2B5EF4-FFF2-40B4-BE49-F238E27FC236}">
                <a16:creationId xmlns:a16="http://schemas.microsoft.com/office/drawing/2014/main" id="{00A4A4DA-035F-FE07-99C4-26B2F5999B76}"/>
              </a:ext>
            </a:extLst>
          </p:cNvPr>
          <p:cNvGrpSpPr/>
          <p:nvPr/>
        </p:nvGrpSpPr>
        <p:grpSpPr>
          <a:xfrm rot="6082951">
            <a:off x="7624257" y="3015731"/>
            <a:ext cx="152400" cy="381000"/>
            <a:chOff x="1676400" y="2895600"/>
            <a:chExt cx="152400" cy="381000"/>
          </a:xfrm>
        </p:grpSpPr>
        <p:cxnSp>
          <p:nvCxnSpPr>
            <p:cNvPr id="3097" name="Straight Connector 3096">
              <a:extLst>
                <a:ext uri="{FF2B5EF4-FFF2-40B4-BE49-F238E27FC236}">
                  <a16:creationId xmlns:a16="http://schemas.microsoft.com/office/drawing/2014/main" id="{DA097469-7B22-D9FB-978C-FE1CC77AB3BC}"/>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98" name="Flowchart: Connector 3097">
              <a:extLst>
                <a:ext uri="{FF2B5EF4-FFF2-40B4-BE49-F238E27FC236}">
                  <a16:creationId xmlns:a16="http://schemas.microsoft.com/office/drawing/2014/main" id="{42FCCEBB-4B87-7A9D-8F27-74DC5108E99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099" name="Group 3098">
            <a:extLst>
              <a:ext uri="{FF2B5EF4-FFF2-40B4-BE49-F238E27FC236}">
                <a16:creationId xmlns:a16="http://schemas.microsoft.com/office/drawing/2014/main" id="{DF620206-BCDB-C638-4D72-412272F76132}"/>
              </a:ext>
            </a:extLst>
          </p:cNvPr>
          <p:cNvGrpSpPr/>
          <p:nvPr/>
        </p:nvGrpSpPr>
        <p:grpSpPr>
          <a:xfrm rot="4352575">
            <a:off x="7657399" y="3181606"/>
            <a:ext cx="152400" cy="381000"/>
            <a:chOff x="1676400" y="2895600"/>
            <a:chExt cx="152400" cy="381000"/>
          </a:xfrm>
        </p:grpSpPr>
        <p:cxnSp>
          <p:nvCxnSpPr>
            <p:cNvPr id="3100" name="Straight Connector 3099">
              <a:extLst>
                <a:ext uri="{FF2B5EF4-FFF2-40B4-BE49-F238E27FC236}">
                  <a16:creationId xmlns:a16="http://schemas.microsoft.com/office/drawing/2014/main" id="{18217876-E9DB-BE48-1D6E-51E554431A1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01" name="Flowchart: Connector 3100">
              <a:extLst>
                <a:ext uri="{FF2B5EF4-FFF2-40B4-BE49-F238E27FC236}">
                  <a16:creationId xmlns:a16="http://schemas.microsoft.com/office/drawing/2014/main" id="{957BC807-F9E0-D2DC-0877-B0FC1B002955}"/>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02" name="Group 3101">
            <a:extLst>
              <a:ext uri="{FF2B5EF4-FFF2-40B4-BE49-F238E27FC236}">
                <a16:creationId xmlns:a16="http://schemas.microsoft.com/office/drawing/2014/main" id="{3041E4B8-B934-4E5D-4198-A6746D1B1DAD}"/>
              </a:ext>
            </a:extLst>
          </p:cNvPr>
          <p:cNvGrpSpPr/>
          <p:nvPr/>
        </p:nvGrpSpPr>
        <p:grpSpPr>
          <a:xfrm rot="2631819">
            <a:off x="7765308" y="3331115"/>
            <a:ext cx="152400" cy="381000"/>
            <a:chOff x="1676400" y="2895600"/>
            <a:chExt cx="152400" cy="381000"/>
          </a:xfrm>
        </p:grpSpPr>
        <p:cxnSp>
          <p:nvCxnSpPr>
            <p:cNvPr id="3103" name="Straight Connector 3102">
              <a:extLst>
                <a:ext uri="{FF2B5EF4-FFF2-40B4-BE49-F238E27FC236}">
                  <a16:creationId xmlns:a16="http://schemas.microsoft.com/office/drawing/2014/main" id="{BFDD3DD2-FC56-98AE-D55E-C443E39585C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04" name="Flowchart: Connector 3103">
              <a:extLst>
                <a:ext uri="{FF2B5EF4-FFF2-40B4-BE49-F238E27FC236}">
                  <a16:creationId xmlns:a16="http://schemas.microsoft.com/office/drawing/2014/main" id="{6939B923-DD13-A0CC-F06A-DC77A2D0E6D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05" name="Group 3104">
            <a:extLst>
              <a:ext uri="{FF2B5EF4-FFF2-40B4-BE49-F238E27FC236}">
                <a16:creationId xmlns:a16="http://schemas.microsoft.com/office/drawing/2014/main" id="{4C432306-7C86-1A2D-BFE9-29CD4B5354ED}"/>
              </a:ext>
            </a:extLst>
          </p:cNvPr>
          <p:cNvGrpSpPr/>
          <p:nvPr/>
        </p:nvGrpSpPr>
        <p:grpSpPr>
          <a:xfrm rot="676492">
            <a:off x="7945702" y="3381369"/>
            <a:ext cx="152400" cy="381000"/>
            <a:chOff x="1676400" y="2895600"/>
            <a:chExt cx="152400" cy="381000"/>
          </a:xfrm>
        </p:grpSpPr>
        <p:cxnSp>
          <p:nvCxnSpPr>
            <p:cNvPr id="3106" name="Straight Connector 3105">
              <a:extLst>
                <a:ext uri="{FF2B5EF4-FFF2-40B4-BE49-F238E27FC236}">
                  <a16:creationId xmlns:a16="http://schemas.microsoft.com/office/drawing/2014/main" id="{E222D424-0ED5-040B-0038-CC53F5F8A6A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07" name="Flowchart: Connector 3106">
              <a:extLst>
                <a:ext uri="{FF2B5EF4-FFF2-40B4-BE49-F238E27FC236}">
                  <a16:creationId xmlns:a16="http://schemas.microsoft.com/office/drawing/2014/main" id="{37061479-12CA-4709-6D38-DBE582AF86B4}"/>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08" name="Group 3107">
            <a:extLst>
              <a:ext uri="{FF2B5EF4-FFF2-40B4-BE49-F238E27FC236}">
                <a16:creationId xmlns:a16="http://schemas.microsoft.com/office/drawing/2014/main" id="{1A75BDAC-C4CB-8AB5-198A-848BB1273C79}"/>
              </a:ext>
            </a:extLst>
          </p:cNvPr>
          <p:cNvGrpSpPr/>
          <p:nvPr/>
        </p:nvGrpSpPr>
        <p:grpSpPr>
          <a:xfrm rot="9231775">
            <a:off x="7841863" y="2775729"/>
            <a:ext cx="152400" cy="381000"/>
            <a:chOff x="1676400" y="2895600"/>
            <a:chExt cx="152400" cy="381000"/>
          </a:xfrm>
        </p:grpSpPr>
        <p:cxnSp>
          <p:nvCxnSpPr>
            <p:cNvPr id="3109" name="Straight Connector 3108">
              <a:extLst>
                <a:ext uri="{FF2B5EF4-FFF2-40B4-BE49-F238E27FC236}">
                  <a16:creationId xmlns:a16="http://schemas.microsoft.com/office/drawing/2014/main" id="{55A1BBC9-E00D-59F8-F95B-A1607483EC7D}"/>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10" name="Flowchart: Connector 3109">
              <a:extLst>
                <a:ext uri="{FF2B5EF4-FFF2-40B4-BE49-F238E27FC236}">
                  <a16:creationId xmlns:a16="http://schemas.microsoft.com/office/drawing/2014/main" id="{147527B3-53B5-E875-BCA4-053E73EE418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11" name="Group 3110">
            <a:extLst>
              <a:ext uri="{FF2B5EF4-FFF2-40B4-BE49-F238E27FC236}">
                <a16:creationId xmlns:a16="http://schemas.microsoft.com/office/drawing/2014/main" id="{5AC0C695-3AAB-64ED-28A8-E141EE77521A}"/>
              </a:ext>
            </a:extLst>
          </p:cNvPr>
          <p:cNvGrpSpPr/>
          <p:nvPr/>
        </p:nvGrpSpPr>
        <p:grpSpPr>
          <a:xfrm rot="20730108">
            <a:off x="8107376" y="3362024"/>
            <a:ext cx="152400" cy="381000"/>
            <a:chOff x="1676400" y="2895600"/>
            <a:chExt cx="152400" cy="381000"/>
          </a:xfrm>
        </p:grpSpPr>
        <p:cxnSp>
          <p:nvCxnSpPr>
            <p:cNvPr id="3112" name="Straight Connector 3111">
              <a:extLst>
                <a:ext uri="{FF2B5EF4-FFF2-40B4-BE49-F238E27FC236}">
                  <a16:creationId xmlns:a16="http://schemas.microsoft.com/office/drawing/2014/main" id="{065C5407-FB11-670E-2935-52C1D877CB08}"/>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13" name="Flowchart: Connector 3112">
              <a:extLst>
                <a:ext uri="{FF2B5EF4-FFF2-40B4-BE49-F238E27FC236}">
                  <a16:creationId xmlns:a16="http://schemas.microsoft.com/office/drawing/2014/main" id="{59BE68BC-0163-F06C-391A-2A8CC6D20D48}"/>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14" name="Group 3113">
            <a:extLst>
              <a:ext uri="{FF2B5EF4-FFF2-40B4-BE49-F238E27FC236}">
                <a16:creationId xmlns:a16="http://schemas.microsoft.com/office/drawing/2014/main" id="{71174AD4-993B-8259-EFD8-FE42F0A26258}"/>
              </a:ext>
            </a:extLst>
          </p:cNvPr>
          <p:cNvGrpSpPr/>
          <p:nvPr/>
        </p:nvGrpSpPr>
        <p:grpSpPr>
          <a:xfrm rot="11188085">
            <a:off x="8025357" y="2748190"/>
            <a:ext cx="152400" cy="381000"/>
            <a:chOff x="1676400" y="2895600"/>
            <a:chExt cx="152400" cy="381000"/>
          </a:xfrm>
        </p:grpSpPr>
        <p:cxnSp>
          <p:nvCxnSpPr>
            <p:cNvPr id="3115" name="Straight Connector 3114">
              <a:extLst>
                <a:ext uri="{FF2B5EF4-FFF2-40B4-BE49-F238E27FC236}">
                  <a16:creationId xmlns:a16="http://schemas.microsoft.com/office/drawing/2014/main" id="{11577D4F-AC58-EDB8-8FD7-608686E43299}"/>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16" name="Flowchart: Connector 3115">
              <a:extLst>
                <a:ext uri="{FF2B5EF4-FFF2-40B4-BE49-F238E27FC236}">
                  <a16:creationId xmlns:a16="http://schemas.microsoft.com/office/drawing/2014/main" id="{007DE1C1-E22E-BA60-90C1-62D867B6346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20" name="Group 3119">
            <a:extLst>
              <a:ext uri="{FF2B5EF4-FFF2-40B4-BE49-F238E27FC236}">
                <a16:creationId xmlns:a16="http://schemas.microsoft.com/office/drawing/2014/main" id="{8F6F184E-B627-45DF-59E3-F2F299565CE6}"/>
              </a:ext>
            </a:extLst>
          </p:cNvPr>
          <p:cNvGrpSpPr/>
          <p:nvPr/>
        </p:nvGrpSpPr>
        <p:grpSpPr>
          <a:xfrm rot="18412342">
            <a:off x="8258786" y="3247432"/>
            <a:ext cx="152400" cy="381000"/>
            <a:chOff x="1676400" y="2895600"/>
            <a:chExt cx="152400" cy="381000"/>
          </a:xfrm>
        </p:grpSpPr>
        <p:cxnSp>
          <p:nvCxnSpPr>
            <p:cNvPr id="3121" name="Straight Connector 3120">
              <a:extLst>
                <a:ext uri="{FF2B5EF4-FFF2-40B4-BE49-F238E27FC236}">
                  <a16:creationId xmlns:a16="http://schemas.microsoft.com/office/drawing/2014/main" id="{A078A84A-495E-FC18-CAF4-E73D8A52E160}"/>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22" name="Flowchart: Connector 3121">
              <a:extLst>
                <a:ext uri="{FF2B5EF4-FFF2-40B4-BE49-F238E27FC236}">
                  <a16:creationId xmlns:a16="http://schemas.microsoft.com/office/drawing/2014/main" id="{A04DCC8C-B197-3190-1A3C-7F3C6739443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26" name="Group 3125">
            <a:extLst>
              <a:ext uri="{FF2B5EF4-FFF2-40B4-BE49-F238E27FC236}">
                <a16:creationId xmlns:a16="http://schemas.microsoft.com/office/drawing/2014/main" id="{5CDF0E83-01E6-114C-F7E0-A107022A8D8F}"/>
              </a:ext>
            </a:extLst>
          </p:cNvPr>
          <p:cNvGrpSpPr/>
          <p:nvPr/>
        </p:nvGrpSpPr>
        <p:grpSpPr>
          <a:xfrm rot="16200000">
            <a:off x="8312456" y="3070503"/>
            <a:ext cx="152400" cy="381000"/>
            <a:chOff x="1676400" y="2895600"/>
            <a:chExt cx="152400" cy="381000"/>
          </a:xfrm>
        </p:grpSpPr>
        <p:cxnSp>
          <p:nvCxnSpPr>
            <p:cNvPr id="3127" name="Straight Connector 3126">
              <a:extLst>
                <a:ext uri="{FF2B5EF4-FFF2-40B4-BE49-F238E27FC236}">
                  <a16:creationId xmlns:a16="http://schemas.microsoft.com/office/drawing/2014/main" id="{3E4BAEE2-B3F7-3409-CDF2-9563E84E107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28" name="Flowchart: Connector 3127">
              <a:extLst>
                <a:ext uri="{FF2B5EF4-FFF2-40B4-BE49-F238E27FC236}">
                  <a16:creationId xmlns:a16="http://schemas.microsoft.com/office/drawing/2014/main" id="{DF734B43-007E-6219-1485-A9F4E71721E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32" name="Group 3131">
            <a:extLst>
              <a:ext uri="{FF2B5EF4-FFF2-40B4-BE49-F238E27FC236}">
                <a16:creationId xmlns:a16="http://schemas.microsoft.com/office/drawing/2014/main" id="{FD103A42-6270-EC70-C1A5-42B8499FAE41}"/>
              </a:ext>
            </a:extLst>
          </p:cNvPr>
          <p:cNvGrpSpPr/>
          <p:nvPr/>
        </p:nvGrpSpPr>
        <p:grpSpPr>
          <a:xfrm rot="14735390">
            <a:off x="8320885" y="2931147"/>
            <a:ext cx="152400" cy="381000"/>
            <a:chOff x="1676400" y="2895600"/>
            <a:chExt cx="152400" cy="381000"/>
          </a:xfrm>
        </p:grpSpPr>
        <p:cxnSp>
          <p:nvCxnSpPr>
            <p:cNvPr id="3133" name="Straight Connector 3132">
              <a:extLst>
                <a:ext uri="{FF2B5EF4-FFF2-40B4-BE49-F238E27FC236}">
                  <a16:creationId xmlns:a16="http://schemas.microsoft.com/office/drawing/2014/main" id="{A4FA5DF2-AD8A-E1D8-87F5-FA098B5D4A1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34" name="Flowchart: Connector 3133">
              <a:extLst>
                <a:ext uri="{FF2B5EF4-FFF2-40B4-BE49-F238E27FC236}">
                  <a16:creationId xmlns:a16="http://schemas.microsoft.com/office/drawing/2014/main" id="{8C06127A-1304-B1D4-FF1D-04632D55F21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35" name="Group 3134">
            <a:extLst>
              <a:ext uri="{FF2B5EF4-FFF2-40B4-BE49-F238E27FC236}">
                <a16:creationId xmlns:a16="http://schemas.microsoft.com/office/drawing/2014/main" id="{B0833CD6-6F1B-6089-FC3C-B3F1CB68DCE1}"/>
              </a:ext>
            </a:extLst>
          </p:cNvPr>
          <p:cNvGrpSpPr/>
          <p:nvPr/>
        </p:nvGrpSpPr>
        <p:grpSpPr>
          <a:xfrm rot="13073006">
            <a:off x="8218562" y="2790326"/>
            <a:ext cx="152400" cy="381000"/>
            <a:chOff x="1676400" y="2895600"/>
            <a:chExt cx="152400" cy="381000"/>
          </a:xfrm>
        </p:grpSpPr>
        <p:cxnSp>
          <p:nvCxnSpPr>
            <p:cNvPr id="3136" name="Straight Connector 3135">
              <a:extLst>
                <a:ext uri="{FF2B5EF4-FFF2-40B4-BE49-F238E27FC236}">
                  <a16:creationId xmlns:a16="http://schemas.microsoft.com/office/drawing/2014/main" id="{A37B8980-AF4D-DE98-AFE1-E7050D3C0F7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37" name="Flowchart: Connector 3136">
              <a:extLst>
                <a:ext uri="{FF2B5EF4-FFF2-40B4-BE49-F238E27FC236}">
                  <a16:creationId xmlns:a16="http://schemas.microsoft.com/office/drawing/2014/main" id="{CC1B3D31-34E9-6D0E-4136-974DD62C3872}"/>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138" name="Flowchart: Connector 3137">
            <a:extLst>
              <a:ext uri="{FF2B5EF4-FFF2-40B4-BE49-F238E27FC236}">
                <a16:creationId xmlns:a16="http://schemas.microsoft.com/office/drawing/2014/main" id="{339C0338-A3B3-1E0E-4D3A-E6ED8AAE5ADB}"/>
              </a:ext>
            </a:extLst>
          </p:cNvPr>
          <p:cNvSpPr/>
          <p:nvPr/>
        </p:nvSpPr>
        <p:spPr>
          <a:xfrm>
            <a:off x="9174319" y="3489350"/>
            <a:ext cx="457200" cy="457200"/>
          </a:xfrm>
          <a:prstGeom prst="flowChartConnector">
            <a:avLst/>
          </a:prstGeom>
          <a:solidFill>
            <a:srgbClr val="F5D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139" name="Group 3138">
            <a:extLst>
              <a:ext uri="{FF2B5EF4-FFF2-40B4-BE49-F238E27FC236}">
                <a16:creationId xmlns:a16="http://schemas.microsoft.com/office/drawing/2014/main" id="{1F212BD2-A0DB-F015-D594-C3FD3318DB33}"/>
              </a:ext>
            </a:extLst>
          </p:cNvPr>
          <p:cNvGrpSpPr/>
          <p:nvPr/>
        </p:nvGrpSpPr>
        <p:grpSpPr>
          <a:xfrm rot="7497054">
            <a:off x="9050266" y="3352712"/>
            <a:ext cx="152400" cy="381000"/>
            <a:chOff x="1676400" y="2895600"/>
            <a:chExt cx="152400" cy="381000"/>
          </a:xfrm>
        </p:grpSpPr>
        <p:cxnSp>
          <p:nvCxnSpPr>
            <p:cNvPr id="3140" name="Straight Connector 3139">
              <a:extLst>
                <a:ext uri="{FF2B5EF4-FFF2-40B4-BE49-F238E27FC236}">
                  <a16:creationId xmlns:a16="http://schemas.microsoft.com/office/drawing/2014/main" id="{50E49C0F-B15F-0AFB-6628-6BABD7074C8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41" name="Flowchart: Connector 3140">
              <a:extLst>
                <a:ext uri="{FF2B5EF4-FFF2-40B4-BE49-F238E27FC236}">
                  <a16:creationId xmlns:a16="http://schemas.microsoft.com/office/drawing/2014/main" id="{3A81D2B9-081B-5406-2458-7C7D2EA8328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42" name="Group 3141">
            <a:extLst>
              <a:ext uri="{FF2B5EF4-FFF2-40B4-BE49-F238E27FC236}">
                <a16:creationId xmlns:a16="http://schemas.microsoft.com/office/drawing/2014/main" id="{783CA0DF-B63A-1719-DF68-76892C47789B}"/>
              </a:ext>
            </a:extLst>
          </p:cNvPr>
          <p:cNvGrpSpPr/>
          <p:nvPr/>
        </p:nvGrpSpPr>
        <p:grpSpPr>
          <a:xfrm rot="6082951">
            <a:off x="8982757" y="3509056"/>
            <a:ext cx="152400" cy="381000"/>
            <a:chOff x="1676400" y="2895600"/>
            <a:chExt cx="152400" cy="381000"/>
          </a:xfrm>
        </p:grpSpPr>
        <p:cxnSp>
          <p:nvCxnSpPr>
            <p:cNvPr id="3143" name="Straight Connector 3142">
              <a:extLst>
                <a:ext uri="{FF2B5EF4-FFF2-40B4-BE49-F238E27FC236}">
                  <a16:creationId xmlns:a16="http://schemas.microsoft.com/office/drawing/2014/main" id="{C988706D-B9E3-F177-6BAD-D276B91AB114}"/>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44" name="Flowchart: Connector 3143">
              <a:extLst>
                <a:ext uri="{FF2B5EF4-FFF2-40B4-BE49-F238E27FC236}">
                  <a16:creationId xmlns:a16="http://schemas.microsoft.com/office/drawing/2014/main" id="{0ED78870-C11A-D9CC-9C6E-28D79BBD73B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45" name="Group 3144">
            <a:extLst>
              <a:ext uri="{FF2B5EF4-FFF2-40B4-BE49-F238E27FC236}">
                <a16:creationId xmlns:a16="http://schemas.microsoft.com/office/drawing/2014/main" id="{54E09BF7-FDD3-AC5C-E325-8770ADF8F76C}"/>
              </a:ext>
            </a:extLst>
          </p:cNvPr>
          <p:cNvGrpSpPr/>
          <p:nvPr/>
        </p:nvGrpSpPr>
        <p:grpSpPr>
          <a:xfrm rot="4352575">
            <a:off x="9015899" y="3674931"/>
            <a:ext cx="152400" cy="381000"/>
            <a:chOff x="1676400" y="2895600"/>
            <a:chExt cx="152400" cy="381000"/>
          </a:xfrm>
        </p:grpSpPr>
        <p:cxnSp>
          <p:nvCxnSpPr>
            <p:cNvPr id="3146" name="Straight Connector 3145">
              <a:extLst>
                <a:ext uri="{FF2B5EF4-FFF2-40B4-BE49-F238E27FC236}">
                  <a16:creationId xmlns:a16="http://schemas.microsoft.com/office/drawing/2014/main" id="{142FF96A-AA8A-68BB-BDF8-57B5824987E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47" name="Flowchart: Connector 3146">
              <a:extLst>
                <a:ext uri="{FF2B5EF4-FFF2-40B4-BE49-F238E27FC236}">
                  <a16:creationId xmlns:a16="http://schemas.microsoft.com/office/drawing/2014/main" id="{B54BE0BD-1ECB-FA46-25D1-40E85A5762A6}"/>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48" name="Group 3147">
            <a:extLst>
              <a:ext uri="{FF2B5EF4-FFF2-40B4-BE49-F238E27FC236}">
                <a16:creationId xmlns:a16="http://schemas.microsoft.com/office/drawing/2014/main" id="{BA975AE4-B318-FE25-AB5E-F23CEDA7B03C}"/>
              </a:ext>
            </a:extLst>
          </p:cNvPr>
          <p:cNvGrpSpPr/>
          <p:nvPr/>
        </p:nvGrpSpPr>
        <p:grpSpPr>
          <a:xfrm rot="2631819">
            <a:off x="9123808" y="3824440"/>
            <a:ext cx="152400" cy="381000"/>
            <a:chOff x="1676400" y="2895600"/>
            <a:chExt cx="152400" cy="381000"/>
          </a:xfrm>
        </p:grpSpPr>
        <p:cxnSp>
          <p:nvCxnSpPr>
            <p:cNvPr id="3149" name="Straight Connector 3148">
              <a:extLst>
                <a:ext uri="{FF2B5EF4-FFF2-40B4-BE49-F238E27FC236}">
                  <a16:creationId xmlns:a16="http://schemas.microsoft.com/office/drawing/2014/main" id="{B1F8CD5B-85C6-5222-AEBB-C0DD8AFDEDC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50" name="Flowchart: Connector 3149">
              <a:extLst>
                <a:ext uri="{FF2B5EF4-FFF2-40B4-BE49-F238E27FC236}">
                  <a16:creationId xmlns:a16="http://schemas.microsoft.com/office/drawing/2014/main" id="{EA00DB37-2DCE-EA8B-D05C-B7D8E017B0A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51" name="Group 3150">
            <a:extLst>
              <a:ext uri="{FF2B5EF4-FFF2-40B4-BE49-F238E27FC236}">
                <a16:creationId xmlns:a16="http://schemas.microsoft.com/office/drawing/2014/main" id="{348BEAD7-ED63-CFD7-A716-E2C258EEDA73}"/>
              </a:ext>
            </a:extLst>
          </p:cNvPr>
          <p:cNvGrpSpPr/>
          <p:nvPr/>
        </p:nvGrpSpPr>
        <p:grpSpPr>
          <a:xfrm rot="676492">
            <a:off x="9304202" y="3874694"/>
            <a:ext cx="152400" cy="381000"/>
            <a:chOff x="1676400" y="2895600"/>
            <a:chExt cx="152400" cy="381000"/>
          </a:xfrm>
        </p:grpSpPr>
        <p:cxnSp>
          <p:nvCxnSpPr>
            <p:cNvPr id="3152" name="Straight Connector 3151">
              <a:extLst>
                <a:ext uri="{FF2B5EF4-FFF2-40B4-BE49-F238E27FC236}">
                  <a16:creationId xmlns:a16="http://schemas.microsoft.com/office/drawing/2014/main" id="{1FDC2951-8DD9-F7B3-3E2C-D8F7F46C0EF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53" name="Flowchart: Connector 3152">
              <a:extLst>
                <a:ext uri="{FF2B5EF4-FFF2-40B4-BE49-F238E27FC236}">
                  <a16:creationId xmlns:a16="http://schemas.microsoft.com/office/drawing/2014/main" id="{1814A8D0-3CFC-F97A-A9FF-98DF47CCE23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54" name="Group 3153">
            <a:extLst>
              <a:ext uri="{FF2B5EF4-FFF2-40B4-BE49-F238E27FC236}">
                <a16:creationId xmlns:a16="http://schemas.microsoft.com/office/drawing/2014/main" id="{173D83F0-94EF-9336-3579-D1B848F9634A}"/>
              </a:ext>
            </a:extLst>
          </p:cNvPr>
          <p:cNvGrpSpPr/>
          <p:nvPr/>
        </p:nvGrpSpPr>
        <p:grpSpPr>
          <a:xfrm rot="9231775">
            <a:off x="9200363" y="3269054"/>
            <a:ext cx="152400" cy="381000"/>
            <a:chOff x="1676400" y="2895600"/>
            <a:chExt cx="152400" cy="381000"/>
          </a:xfrm>
        </p:grpSpPr>
        <p:cxnSp>
          <p:nvCxnSpPr>
            <p:cNvPr id="3155" name="Straight Connector 3154">
              <a:extLst>
                <a:ext uri="{FF2B5EF4-FFF2-40B4-BE49-F238E27FC236}">
                  <a16:creationId xmlns:a16="http://schemas.microsoft.com/office/drawing/2014/main" id="{C239B94D-EC4F-FE8B-8988-8405A9842438}"/>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56" name="Flowchart: Connector 3155">
              <a:extLst>
                <a:ext uri="{FF2B5EF4-FFF2-40B4-BE49-F238E27FC236}">
                  <a16:creationId xmlns:a16="http://schemas.microsoft.com/office/drawing/2014/main" id="{DEA0BA7D-3157-089A-69F5-68F74DBEE07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57" name="Group 3156">
            <a:extLst>
              <a:ext uri="{FF2B5EF4-FFF2-40B4-BE49-F238E27FC236}">
                <a16:creationId xmlns:a16="http://schemas.microsoft.com/office/drawing/2014/main" id="{045C86EF-917D-F979-CEB4-9BA8CD1F988A}"/>
              </a:ext>
            </a:extLst>
          </p:cNvPr>
          <p:cNvGrpSpPr/>
          <p:nvPr/>
        </p:nvGrpSpPr>
        <p:grpSpPr>
          <a:xfrm rot="20730108">
            <a:off x="9465876" y="3855349"/>
            <a:ext cx="152400" cy="381000"/>
            <a:chOff x="1676400" y="2895600"/>
            <a:chExt cx="152400" cy="381000"/>
          </a:xfrm>
        </p:grpSpPr>
        <p:cxnSp>
          <p:nvCxnSpPr>
            <p:cNvPr id="3158" name="Straight Connector 3157">
              <a:extLst>
                <a:ext uri="{FF2B5EF4-FFF2-40B4-BE49-F238E27FC236}">
                  <a16:creationId xmlns:a16="http://schemas.microsoft.com/office/drawing/2014/main" id="{DEAAF69A-7CA8-40CF-1AEC-44EC6B7D09BA}"/>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59" name="Flowchart: Connector 3158">
              <a:extLst>
                <a:ext uri="{FF2B5EF4-FFF2-40B4-BE49-F238E27FC236}">
                  <a16:creationId xmlns:a16="http://schemas.microsoft.com/office/drawing/2014/main" id="{D7BF4C0D-61C2-772C-000F-1D145785FB9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60" name="Group 3159">
            <a:extLst>
              <a:ext uri="{FF2B5EF4-FFF2-40B4-BE49-F238E27FC236}">
                <a16:creationId xmlns:a16="http://schemas.microsoft.com/office/drawing/2014/main" id="{DCA6A5F3-6B7D-00E2-FB86-022D65AFAE5C}"/>
              </a:ext>
            </a:extLst>
          </p:cNvPr>
          <p:cNvGrpSpPr/>
          <p:nvPr/>
        </p:nvGrpSpPr>
        <p:grpSpPr>
          <a:xfrm rot="11188085">
            <a:off x="9383857" y="3241515"/>
            <a:ext cx="152400" cy="381000"/>
            <a:chOff x="1676400" y="2895600"/>
            <a:chExt cx="152400" cy="381000"/>
          </a:xfrm>
        </p:grpSpPr>
        <p:cxnSp>
          <p:nvCxnSpPr>
            <p:cNvPr id="3161" name="Straight Connector 3160">
              <a:extLst>
                <a:ext uri="{FF2B5EF4-FFF2-40B4-BE49-F238E27FC236}">
                  <a16:creationId xmlns:a16="http://schemas.microsoft.com/office/drawing/2014/main" id="{489A2A22-7346-ACAA-E5C9-41BF6DDA233E}"/>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62" name="Flowchart: Connector 3161">
              <a:extLst>
                <a:ext uri="{FF2B5EF4-FFF2-40B4-BE49-F238E27FC236}">
                  <a16:creationId xmlns:a16="http://schemas.microsoft.com/office/drawing/2014/main" id="{34619A8C-60BB-BE19-B77F-8F5DD6D1F2B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63" name="Group 3162">
            <a:extLst>
              <a:ext uri="{FF2B5EF4-FFF2-40B4-BE49-F238E27FC236}">
                <a16:creationId xmlns:a16="http://schemas.microsoft.com/office/drawing/2014/main" id="{1AC8C681-602B-18CE-35A1-E6807BFC65D7}"/>
              </a:ext>
            </a:extLst>
          </p:cNvPr>
          <p:cNvGrpSpPr/>
          <p:nvPr/>
        </p:nvGrpSpPr>
        <p:grpSpPr>
          <a:xfrm rot="18412342">
            <a:off x="9617286" y="3740757"/>
            <a:ext cx="152400" cy="381000"/>
            <a:chOff x="1676400" y="2895600"/>
            <a:chExt cx="152400" cy="381000"/>
          </a:xfrm>
        </p:grpSpPr>
        <p:cxnSp>
          <p:nvCxnSpPr>
            <p:cNvPr id="3164" name="Straight Connector 3163">
              <a:extLst>
                <a:ext uri="{FF2B5EF4-FFF2-40B4-BE49-F238E27FC236}">
                  <a16:creationId xmlns:a16="http://schemas.microsoft.com/office/drawing/2014/main" id="{D19CCD02-6F3B-1FFB-0ADA-BA1821D6FAD2}"/>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65" name="Flowchart: Connector 3164">
              <a:extLst>
                <a:ext uri="{FF2B5EF4-FFF2-40B4-BE49-F238E27FC236}">
                  <a16:creationId xmlns:a16="http://schemas.microsoft.com/office/drawing/2014/main" id="{B1FC6F24-BD78-16E8-1D62-A43095CC57B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66" name="Group 3165">
            <a:extLst>
              <a:ext uri="{FF2B5EF4-FFF2-40B4-BE49-F238E27FC236}">
                <a16:creationId xmlns:a16="http://schemas.microsoft.com/office/drawing/2014/main" id="{7F03715B-B3F3-E47C-DA02-03B0563CB13C}"/>
              </a:ext>
            </a:extLst>
          </p:cNvPr>
          <p:cNvGrpSpPr/>
          <p:nvPr/>
        </p:nvGrpSpPr>
        <p:grpSpPr>
          <a:xfrm rot="16200000">
            <a:off x="9670956" y="3563828"/>
            <a:ext cx="152400" cy="381000"/>
            <a:chOff x="1676400" y="2895600"/>
            <a:chExt cx="152400" cy="381000"/>
          </a:xfrm>
        </p:grpSpPr>
        <p:cxnSp>
          <p:nvCxnSpPr>
            <p:cNvPr id="3167" name="Straight Connector 3166">
              <a:extLst>
                <a:ext uri="{FF2B5EF4-FFF2-40B4-BE49-F238E27FC236}">
                  <a16:creationId xmlns:a16="http://schemas.microsoft.com/office/drawing/2014/main" id="{8893D86E-31F2-695B-51B2-50A4A32EB39F}"/>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68" name="Flowchart: Connector 3167">
              <a:extLst>
                <a:ext uri="{FF2B5EF4-FFF2-40B4-BE49-F238E27FC236}">
                  <a16:creationId xmlns:a16="http://schemas.microsoft.com/office/drawing/2014/main" id="{6AA93AE2-2C6E-A91F-2A32-29E2E351E560}"/>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69" name="Group 3168">
            <a:extLst>
              <a:ext uri="{FF2B5EF4-FFF2-40B4-BE49-F238E27FC236}">
                <a16:creationId xmlns:a16="http://schemas.microsoft.com/office/drawing/2014/main" id="{A6537076-9D85-7BBC-3301-E041B9244F7F}"/>
              </a:ext>
            </a:extLst>
          </p:cNvPr>
          <p:cNvGrpSpPr/>
          <p:nvPr/>
        </p:nvGrpSpPr>
        <p:grpSpPr>
          <a:xfrm rot="14735390">
            <a:off x="9679385" y="3424472"/>
            <a:ext cx="152400" cy="381000"/>
            <a:chOff x="1676400" y="2895600"/>
            <a:chExt cx="152400" cy="381000"/>
          </a:xfrm>
        </p:grpSpPr>
        <p:cxnSp>
          <p:nvCxnSpPr>
            <p:cNvPr id="3170" name="Straight Connector 3169">
              <a:extLst>
                <a:ext uri="{FF2B5EF4-FFF2-40B4-BE49-F238E27FC236}">
                  <a16:creationId xmlns:a16="http://schemas.microsoft.com/office/drawing/2014/main" id="{5F424E45-F93D-A9D7-2832-4642BFC6CB05}"/>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71" name="Flowchart: Connector 3170">
              <a:extLst>
                <a:ext uri="{FF2B5EF4-FFF2-40B4-BE49-F238E27FC236}">
                  <a16:creationId xmlns:a16="http://schemas.microsoft.com/office/drawing/2014/main" id="{CCA05A0E-8504-2725-CEB6-DEA54E57AD95}"/>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72" name="Group 3171">
            <a:extLst>
              <a:ext uri="{FF2B5EF4-FFF2-40B4-BE49-F238E27FC236}">
                <a16:creationId xmlns:a16="http://schemas.microsoft.com/office/drawing/2014/main" id="{724A61E4-CD08-9C00-D722-85F265F2C66D}"/>
              </a:ext>
            </a:extLst>
          </p:cNvPr>
          <p:cNvGrpSpPr/>
          <p:nvPr/>
        </p:nvGrpSpPr>
        <p:grpSpPr>
          <a:xfrm rot="13073006">
            <a:off x="9577062" y="3283651"/>
            <a:ext cx="152400" cy="381000"/>
            <a:chOff x="1676400" y="2895600"/>
            <a:chExt cx="152400" cy="381000"/>
          </a:xfrm>
        </p:grpSpPr>
        <p:cxnSp>
          <p:nvCxnSpPr>
            <p:cNvPr id="3173" name="Straight Connector 3172">
              <a:extLst>
                <a:ext uri="{FF2B5EF4-FFF2-40B4-BE49-F238E27FC236}">
                  <a16:creationId xmlns:a16="http://schemas.microsoft.com/office/drawing/2014/main" id="{A08CBB14-8EEA-E268-35A0-3F8A5BE38467}"/>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74" name="Flowchart: Connector 3173">
              <a:extLst>
                <a:ext uri="{FF2B5EF4-FFF2-40B4-BE49-F238E27FC236}">
                  <a16:creationId xmlns:a16="http://schemas.microsoft.com/office/drawing/2014/main" id="{DFF6FBCC-4368-A684-750B-0AA268B2639C}"/>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175" name="Flowchart: Connector 3174">
            <a:extLst>
              <a:ext uri="{FF2B5EF4-FFF2-40B4-BE49-F238E27FC236}">
                <a16:creationId xmlns:a16="http://schemas.microsoft.com/office/drawing/2014/main" id="{9631CDDA-8A92-1AA0-0DA3-2DEDB936FA46}"/>
              </a:ext>
            </a:extLst>
          </p:cNvPr>
          <p:cNvSpPr/>
          <p:nvPr/>
        </p:nvSpPr>
        <p:spPr>
          <a:xfrm>
            <a:off x="10585831" y="3361654"/>
            <a:ext cx="457200" cy="457200"/>
          </a:xfrm>
          <a:prstGeom prst="flowChartConnector">
            <a:avLst/>
          </a:prstGeom>
          <a:solidFill>
            <a:srgbClr val="F5D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176" name="Group 3175">
            <a:extLst>
              <a:ext uri="{FF2B5EF4-FFF2-40B4-BE49-F238E27FC236}">
                <a16:creationId xmlns:a16="http://schemas.microsoft.com/office/drawing/2014/main" id="{6F8F4031-A18F-78E2-EB71-66329A411C25}"/>
              </a:ext>
            </a:extLst>
          </p:cNvPr>
          <p:cNvGrpSpPr/>
          <p:nvPr/>
        </p:nvGrpSpPr>
        <p:grpSpPr>
          <a:xfrm rot="7497054">
            <a:off x="10461778" y="3225016"/>
            <a:ext cx="152400" cy="381000"/>
            <a:chOff x="1676400" y="2895600"/>
            <a:chExt cx="152400" cy="381000"/>
          </a:xfrm>
        </p:grpSpPr>
        <p:cxnSp>
          <p:nvCxnSpPr>
            <p:cNvPr id="3177" name="Straight Connector 3176">
              <a:extLst>
                <a:ext uri="{FF2B5EF4-FFF2-40B4-BE49-F238E27FC236}">
                  <a16:creationId xmlns:a16="http://schemas.microsoft.com/office/drawing/2014/main" id="{237D1AEE-455A-F5FA-6832-F4D2B398823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78" name="Flowchart: Connector 3177">
              <a:extLst>
                <a:ext uri="{FF2B5EF4-FFF2-40B4-BE49-F238E27FC236}">
                  <a16:creationId xmlns:a16="http://schemas.microsoft.com/office/drawing/2014/main" id="{9B35ADF0-6CDE-1892-F4A9-FCF4E13BC717}"/>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79" name="Group 3178">
            <a:extLst>
              <a:ext uri="{FF2B5EF4-FFF2-40B4-BE49-F238E27FC236}">
                <a16:creationId xmlns:a16="http://schemas.microsoft.com/office/drawing/2014/main" id="{482430D5-866D-A9E0-E099-333833F18ABE}"/>
              </a:ext>
            </a:extLst>
          </p:cNvPr>
          <p:cNvGrpSpPr/>
          <p:nvPr/>
        </p:nvGrpSpPr>
        <p:grpSpPr>
          <a:xfrm rot="6082951">
            <a:off x="10394269" y="3381360"/>
            <a:ext cx="152400" cy="381000"/>
            <a:chOff x="1676400" y="2895600"/>
            <a:chExt cx="152400" cy="381000"/>
          </a:xfrm>
        </p:grpSpPr>
        <p:cxnSp>
          <p:nvCxnSpPr>
            <p:cNvPr id="3180" name="Straight Connector 3179">
              <a:extLst>
                <a:ext uri="{FF2B5EF4-FFF2-40B4-BE49-F238E27FC236}">
                  <a16:creationId xmlns:a16="http://schemas.microsoft.com/office/drawing/2014/main" id="{35BE2E81-9D92-5CDC-A226-9A3C8B385747}"/>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81" name="Flowchart: Connector 3180">
              <a:extLst>
                <a:ext uri="{FF2B5EF4-FFF2-40B4-BE49-F238E27FC236}">
                  <a16:creationId xmlns:a16="http://schemas.microsoft.com/office/drawing/2014/main" id="{95B76C46-EF21-ADB9-3F07-5B774DF9D3BA}"/>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82" name="Group 3181">
            <a:extLst>
              <a:ext uri="{FF2B5EF4-FFF2-40B4-BE49-F238E27FC236}">
                <a16:creationId xmlns:a16="http://schemas.microsoft.com/office/drawing/2014/main" id="{FCD4A4A6-D59C-5502-A9B2-CD9A2988E3E7}"/>
              </a:ext>
            </a:extLst>
          </p:cNvPr>
          <p:cNvGrpSpPr/>
          <p:nvPr/>
        </p:nvGrpSpPr>
        <p:grpSpPr>
          <a:xfrm rot="4352575">
            <a:off x="10427411" y="3547235"/>
            <a:ext cx="152400" cy="381000"/>
            <a:chOff x="1676400" y="2895600"/>
            <a:chExt cx="152400" cy="381000"/>
          </a:xfrm>
        </p:grpSpPr>
        <p:cxnSp>
          <p:nvCxnSpPr>
            <p:cNvPr id="3183" name="Straight Connector 3182">
              <a:extLst>
                <a:ext uri="{FF2B5EF4-FFF2-40B4-BE49-F238E27FC236}">
                  <a16:creationId xmlns:a16="http://schemas.microsoft.com/office/drawing/2014/main" id="{10702B53-BCDE-E8A1-F4BC-26BB055C6178}"/>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84" name="Flowchart: Connector 3183">
              <a:extLst>
                <a:ext uri="{FF2B5EF4-FFF2-40B4-BE49-F238E27FC236}">
                  <a16:creationId xmlns:a16="http://schemas.microsoft.com/office/drawing/2014/main" id="{5A676BFB-4D7D-C397-3DC8-AA2746B64153}"/>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85" name="Group 3184">
            <a:extLst>
              <a:ext uri="{FF2B5EF4-FFF2-40B4-BE49-F238E27FC236}">
                <a16:creationId xmlns:a16="http://schemas.microsoft.com/office/drawing/2014/main" id="{83D241ED-C15E-C313-6334-B10B67CAE6A7}"/>
              </a:ext>
            </a:extLst>
          </p:cNvPr>
          <p:cNvGrpSpPr/>
          <p:nvPr/>
        </p:nvGrpSpPr>
        <p:grpSpPr>
          <a:xfrm rot="2631819">
            <a:off x="10535320" y="3696744"/>
            <a:ext cx="152400" cy="381000"/>
            <a:chOff x="1676400" y="2895600"/>
            <a:chExt cx="152400" cy="381000"/>
          </a:xfrm>
        </p:grpSpPr>
        <p:cxnSp>
          <p:nvCxnSpPr>
            <p:cNvPr id="3186" name="Straight Connector 3185">
              <a:extLst>
                <a:ext uri="{FF2B5EF4-FFF2-40B4-BE49-F238E27FC236}">
                  <a16:creationId xmlns:a16="http://schemas.microsoft.com/office/drawing/2014/main" id="{A568B589-1B75-4896-143D-248A144E96B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87" name="Flowchart: Connector 3186">
              <a:extLst>
                <a:ext uri="{FF2B5EF4-FFF2-40B4-BE49-F238E27FC236}">
                  <a16:creationId xmlns:a16="http://schemas.microsoft.com/office/drawing/2014/main" id="{94757BC2-31D2-11CF-2274-852CA86C1C9F}"/>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88" name="Group 3187">
            <a:extLst>
              <a:ext uri="{FF2B5EF4-FFF2-40B4-BE49-F238E27FC236}">
                <a16:creationId xmlns:a16="http://schemas.microsoft.com/office/drawing/2014/main" id="{7784DB8A-EDC8-D9C2-6687-6EEFD725881E}"/>
              </a:ext>
            </a:extLst>
          </p:cNvPr>
          <p:cNvGrpSpPr/>
          <p:nvPr/>
        </p:nvGrpSpPr>
        <p:grpSpPr>
          <a:xfrm rot="676492">
            <a:off x="10715714" y="3746998"/>
            <a:ext cx="152400" cy="381000"/>
            <a:chOff x="1676400" y="2895600"/>
            <a:chExt cx="152400" cy="381000"/>
          </a:xfrm>
        </p:grpSpPr>
        <p:cxnSp>
          <p:nvCxnSpPr>
            <p:cNvPr id="3189" name="Straight Connector 3188">
              <a:extLst>
                <a:ext uri="{FF2B5EF4-FFF2-40B4-BE49-F238E27FC236}">
                  <a16:creationId xmlns:a16="http://schemas.microsoft.com/office/drawing/2014/main" id="{533D29F4-4BF9-92B6-7E5C-4147650FE44E}"/>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90" name="Flowchart: Connector 3189">
              <a:extLst>
                <a:ext uri="{FF2B5EF4-FFF2-40B4-BE49-F238E27FC236}">
                  <a16:creationId xmlns:a16="http://schemas.microsoft.com/office/drawing/2014/main" id="{8683C71D-A5C6-976D-4F60-E95F942E0D84}"/>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91" name="Group 3190">
            <a:extLst>
              <a:ext uri="{FF2B5EF4-FFF2-40B4-BE49-F238E27FC236}">
                <a16:creationId xmlns:a16="http://schemas.microsoft.com/office/drawing/2014/main" id="{9712D8AE-47B7-0D9F-8BD5-BC59DC1C12DF}"/>
              </a:ext>
            </a:extLst>
          </p:cNvPr>
          <p:cNvGrpSpPr/>
          <p:nvPr/>
        </p:nvGrpSpPr>
        <p:grpSpPr>
          <a:xfrm rot="9231775">
            <a:off x="10611875" y="3141358"/>
            <a:ext cx="152400" cy="381000"/>
            <a:chOff x="1676400" y="2895600"/>
            <a:chExt cx="152400" cy="381000"/>
          </a:xfrm>
        </p:grpSpPr>
        <p:cxnSp>
          <p:nvCxnSpPr>
            <p:cNvPr id="3192" name="Straight Connector 3191">
              <a:extLst>
                <a:ext uri="{FF2B5EF4-FFF2-40B4-BE49-F238E27FC236}">
                  <a16:creationId xmlns:a16="http://schemas.microsoft.com/office/drawing/2014/main" id="{B5C570A6-A07B-950E-4292-A30FB2845B9D}"/>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93" name="Flowchart: Connector 3192">
              <a:extLst>
                <a:ext uri="{FF2B5EF4-FFF2-40B4-BE49-F238E27FC236}">
                  <a16:creationId xmlns:a16="http://schemas.microsoft.com/office/drawing/2014/main" id="{C8C4C171-366D-98A8-C99D-2D753A0AAB7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94" name="Group 3193">
            <a:extLst>
              <a:ext uri="{FF2B5EF4-FFF2-40B4-BE49-F238E27FC236}">
                <a16:creationId xmlns:a16="http://schemas.microsoft.com/office/drawing/2014/main" id="{C1C786E8-2346-71BA-9B54-DDEDD3DA6B3A}"/>
              </a:ext>
            </a:extLst>
          </p:cNvPr>
          <p:cNvGrpSpPr/>
          <p:nvPr/>
        </p:nvGrpSpPr>
        <p:grpSpPr>
          <a:xfrm rot="20730108">
            <a:off x="10877388" y="3727653"/>
            <a:ext cx="152400" cy="381000"/>
            <a:chOff x="1676400" y="2895600"/>
            <a:chExt cx="152400" cy="381000"/>
          </a:xfrm>
        </p:grpSpPr>
        <p:cxnSp>
          <p:nvCxnSpPr>
            <p:cNvPr id="3195" name="Straight Connector 3194">
              <a:extLst>
                <a:ext uri="{FF2B5EF4-FFF2-40B4-BE49-F238E27FC236}">
                  <a16:creationId xmlns:a16="http://schemas.microsoft.com/office/drawing/2014/main" id="{DBC1ECA4-C9F5-0F3B-31D6-906C8D596C4E}"/>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96" name="Flowchart: Connector 3195">
              <a:extLst>
                <a:ext uri="{FF2B5EF4-FFF2-40B4-BE49-F238E27FC236}">
                  <a16:creationId xmlns:a16="http://schemas.microsoft.com/office/drawing/2014/main" id="{386661F7-66B0-0828-330F-BB4746E95A96}"/>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197" name="Group 3196">
            <a:extLst>
              <a:ext uri="{FF2B5EF4-FFF2-40B4-BE49-F238E27FC236}">
                <a16:creationId xmlns:a16="http://schemas.microsoft.com/office/drawing/2014/main" id="{526D7085-29F6-EB5A-371A-81348F24653C}"/>
              </a:ext>
            </a:extLst>
          </p:cNvPr>
          <p:cNvGrpSpPr/>
          <p:nvPr/>
        </p:nvGrpSpPr>
        <p:grpSpPr>
          <a:xfrm rot="11188085">
            <a:off x="10795369" y="3113819"/>
            <a:ext cx="152400" cy="381000"/>
            <a:chOff x="1676400" y="2895600"/>
            <a:chExt cx="152400" cy="381000"/>
          </a:xfrm>
        </p:grpSpPr>
        <p:cxnSp>
          <p:nvCxnSpPr>
            <p:cNvPr id="3198" name="Straight Connector 3197">
              <a:extLst>
                <a:ext uri="{FF2B5EF4-FFF2-40B4-BE49-F238E27FC236}">
                  <a16:creationId xmlns:a16="http://schemas.microsoft.com/office/drawing/2014/main" id="{5FA1B2D8-DE86-650F-747C-AFB49065012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99" name="Flowchart: Connector 3198">
              <a:extLst>
                <a:ext uri="{FF2B5EF4-FFF2-40B4-BE49-F238E27FC236}">
                  <a16:creationId xmlns:a16="http://schemas.microsoft.com/office/drawing/2014/main" id="{E50BD98F-5CE5-4C40-82B9-EB92D1476563}"/>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200" name="Group 3199">
            <a:extLst>
              <a:ext uri="{FF2B5EF4-FFF2-40B4-BE49-F238E27FC236}">
                <a16:creationId xmlns:a16="http://schemas.microsoft.com/office/drawing/2014/main" id="{072E5859-CA84-96DC-DA42-FD8221D21510}"/>
              </a:ext>
            </a:extLst>
          </p:cNvPr>
          <p:cNvGrpSpPr/>
          <p:nvPr/>
        </p:nvGrpSpPr>
        <p:grpSpPr>
          <a:xfrm rot="18412342">
            <a:off x="11028798" y="3613061"/>
            <a:ext cx="152400" cy="381000"/>
            <a:chOff x="1676400" y="2895600"/>
            <a:chExt cx="152400" cy="381000"/>
          </a:xfrm>
        </p:grpSpPr>
        <p:cxnSp>
          <p:nvCxnSpPr>
            <p:cNvPr id="3201" name="Straight Connector 3200">
              <a:extLst>
                <a:ext uri="{FF2B5EF4-FFF2-40B4-BE49-F238E27FC236}">
                  <a16:creationId xmlns:a16="http://schemas.microsoft.com/office/drawing/2014/main" id="{5D8B3080-D84D-041D-7591-01FE2E70A786}"/>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02" name="Flowchart: Connector 3201">
              <a:extLst>
                <a:ext uri="{FF2B5EF4-FFF2-40B4-BE49-F238E27FC236}">
                  <a16:creationId xmlns:a16="http://schemas.microsoft.com/office/drawing/2014/main" id="{D592D18E-B974-7D44-8669-4FE48473DE3D}"/>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203" name="Group 3202">
            <a:extLst>
              <a:ext uri="{FF2B5EF4-FFF2-40B4-BE49-F238E27FC236}">
                <a16:creationId xmlns:a16="http://schemas.microsoft.com/office/drawing/2014/main" id="{7A55F789-51FE-E725-9836-65E7840F729F}"/>
              </a:ext>
            </a:extLst>
          </p:cNvPr>
          <p:cNvGrpSpPr/>
          <p:nvPr/>
        </p:nvGrpSpPr>
        <p:grpSpPr>
          <a:xfrm rot="16200000">
            <a:off x="11082468" y="3436132"/>
            <a:ext cx="152400" cy="381000"/>
            <a:chOff x="1676400" y="2895600"/>
            <a:chExt cx="152400" cy="381000"/>
          </a:xfrm>
        </p:grpSpPr>
        <p:cxnSp>
          <p:nvCxnSpPr>
            <p:cNvPr id="3204" name="Straight Connector 3203">
              <a:extLst>
                <a:ext uri="{FF2B5EF4-FFF2-40B4-BE49-F238E27FC236}">
                  <a16:creationId xmlns:a16="http://schemas.microsoft.com/office/drawing/2014/main" id="{F4CF35A7-1745-6C66-6085-3647E7B1814B}"/>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05" name="Flowchart: Connector 3204">
              <a:extLst>
                <a:ext uri="{FF2B5EF4-FFF2-40B4-BE49-F238E27FC236}">
                  <a16:creationId xmlns:a16="http://schemas.microsoft.com/office/drawing/2014/main" id="{07FB3575-F7E8-6A7E-1FD3-1A1D89DC6471}"/>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206" name="Group 3205">
            <a:extLst>
              <a:ext uri="{FF2B5EF4-FFF2-40B4-BE49-F238E27FC236}">
                <a16:creationId xmlns:a16="http://schemas.microsoft.com/office/drawing/2014/main" id="{871B3E7B-9B07-246F-CF26-EB7B34EB279C}"/>
              </a:ext>
            </a:extLst>
          </p:cNvPr>
          <p:cNvGrpSpPr/>
          <p:nvPr/>
        </p:nvGrpSpPr>
        <p:grpSpPr>
          <a:xfrm rot="14735390">
            <a:off x="11090897" y="3296776"/>
            <a:ext cx="152400" cy="381000"/>
            <a:chOff x="1676400" y="2895600"/>
            <a:chExt cx="152400" cy="381000"/>
          </a:xfrm>
        </p:grpSpPr>
        <p:cxnSp>
          <p:nvCxnSpPr>
            <p:cNvPr id="3207" name="Straight Connector 3206">
              <a:extLst>
                <a:ext uri="{FF2B5EF4-FFF2-40B4-BE49-F238E27FC236}">
                  <a16:creationId xmlns:a16="http://schemas.microsoft.com/office/drawing/2014/main" id="{A56E8CD1-99A3-BBD1-4362-8012693ABE21}"/>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08" name="Flowchart: Connector 3207">
              <a:extLst>
                <a:ext uri="{FF2B5EF4-FFF2-40B4-BE49-F238E27FC236}">
                  <a16:creationId xmlns:a16="http://schemas.microsoft.com/office/drawing/2014/main" id="{A3AFD826-F578-85A2-D515-35D5D3D4A876}"/>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209" name="Group 3208">
            <a:extLst>
              <a:ext uri="{FF2B5EF4-FFF2-40B4-BE49-F238E27FC236}">
                <a16:creationId xmlns:a16="http://schemas.microsoft.com/office/drawing/2014/main" id="{1DF67F3B-FA72-A668-968A-F8D19B864788}"/>
              </a:ext>
            </a:extLst>
          </p:cNvPr>
          <p:cNvGrpSpPr/>
          <p:nvPr/>
        </p:nvGrpSpPr>
        <p:grpSpPr>
          <a:xfrm rot="13073006">
            <a:off x="10988574" y="3155955"/>
            <a:ext cx="152400" cy="381000"/>
            <a:chOff x="1676400" y="2895600"/>
            <a:chExt cx="152400" cy="381000"/>
          </a:xfrm>
        </p:grpSpPr>
        <p:cxnSp>
          <p:nvCxnSpPr>
            <p:cNvPr id="3210" name="Straight Connector 3209">
              <a:extLst>
                <a:ext uri="{FF2B5EF4-FFF2-40B4-BE49-F238E27FC236}">
                  <a16:creationId xmlns:a16="http://schemas.microsoft.com/office/drawing/2014/main" id="{59161AB1-7101-E0C5-BCF0-0F279F588033}"/>
                </a:ext>
              </a:extLst>
            </p:cNvPr>
            <p:cNvCxnSpPr>
              <a:cxnSpLocks/>
            </p:cNvCxnSpPr>
            <p:nvPr/>
          </p:nvCxnSpPr>
          <p:spPr>
            <a:xfrm>
              <a:off x="1752600" y="2895600"/>
              <a:ext cx="0" cy="228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11" name="Flowchart: Connector 3210">
              <a:extLst>
                <a:ext uri="{FF2B5EF4-FFF2-40B4-BE49-F238E27FC236}">
                  <a16:creationId xmlns:a16="http://schemas.microsoft.com/office/drawing/2014/main" id="{873CCFC3-D24E-0E60-AADC-CB135530FB4B}"/>
                </a:ext>
              </a:extLst>
            </p:cNvPr>
            <p:cNvSpPr/>
            <p:nvPr/>
          </p:nvSpPr>
          <p:spPr>
            <a:xfrm>
              <a:off x="1676400" y="3124200"/>
              <a:ext cx="152400" cy="152400"/>
            </a:xfrm>
            <a:prstGeom prst="flowChartConnector">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212" name="Freeform: Shape 3211">
            <a:extLst>
              <a:ext uri="{FF2B5EF4-FFF2-40B4-BE49-F238E27FC236}">
                <a16:creationId xmlns:a16="http://schemas.microsoft.com/office/drawing/2014/main" id="{66E15C30-96F9-0AEE-90AD-4AEF0EB00439}"/>
              </a:ext>
            </a:extLst>
          </p:cNvPr>
          <p:cNvSpPr/>
          <p:nvPr/>
        </p:nvSpPr>
        <p:spPr>
          <a:xfrm>
            <a:off x="9736936" y="2575334"/>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13" name="Freeform: Shape 3212">
            <a:extLst>
              <a:ext uri="{FF2B5EF4-FFF2-40B4-BE49-F238E27FC236}">
                <a16:creationId xmlns:a16="http://schemas.microsoft.com/office/drawing/2014/main" id="{FD307A5A-4AF0-3220-6343-ACA30B84EC11}"/>
              </a:ext>
            </a:extLst>
          </p:cNvPr>
          <p:cNvSpPr/>
          <p:nvPr/>
        </p:nvSpPr>
        <p:spPr>
          <a:xfrm>
            <a:off x="10456451" y="2656662"/>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14" name="Freeform: Shape 3213">
            <a:extLst>
              <a:ext uri="{FF2B5EF4-FFF2-40B4-BE49-F238E27FC236}">
                <a16:creationId xmlns:a16="http://schemas.microsoft.com/office/drawing/2014/main" id="{96D2F29E-C655-879D-F1D8-FA03F1AB5DD5}"/>
              </a:ext>
            </a:extLst>
          </p:cNvPr>
          <p:cNvSpPr/>
          <p:nvPr/>
        </p:nvSpPr>
        <p:spPr>
          <a:xfrm>
            <a:off x="9624490" y="2989045"/>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15" name="Freeform: Shape 3214">
            <a:extLst>
              <a:ext uri="{FF2B5EF4-FFF2-40B4-BE49-F238E27FC236}">
                <a16:creationId xmlns:a16="http://schemas.microsoft.com/office/drawing/2014/main" id="{6402B84B-DCB1-C54E-4A0E-5F33CD58C432}"/>
              </a:ext>
            </a:extLst>
          </p:cNvPr>
          <p:cNvSpPr/>
          <p:nvPr/>
        </p:nvSpPr>
        <p:spPr>
          <a:xfrm>
            <a:off x="8250529" y="4111106"/>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16" name="Freeform: Shape 3215">
            <a:extLst>
              <a:ext uri="{FF2B5EF4-FFF2-40B4-BE49-F238E27FC236}">
                <a16:creationId xmlns:a16="http://schemas.microsoft.com/office/drawing/2014/main" id="{7F14F271-EDBF-1B93-A95E-2E3ABF3C1C7D}"/>
              </a:ext>
            </a:extLst>
          </p:cNvPr>
          <p:cNvSpPr/>
          <p:nvPr/>
        </p:nvSpPr>
        <p:spPr>
          <a:xfrm>
            <a:off x="7524901" y="4116924"/>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17" name="Freeform: Shape 3216">
            <a:extLst>
              <a:ext uri="{FF2B5EF4-FFF2-40B4-BE49-F238E27FC236}">
                <a16:creationId xmlns:a16="http://schemas.microsoft.com/office/drawing/2014/main" id="{B1266C8C-59A5-FF7E-53D7-9C1A6B321896}"/>
              </a:ext>
            </a:extLst>
          </p:cNvPr>
          <p:cNvSpPr/>
          <p:nvPr/>
        </p:nvSpPr>
        <p:spPr>
          <a:xfrm>
            <a:off x="10235378" y="4174327"/>
            <a:ext cx="362309" cy="40351"/>
          </a:xfrm>
          <a:custGeom>
            <a:avLst/>
            <a:gdLst>
              <a:gd name="connsiteX0" fmla="*/ 0 w 362309"/>
              <a:gd name="connsiteY0" fmla="*/ 40351 h 40351"/>
              <a:gd name="connsiteX1" fmla="*/ 172528 w 362309"/>
              <a:gd name="connsiteY1" fmla="*/ 17347 h 40351"/>
              <a:gd name="connsiteX2" fmla="*/ 195532 w 362309"/>
              <a:gd name="connsiteY2" fmla="*/ 28849 h 40351"/>
              <a:gd name="connsiteX3" fmla="*/ 276045 w 362309"/>
              <a:gd name="connsiteY3" fmla="*/ 11597 h 40351"/>
              <a:gd name="connsiteX4" fmla="*/ 362309 w 362309"/>
              <a:gd name="connsiteY4" fmla="*/ 34600 h 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0351">
                <a:moveTo>
                  <a:pt x="0" y="40351"/>
                </a:moveTo>
                <a:cubicBezTo>
                  <a:pt x="125616" y="-8499"/>
                  <a:pt x="67599" y="-8884"/>
                  <a:pt x="172528" y="17347"/>
                </a:cubicBezTo>
                <a:cubicBezTo>
                  <a:pt x="180196" y="21181"/>
                  <a:pt x="186984" y="28191"/>
                  <a:pt x="195532" y="28849"/>
                </a:cubicBezTo>
                <a:cubicBezTo>
                  <a:pt x="233098" y="31739"/>
                  <a:pt x="245715" y="23729"/>
                  <a:pt x="276045" y="11597"/>
                </a:cubicBezTo>
                <a:cubicBezTo>
                  <a:pt x="334055" y="40601"/>
                  <a:pt x="304907" y="34600"/>
                  <a:pt x="362309" y="346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3219" name="Straight Connector 3218">
            <a:extLst>
              <a:ext uri="{FF2B5EF4-FFF2-40B4-BE49-F238E27FC236}">
                <a16:creationId xmlns:a16="http://schemas.microsoft.com/office/drawing/2014/main" id="{43A9DDB6-E6FA-CA4A-63F3-E8FAF88FCE87}"/>
              </a:ext>
            </a:extLst>
          </p:cNvPr>
          <p:cNvCxnSpPr/>
          <p:nvPr/>
        </p:nvCxnSpPr>
        <p:spPr>
          <a:xfrm>
            <a:off x="4517977" y="2798454"/>
            <a:ext cx="930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20" name="TextBox 3219">
            <a:extLst>
              <a:ext uri="{FF2B5EF4-FFF2-40B4-BE49-F238E27FC236}">
                <a16:creationId xmlns:a16="http://schemas.microsoft.com/office/drawing/2014/main" id="{0684EDEF-4393-CA97-E7FD-A4E2172425D9}"/>
              </a:ext>
            </a:extLst>
          </p:cNvPr>
          <p:cNvSpPr txBox="1"/>
          <p:nvPr/>
        </p:nvSpPr>
        <p:spPr>
          <a:xfrm>
            <a:off x="5445579" y="2490681"/>
            <a:ext cx="1061972" cy="430887"/>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Nước </a:t>
            </a:r>
          </a:p>
        </p:txBody>
      </p:sp>
      <p:cxnSp>
        <p:nvCxnSpPr>
          <p:cNvPr id="3221" name="Straight Connector 3220">
            <a:extLst>
              <a:ext uri="{FF2B5EF4-FFF2-40B4-BE49-F238E27FC236}">
                <a16:creationId xmlns:a16="http://schemas.microsoft.com/office/drawing/2014/main" id="{66B52262-C710-94CB-8B4E-63E20676FCDF}"/>
              </a:ext>
            </a:extLst>
          </p:cNvPr>
          <p:cNvCxnSpPr>
            <a:cxnSpLocks/>
          </p:cNvCxnSpPr>
          <p:nvPr/>
        </p:nvCxnSpPr>
        <p:spPr>
          <a:xfrm>
            <a:off x="6444219" y="2807092"/>
            <a:ext cx="893097" cy="592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23" name="TextBox 3222">
            <a:extLst>
              <a:ext uri="{FF2B5EF4-FFF2-40B4-BE49-F238E27FC236}">
                <a16:creationId xmlns:a16="http://schemas.microsoft.com/office/drawing/2014/main" id="{D247334C-6548-089B-F1A3-3F854FBDA8F8}"/>
              </a:ext>
            </a:extLst>
          </p:cNvPr>
          <p:cNvSpPr txBox="1"/>
          <p:nvPr/>
        </p:nvSpPr>
        <p:spPr>
          <a:xfrm>
            <a:off x="5144109" y="3318252"/>
            <a:ext cx="1897372" cy="461217"/>
          </a:xfrm>
          <a:prstGeom prst="rect">
            <a:avLst/>
          </a:prstGeom>
          <a:noFill/>
        </p:spPr>
        <p:txBody>
          <a:bodyPr wrap="square" rtlCol="0">
            <a:spAutoFit/>
          </a:bodyPr>
          <a:lstStyle/>
          <a:p>
            <a:pPr algn="ctr">
              <a:lnSpc>
                <a:spcPct val="120000"/>
              </a:lnSpc>
            </a:pPr>
            <a:r>
              <a:rPr lang="en-US" sz="2200">
                <a:latin typeface="Times New Roman" panose="02020603050405020304" pitchFamily="18" charset="0"/>
                <a:cs typeface="Times New Roman" panose="02020603050405020304" pitchFamily="18" charset="0"/>
              </a:rPr>
              <a:t>Vết dầu bẩn</a:t>
            </a:r>
          </a:p>
        </p:txBody>
      </p:sp>
      <p:cxnSp>
        <p:nvCxnSpPr>
          <p:cNvPr id="3224" name="Straight Connector 3223">
            <a:extLst>
              <a:ext uri="{FF2B5EF4-FFF2-40B4-BE49-F238E27FC236}">
                <a16:creationId xmlns:a16="http://schemas.microsoft.com/office/drawing/2014/main" id="{4F3333DE-B1C7-4DF1-22F5-9E16B9694039}"/>
              </a:ext>
            </a:extLst>
          </p:cNvPr>
          <p:cNvCxnSpPr>
            <a:cxnSpLocks/>
            <a:endCxn id="3223" idx="2"/>
          </p:cNvCxnSpPr>
          <p:nvPr/>
        </p:nvCxnSpPr>
        <p:spPr>
          <a:xfrm flipV="1">
            <a:off x="4884133" y="3779469"/>
            <a:ext cx="1208662" cy="698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26" name="TextBox 3225">
            <a:extLst>
              <a:ext uri="{FF2B5EF4-FFF2-40B4-BE49-F238E27FC236}">
                <a16:creationId xmlns:a16="http://schemas.microsoft.com/office/drawing/2014/main" id="{D59DC6E2-4363-EA8D-1C85-575DCFCB9A26}"/>
              </a:ext>
            </a:extLst>
          </p:cNvPr>
          <p:cNvSpPr txBox="1"/>
          <p:nvPr/>
        </p:nvSpPr>
        <p:spPr>
          <a:xfrm>
            <a:off x="5532233" y="4689391"/>
            <a:ext cx="1216785" cy="430887"/>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Vật liệu</a:t>
            </a:r>
          </a:p>
        </p:txBody>
      </p:sp>
      <p:cxnSp>
        <p:nvCxnSpPr>
          <p:cNvPr id="3227" name="Straight Connector 3226">
            <a:extLst>
              <a:ext uri="{FF2B5EF4-FFF2-40B4-BE49-F238E27FC236}">
                <a16:creationId xmlns:a16="http://schemas.microsoft.com/office/drawing/2014/main" id="{2C6D1A94-FB62-5FB9-C9F1-4327D2C306B3}"/>
              </a:ext>
            </a:extLst>
          </p:cNvPr>
          <p:cNvCxnSpPr/>
          <p:nvPr/>
        </p:nvCxnSpPr>
        <p:spPr>
          <a:xfrm>
            <a:off x="4651294" y="4944014"/>
            <a:ext cx="930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8" name="Straight Connector 3227">
            <a:extLst>
              <a:ext uri="{FF2B5EF4-FFF2-40B4-BE49-F238E27FC236}">
                <a16:creationId xmlns:a16="http://schemas.microsoft.com/office/drawing/2014/main" id="{CA3E1DEF-AC0C-0121-3289-F0A3467FE034}"/>
              </a:ext>
            </a:extLst>
          </p:cNvPr>
          <p:cNvCxnSpPr/>
          <p:nvPr/>
        </p:nvCxnSpPr>
        <p:spPr>
          <a:xfrm>
            <a:off x="6664192" y="4944014"/>
            <a:ext cx="930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30" name="TextBox 3229">
            <a:extLst>
              <a:ext uri="{FF2B5EF4-FFF2-40B4-BE49-F238E27FC236}">
                <a16:creationId xmlns:a16="http://schemas.microsoft.com/office/drawing/2014/main" id="{C5F0F182-761B-9A25-7DA1-047915728623}"/>
              </a:ext>
            </a:extLst>
          </p:cNvPr>
          <p:cNvSpPr txBox="1"/>
          <p:nvPr/>
        </p:nvSpPr>
        <p:spPr>
          <a:xfrm>
            <a:off x="1800094" y="5547524"/>
            <a:ext cx="9023190" cy="1166410"/>
          </a:xfrm>
          <a:prstGeom prst="rect">
            <a:avLst/>
          </a:prstGeom>
          <a:noFill/>
        </p:spPr>
        <p:txBody>
          <a:bodyPr wrap="square">
            <a:spAutoFit/>
          </a:bodyPr>
          <a:lstStyle/>
          <a:p>
            <a:pPr algn="ctr">
              <a:lnSpc>
                <a:spcPct val="120000"/>
              </a:lnSpc>
            </a:pPr>
            <a:r>
              <a:rPr lang="vi-VN" sz="2000" b="1" i="0">
                <a:effectLst/>
                <a:latin typeface="Times New Roman" panose="02020603050405020304" pitchFamily="18" charset="0"/>
                <a:cs typeface="Times New Roman" panose="02020603050405020304" pitchFamily="18" charset="0"/>
              </a:rPr>
              <a:t>Hình. </a:t>
            </a:r>
            <a:r>
              <a:rPr lang="vi-VN" sz="2000" b="0" i="0">
                <a:effectLst/>
                <a:latin typeface="Times New Roman" panose="02020603050405020304" pitchFamily="18" charset="0"/>
                <a:cs typeface="Times New Roman" panose="02020603050405020304" pitchFamily="18" charset="0"/>
              </a:rPr>
              <a:t>Sơ đồ mô tả cơ chế giặt rửa của xà phòng </a:t>
            </a:r>
            <a:endParaRPr lang="en-US" sz="2000" b="0" i="0">
              <a:effectLst/>
              <a:latin typeface="Times New Roman" panose="02020603050405020304" pitchFamily="18" charset="0"/>
              <a:cs typeface="Times New Roman" panose="02020603050405020304" pitchFamily="18" charset="0"/>
            </a:endParaRPr>
          </a:p>
          <a:p>
            <a:pPr marL="342900" indent="-342900">
              <a:lnSpc>
                <a:spcPct val="120000"/>
              </a:lnSpc>
              <a:buAutoNum type="alphaLcParenR"/>
            </a:pPr>
            <a:r>
              <a:rPr lang="vi-VN" sz="2000" b="0" i="0">
                <a:effectLst/>
                <a:latin typeface="Times New Roman" panose="02020603050405020304" pitchFamily="18" charset="0"/>
                <a:cs typeface="Times New Roman" panose="02020603050405020304" pitchFamily="18" charset="0"/>
              </a:rPr>
              <a:t>Quá trình thâm nhập của phần kị nước của xà phòng vào vết dầu mỡ; </a:t>
            </a:r>
            <a:endParaRPr lang="en-US" sz="2000">
              <a:latin typeface="Times New Roman" panose="02020603050405020304" pitchFamily="18" charset="0"/>
              <a:cs typeface="Times New Roman" panose="02020603050405020304" pitchFamily="18" charset="0"/>
            </a:endParaRPr>
          </a:p>
          <a:p>
            <a:pPr marL="342900" indent="-342900">
              <a:lnSpc>
                <a:spcPct val="120000"/>
              </a:lnSpc>
              <a:buAutoNum type="alphaLcParenR"/>
            </a:pPr>
            <a:r>
              <a:rPr lang="vi-VN" sz="2000" b="0" i="0">
                <a:effectLst/>
                <a:latin typeface="Times New Roman" panose="02020603050405020304" pitchFamily="18" charset="0"/>
                <a:cs typeface="Times New Roman" panose="02020603050405020304" pitchFamily="18" charset="0"/>
              </a:rPr>
              <a:t>Quá trình các hạt dầu, mỡ nhỏ bị các phân tử xà phòng phân tán vào nước</a:t>
            </a:r>
            <a:endParaRPr lang="en-US" sz="2000">
              <a:latin typeface="Times New Roman" panose="02020603050405020304" pitchFamily="18" charset="0"/>
              <a:cs typeface="Times New Roman" panose="02020603050405020304" pitchFamily="18" charset="0"/>
            </a:endParaRPr>
          </a:p>
        </p:txBody>
      </p:sp>
      <p:sp>
        <p:nvSpPr>
          <p:cNvPr id="3231" name="TextBox 3230">
            <a:extLst>
              <a:ext uri="{FF2B5EF4-FFF2-40B4-BE49-F238E27FC236}">
                <a16:creationId xmlns:a16="http://schemas.microsoft.com/office/drawing/2014/main" id="{F8901A3B-4849-7C4A-7B69-0460C27EAF1C}"/>
              </a:ext>
            </a:extLst>
          </p:cNvPr>
          <p:cNvSpPr txBox="1"/>
          <p:nvPr/>
        </p:nvSpPr>
        <p:spPr>
          <a:xfrm>
            <a:off x="2127593" y="5398326"/>
            <a:ext cx="558876"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a)</a:t>
            </a:r>
          </a:p>
        </p:txBody>
      </p:sp>
      <p:sp>
        <p:nvSpPr>
          <p:cNvPr id="3232" name="TextBox 3231">
            <a:extLst>
              <a:ext uri="{FF2B5EF4-FFF2-40B4-BE49-F238E27FC236}">
                <a16:creationId xmlns:a16="http://schemas.microsoft.com/office/drawing/2014/main" id="{D9071CDA-0DCE-4611-30DE-80D258543487}"/>
              </a:ext>
            </a:extLst>
          </p:cNvPr>
          <p:cNvSpPr txBox="1"/>
          <p:nvPr/>
        </p:nvSpPr>
        <p:spPr>
          <a:xfrm>
            <a:off x="9494384" y="5387500"/>
            <a:ext cx="558876"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p>
        </p:txBody>
      </p:sp>
      <p:cxnSp>
        <p:nvCxnSpPr>
          <p:cNvPr id="5" name="Straight Connector 4">
            <a:extLst>
              <a:ext uri="{FF2B5EF4-FFF2-40B4-BE49-F238E27FC236}">
                <a16:creationId xmlns:a16="http://schemas.microsoft.com/office/drawing/2014/main" id="{F7198F6D-4CC4-6318-4324-8E29E59E7F9C}"/>
              </a:ext>
            </a:extLst>
          </p:cNvPr>
          <p:cNvCxnSpPr>
            <a:cxnSpLocks/>
          </p:cNvCxnSpPr>
          <p:nvPr/>
        </p:nvCxnSpPr>
        <p:spPr>
          <a:xfrm flipV="1">
            <a:off x="4728992" y="1828648"/>
            <a:ext cx="769270" cy="186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7B3BD9-B166-FCDF-A86D-80DCDC4BAA28}"/>
              </a:ext>
            </a:extLst>
          </p:cNvPr>
          <p:cNvCxnSpPr>
            <a:cxnSpLocks/>
            <a:endCxn id="352" idx="5"/>
          </p:cNvCxnSpPr>
          <p:nvPr/>
        </p:nvCxnSpPr>
        <p:spPr>
          <a:xfrm>
            <a:off x="6528770" y="1815272"/>
            <a:ext cx="796097" cy="4829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18" name="Rectangle 3217">
            <a:extLst>
              <a:ext uri="{FF2B5EF4-FFF2-40B4-BE49-F238E27FC236}">
                <a16:creationId xmlns:a16="http://schemas.microsoft.com/office/drawing/2014/main" id="{1B3D9ED3-3798-14AE-895C-2A839D3E9C00}"/>
              </a:ext>
            </a:extLst>
          </p:cNvPr>
          <p:cNvSpPr/>
          <p:nvPr/>
        </p:nvSpPr>
        <p:spPr>
          <a:xfrm>
            <a:off x="4933304" y="1371600"/>
            <a:ext cx="1129916" cy="457048"/>
          </a:xfrm>
          <a:prstGeom prst="rect">
            <a:avLst/>
          </a:prstGeom>
          <a:solidFill>
            <a:srgbClr val="D3E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b="1">
                <a:solidFill>
                  <a:schemeClr val="tx1"/>
                </a:solidFill>
                <a:latin typeface="Times New Roman" panose="02020603050405020304" pitchFamily="18" charset="0"/>
                <a:cs typeface="Times New Roman" panose="02020603050405020304" pitchFamily="18" charset="0"/>
              </a:rPr>
              <a:t>C</a:t>
            </a:r>
            <a:r>
              <a:rPr lang="en-US" sz="2400" b="1" baseline="-25000">
                <a:solidFill>
                  <a:schemeClr val="tx1"/>
                </a:solidFill>
                <a:latin typeface="Times New Roman" panose="02020603050405020304" pitchFamily="18" charset="0"/>
                <a:cs typeface="Times New Roman" panose="02020603050405020304" pitchFamily="18" charset="0"/>
              </a:rPr>
              <a:t>17</a:t>
            </a:r>
            <a:r>
              <a:rPr lang="en-US" sz="2400" b="1">
                <a:solidFill>
                  <a:schemeClr val="tx1"/>
                </a:solidFill>
                <a:latin typeface="Times New Roman" panose="02020603050405020304" pitchFamily="18" charset="0"/>
                <a:cs typeface="Times New Roman" panose="02020603050405020304" pitchFamily="18" charset="0"/>
              </a:rPr>
              <a:t>H</a:t>
            </a:r>
            <a:r>
              <a:rPr lang="en-US" sz="2400" b="1" baseline="-25000">
                <a:solidFill>
                  <a:schemeClr val="tx1"/>
                </a:solidFill>
                <a:latin typeface="Times New Roman" panose="02020603050405020304" pitchFamily="18" charset="0"/>
                <a:cs typeface="Times New Roman" panose="02020603050405020304" pitchFamily="18" charset="0"/>
              </a:rPr>
              <a:t>35</a:t>
            </a: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3222" name="Rectangle 3221">
            <a:extLst>
              <a:ext uri="{FF2B5EF4-FFF2-40B4-BE49-F238E27FC236}">
                <a16:creationId xmlns:a16="http://schemas.microsoft.com/office/drawing/2014/main" id="{0F005E98-F926-00CA-40F1-FE0B47472EC6}"/>
              </a:ext>
            </a:extLst>
          </p:cNvPr>
          <p:cNvSpPr/>
          <p:nvPr/>
        </p:nvSpPr>
        <p:spPr>
          <a:xfrm>
            <a:off x="5987019" y="1371600"/>
            <a:ext cx="1339023" cy="457048"/>
          </a:xfrm>
          <a:prstGeom prst="rect">
            <a:avLst/>
          </a:prstGeom>
          <a:solidFill>
            <a:srgbClr val="F5D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latin typeface="Times New Roman" panose="02020603050405020304" pitchFamily="18" charset="0"/>
                <a:cs typeface="Times New Roman" panose="02020603050405020304" pitchFamily="18" charset="0"/>
              </a:rPr>
              <a:t>COONa</a:t>
            </a:r>
          </a:p>
        </p:txBody>
      </p:sp>
      <p:grpSp>
        <p:nvGrpSpPr>
          <p:cNvPr id="384" name="Group 383">
            <a:extLst>
              <a:ext uri="{FF2B5EF4-FFF2-40B4-BE49-F238E27FC236}">
                <a16:creationId xmlns:a16="http://schemas.microsoft.com/office/drawing/2014/main" id="{3F027E47-D5F1-4A9D-B3FA-395BAAD1608C}"/>
              </a:ext>
            </a:extLst>
          </p:cNvPr>
          <p:cNvGrpSpPr/>
          <p:nvPr/>
        </p:nvGrpSpPr>
        <p:grpSpPr>
          <a:xfrm>
            <a:off x="2171098" y="0"/>
            <a:ext cx="7849804" cy="1196903"/>
            <a:chOff x="2171098" y="0"/>
            <a:chExt cx="7849804" cy="1196903"/>
          </a:xfrm>
        </p:grpSpPr>
        <p:grpSp>
          <p:nvGrpSpPr>
            <p:cNvPr id="385" name="Group 384">
              <a:extLst>
                <a:ext uri="{FF2B5EF4-FFF2-40B4-BE49-F238E27FC236}">
                  <a16:creationId xmlns:a16="http://schemas.microsoft.com/office/drawing/2014/main" id="{BF70DDD5-15A4-4EFA-83C5-33A6A63ECDD2}"/>
                </a:ext>
              </a:extLst>
            </p:cNvPr>
            <p:cNvGrpSpPr/>
            <p:nvPr/>
          </p:nvGrpSpPr>
          <p:grpSpPr>
            <a:xfrm>
              <a:off x="2171098" y="0"/>
              <a:ext cx="7849804" cy="1196903"/>
              <a:chOff x="2512638" y="0"/>
              <a:chExt cx="7487968" cy="1196903"/>
            </a:xfrm>
          </p:grpSpPr>
          <p:sp>
            <p:nvSpPr>
              <p:cNvPr id="387" name="Rectangle 386">
                <a:extLst>
                  <a:ext uri="{FF2B5EF4-FFF2-40B4-BE49-F238E27FC236}">
                    <a16:creationId xmlns:a16="http://schemas.microsoft.com/office/drawing/2014/main" id="{E94C8F28-9036-4448-826B-745B38AFA439}"/>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8" name="Flowchart: Delay 387">
                <a:extLst>
                  <a:ext uri="{FF2B5EF4-FFF2-40B4-BE49-F238E27FC236}">
                    <a16:creationId xmlns:a16="http://schemas.microsoft.com/office/drawing/2014/main" id="{DB5BFE81-360B-4CA9-B2C3-C3CFA029D9DE}"/>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86" name="Channel URL">
              <a:extLst>
                <a:ext uri="{FF2B5EF4-FFF2-40B4-BE49-F238E27FC236}">
                  <a16:creationId xmlns:a16="http://schemas.microsoft.com/office/drawing/2014/main" id="{F155A8D2-19E3-4C14-A4A4-5A682BE0B93B}"/>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CƠ CHẾ GIẶT RỬA CỦA XÀ PHÒNG</a:t>
              </a: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226297475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CƠ CHẾ GIẶT RỬA CỦA XÀ PHÒNG</a:t>
              </a: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74517A39-3EAA-2D8F-AE58-8B4D8769F985}"/>
              </a:ext>
            </a:extLst>
          </p:cNvPr>
          <p:cNvGrpSpPr/>
          <p:nvPr/>
        </p:nvGrpSpPr>
        <p:grpSpPr>
          <a:xfrm>
            <a:off x="1524000" y="1169368"/>
            <a:ext cx="9296400" cy="5589683"/>
            <a:chOff x="1524000" y="1169368"/>
            <a:chExt cx="9296400" cy="5589683"/>
          </a:xfrm>
        </p:grpSpPr>
        <p:grpSp>
          <p:nvGrpSpPr>
            <p:cNvPr id="27" name="Group 26">
              <a:extLst>
                <a:ext uri="{FF2B5EF4-FFF2-40B4-BE49-F238E27FC236}">
                  <a16:creationId xmlns:a16="http://schemas.microsoft.com/office/drawing/2014/main" id="{666B3E85-CDB3-997E-009E-2914D319B88F}"/>
                </a:ext>
              </a:extLst>
            </p:cNvPr>
            <p:cNvGrpSpPr/>
            <p:nvPr/>
          </p:nvGrpSpPr>
          <p:grpSpPr>
            <a:xfrm>
              <a:off x="1524000" y="1169368"/>
              <a:ext cx="9296400" cy="5589683"/>
              <a:chOff x="1524000" y="1169368"/>
              <a:chExt cx="9296400" cy="5589683"/>
            </a:xfrm>
          </p:grpSpPr>
          <p:pic>
            <p:nvPicPr>
              <p:cNvPr id="1026" name="Picture 2" descr="How Does Soap Actually Work?, 55% OFF | gbu-taganskij.ru">
                <a:extLst>
                  <a:ext uri="{FF2B5EF4-FFF2-40B4-BE49-F238E27FC236}">
                    <a16:creationId xmlns:a16="http://schemas.microsoft.com/office/drawing/2014/main" id="{0A552221-F3DF-429D-7B15-8450C0AF33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45"/>
              <a:stretch/>
            </p:blipFill>
            <p:spPr bwMode="auto">
              <a:xfrm>
                <a:off x="1524000" y="2590800"/>
                <a:ext cx="9296400" cy="416825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552E7DED-C364-419F-6BEC-4BACC6016C3C}"/>
                  </a:ext>
                </a:extLst>
              </p:cNvPr>
              <p:cNvSpPr/>
              <p:nvPr/>
            </p:nvSpPr>
            <p:spPr>
              <a:xfrm>
                <a:off x="8378959" y="6324600"/>
                <a:ext cx="2441441"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Bề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mặt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sạch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93695587-8F42-5123-D5D8-F5703E13D9EB}"/>
                  </a:ext>
                </a:extLst>
              </p:cNvPr>
              <p:cNvSpPr/>
              <p:nvPr/>
            </p:nvSpPr>
            <p:spPr>
              <a:xfrm>
                <a:off x="3124200" y="6227376"/>
                <a:ext cx="2514600" cy="4782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Phân tử xà phòng</a:t>
                </a:r>
              </a:p>
            </p:txBody>
          </p:sp>
          <p:sp>
            <p:nvSpPr>
              <p:cNvPr id="21" name="Rectangle 20">
                <a:extLst>
                  <a:ext uri="{FF2B5EF4-FFF2-40B4-BE49-F238E27FC236}">
                    <a16:creationId xmlns:a16="http://schemas.microsoft.com/office/drawing/2014/main" id="{076D36BC-D584-287E-D856-1D82432E7241}"/>
                  </a:ext>
                </a:extLst>
              </p:cNvPr>
              <p:cNvSpPr/>
              <p:nvPr/>
            </p:nvSpPr>
            <p:spPr>
              <a:xfrm>
                <a:off x="1524000" y="1208403"/>
                <a:ext cx="1882691" cy="10339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Xà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nước</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8F7255CC-8AB0-71B1-FB60-472D7A1CFDAB}"/>
                  </a:ext>
                </a:extLst>
              </p:cNvPr>
              <p:cNvSpPr/>
              <p:nvPr/>
            </p:nvSpPr>
            <p:spPr>
              <a:xfrm>
                <a:off x="3367591" y="1181174"/>
                <a:ext cx="1778042" cy="14096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tx1"/>
                    </a:solidFill>
                    <a:latin typeface="Times New Roman" panose="02020603050405020304" pitchFamily="18" charset="0"/>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trốn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bẩn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266ADFF5-2AF1-687F-6031-BDF57C372154}"/>
                  </a:ext>
                </a:extLst>
              </p:cNvPr>
              <p:cNvSpPr/>
              <p:nvPr/>
            </p:nvSpPr>
            <p:spPr>
              <a:xfrm>
                <a:off x="5313990" y="1255944"/>
                <a:ext cx="1637748" cy="1044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tx1"/>
                    </a:solidFill>
                    <a:latin typeface="Times New Roman" panose="02020603050405020304" pitchFamily="18" charset="0"/>
                    <a:cs typeface="Times New Roman" panose="02020603050405020304" pitchFamily="18" charset="0"/>
                  </a:rPr>
                  <a:t>c) </a:t>
                </a:r>
                <a:r>
                  <a:rPr lang="en-US" sz="2400" dirty="0" err="1">
                    <a:solidFill>
                      <a:schemeClr val="tx1"/>
                    </a:solidFill>
                    <a:latin typeface="Times New Roman" panose="02020603050405020304" pitchFamily="18" charset="0"/>
                    <a:cs typeface="Times New Roman" panose="02020603050405020304" pitchFamily="18" charset="0"/>
                  </a:rPr>
                  <a:t>Chúng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micelles</a:t>
                </a:r>
              </a:p>
            </p:txBody>
          </p:sp>
          <p:sp>
            <p:nvSpPr>
              <p:cNvPr id="24" name="Rectangle 23">
                <a:extLst>
                  <a:ext uri="{FF2B5EF4-FFF2-40B4-BE49-F238E27FC236}">
                    <a16:creationId xmlns:a16="http://schemas.microsoft.com/office/drawing/2014/main" id="{9446F352-206D-CAAE-1DB4-859F3C1796DC}"/>
                  </a:ext>
                </a:extLst>
              </p:cNvPr>
              <p:cNvSpPr/>
              <p:nvPr/>
            </p:nvSpPr>
            <p:spPr>
              <a:xfrm>
                <a:off x="7137358" y="1254444"/>
                <a:ext cx="1778042" cy="1044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tx1"/>
                    </a:solidFill>
                    <a:latin typeface="Times New Roman" panose="02020603050405020304" pitchFamily="18" charset="0"/>
                    <a:cs typeface="Times New Roman" panose="02020603050405020304" pitchFamily="18" charset="0"/>
                  </a:rPr>
                  <a:t>d)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tách</a:t>
                </a:r>
                <a:r>
                  <a:rPr lang="en-US" sz="2400" dirty="0">
                    <a:solidFill>
                      <a:schemeClr val="tx1"/>
                    </a:solidFill>
                    <a:latin typeface="Times New Roman" panose="02020603050405020304" pitchFamily="18" charset="0"/>
                    <a:cs typeface="Times New Roman" panose="02020603050405020304" pitchFamily="18" charset="0"/>
                  </a:rPr>
                  <a:t> ra </a:t>
                </a:r>
                <a:r>
                  <a:rPr lang="en-US" sz="2400" dirty="0" err="1">
                    <a:solidFill>
                      <a:schemeClr val="tx1"/>
                    </a:solidFill>
                    <a:latin typeface="Times New Roman" panose="02020603050405020304" pitchFamily="18" charset="0"/>
                    <a:cs typeface="Times New Roman" panose="02020603050405020304" pitchFamily="18" charset="0"/>
                  </a:rPr>
                  <a:t>khỏi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420F59E7-0C1E-B1EE-BE43-688516153A25}"/>
                  </a:ext>
                </a:extLst>
              </p:cNvPr>
              <p:cNvSpPr/>
              <p:nvPr/>
            </p:nvSpPr>
            <p:spPr>
              <a:xfrm>
                <a:off x="9025076" y="1169368"/>
                <a:ext cx="1778042" cy="1044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tx1"/>
                    </a:solidFill>
                    <a:latin typeface="Times New Roman" panose="02020603050405020304" pitchFamily="18" charset="0"/>
                    <a:cs typeface="Times New Roman" panose="02020603050405020304" pitchFamily="18" charset="0"/>
                  </a:rPr>
                  <a:t>e) </a:t>
                </a:r>
                <a:r>
                  <a:rPr lang="en-US" sz="2400" dirty="0" err="1">
                    <a:solidFill>
                      <a:schemeClr val="tx1"/>
                    </a:solidFill>
                    <a:latin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nước</a:t>
                </a:r>
                <a:endParaRPr lang="en-US" sz="2400" dirty="0">
                  <a:solidFill>
                    <a:schemeClr val="tx1"/>
                  </a:solidFill>
                  <a:latin typeface="Times New Roman" panose="02020603050405020304" pitchFamily="18" charset="0"/>
                  <a:cs typeface="Times New Roman" panose="02020603050405020304" pitchFamily="18" charset="0"/>
                </a:endParaRPr>
              </a:p>
            </p:txBody>
          </p:sp>
        </p:grpSp>
        <p:sp>
          <p:nvSpPr>
            <p:cNvPr id="28" name="Rectangle 27">
              <a:extLst>
                <a:ext uri="{FF2B5EF4-FFF2-40B4-BE49-F238E27FC236}">
                  <a16:creationId xmlns:a16="http://schemas.microsoft.com/office/drawing/2014/main" id="{2F95823C-372B-5420-0523-F153500B9A84}"/>
                </a:ext>
              </a:extLst>
            </p:cNvPr>
            <p:cNvSpPr/>
            <p:nvPr/>
          </p:nvSpPr>
          <p:spPr>
            <a:xfrm>
              <a:off x="1752599" y="5791200"/>
              <a:ext cx="1275271" cy="319844"/>
            </a:xfrm>
            <a:prstGeom prst="rect">
              <a:avLst/>
            </a:prstGeom>
            <a:solidFill>
              <a:srgbClr val="BAB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Bề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B3A2C496-AF96-7529-D355-C454931D57F2}"/>
                </a:ext>
              </a:extLst>
            </p:cNvPr>
            <p:cNvSpPr/>
            <p:nvPr/>
          </p:nvSpPr>
          <p:spPr>
            <a:xfrm>
              <a:off x="1696528" y="5326371"/>
              <a:ext cx="990600" cy="232847"/>
            </a:xfrm>
            <a:prstGeom prst="rect">
              <a:avLst/>
            </a:prstGeom>
            <a:solidFill>
              <a:srgbClr val="C59F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ACAA8C9E-B5BE-1F2B-CC50-3DF00F0B52DA}"/>
                </a:ext>
              </a:extLst>
            </p:cNvPr>
            <p:cNvSpPr/>
            <p:nvPr/>
          </p:nvSpPr>
          <p:spPr>
            <a:xfrm>
              <a:off x="1732471" y="5359612"/>
              <a:ext cx="1295400" cy="3155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Chất bẩn</a:t>
              </a:r>
            </a:p>
          </p:txBody>
        </p:sp>
      </p:grpSp>
    </p:spTree>
    <p:extLst>
      <p:ext uri="{BB962C8B-B14F-4D97-AF65-F5344CB8AC3E}">
        <p14:creationId xmlns:p14="http://schemas.microsoft.com/office/powerpoint/2010/main" val="240616335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ADC11A6-6049-7ACB-D727-FD95EFF5174C}"/>
              </a:ext>
            </a:extLst>
          </p:cNvPr>
          <p:cNvSpPr/>
          <p:nvPr/>
        </p:nvSpPr>
        <p:spPr>
          <a:xfrm rot="5400000">
            <a:off x="2468089" y="-2620489"/>
            <a:ext cx="6874276" cy="12115254"/>
          </a:xfrm>
          <a:custGeom>
            <a:avLst/>
            <a:gdLst>
              <a:gd name="connsiteX0" fmla="*/ 0 w 6890553"/>
              <a:gd name="connsiteY0" fmla="*/ 0 h 12249872"/>
              <a:gd name="connsiteX1" fmla="*/ 6890554 w 6890553"/>
              <a:gd name="connsiteY1" fmla="*/ 0 h 12249872"/>
              <a:gd name="connsiteX2" fmla="*/ 6890554 w 6890553"/>
              <a:gd name="connsiteY2" fmla="*/ 12249873 h 12249872"/>
              <a:gd name="connsiteX3" fmla="*/ 0 w 6890553"/>
              <a:gd name="connsiteY3" fmla="*/ 12249873 h 12249872"/>
            </a:gdLst>
            <a:ahLst/>
            <a:cxnLst>
              <a:cxn ang="0">
                <a:pos x="connsiteX0" y="connsiteY0"/>
              </a:cxn>
              <a:cxn ang="0">
                <a:pos x="connsiteX1" y="connsiteY1"/>
              </a:cxn>
              <a:cxn ang="0">
                <a:pos x="connsiteX2" y="connsiteY2"/>
              </a:cxn>
              <a:cxn ang="0">
                <a:pos x="connsiteX3" y="connsiteY3"/>
              </a:cxn>
            </a:cxnLst>
            <a:rect l="l" t="t" r="r" b="b"/>
            <a:pathLst>
              <a:path w="6890553" h="12249872">
                <a:moveTo>
                  <a:pt x="0" y="0"/>
                </a:moveTo>
                <a:lnTo>
                  <a:pt x="6890554" y="0"/>
                </a:lnTo>
                <a:lnTo>
                  <a:pt x="6890554" y="12249873"/>
                </a:lnTo>
                <a:lnTo>
                  <a:pt x="0" y="12249873"/>
                </a:lnTo>
                <a:close/>
              </a:path>
            </a:pathLst>
          </a:custGeom>
          <a:solidFill>
            <a:srgbClr val="F5FE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9F927691-1459-0D40-001A-4B88FEFDB6F3}"/>
              </a:ext>
            </a:extLst>
          </p:cNvPr>
          <p:cNvSpPr/>
          <p:nvPr/>
        </p:nvSpPr>
        <p:spPr>
          <a:xfrm>
            <a:off x="-1540328" y="-1251028"/>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246E6A6E-9439-50D8-1B80-0719CF5E1F70}"/>
              </a:ext>
            </a:extLst>
          </p:cNvPr>
          <p:cNvSpPr/>
          <p:nvPr/>
        </p:nvSpPr>
        <p:spPr>
          <a:xfrm>
            <a:off x="-273467" y="2717616"/>
            <a:ext cx="803881" cy="765601"/>
          </a:xfrm>
          <a:custGeom>
            <a:avLst/>
            <a:gdLst>
              <a:gd name="connsiteX0" fmla="*/ 227752 w 803881"/>
              <a:gd name="connsiteY0" fmla="*/ 123286 h 765601"/>
              <a:gd name="connsiteX1" fmla="*/ 687760 w 803881"/>
              <a:gd name="connsiteY1" fmla="*/ 618130 h 765601"/>
              <a:gd name="connsiteX2" fmla="*/ 227752 w 803881"/>
              <a:gd name="connsiteY2" fmla="*/ 123286 h 765601"/>
            </a:gdLst>
            <a:ahLst/>
            <a:cxnLst>
              <a:cxn ang="0">
                <a:pos x="connsiteX0" y="connsiteY0"/>
              </a:cxn>
              <a:cxn ang="0">
                <a:pos x="connsiteX1" y="connsiteY1"/>
              </a:cxn>
              <a:cxn ang="0">
                <a:pos x="connsiteX2" y="connsiteY2"/>
              </a:cxn>
            </a:cxnLst>
            <a:rect l="l" t="t" r="r" b="b"/>
            <a:pathLst>
              <a:path w="803881" h="765601">
                <a:moveTo>
                  <a:pt x="227752" y="123286"/>
                </a:moveTo>
                <a:cubicBezTo>
                  <a:pt x="-347992" y="396803"/>
                  <a:pt x="303867" y="1059062"/>
                  <a:pt x="687760" y="618130"/>
                </a:cubicBezTo>
                <a:cubicBezTo>
                  <a:pt x="1021250" y="271178"/>
                  <a:pt x="563922" y="-236299"/>
                  <a:pt x="227752" y="123286"/>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5A0FD138-B7E2-EE4C-5337-98425EC366DE}"/>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83E84A35-40E9-1528-E227-5AF60C7EB0E9}"/>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97" name="TextBox 196">
            <a:extLst>
              <a:ext uri="{FF2B5EF4-FFF2-40B4-BE49-F238E27FC236}">
                <a16:creationId xmlns:a16="http://schemas.microsoft.com/office/drawing/2014/main" id="{4B8E77D2-C4BB-6BB7-02C0-1668F9DA4B53}"/>
              </a:ext>
            </a:extLst>
          </p:cNvPr>
          <p:cNvSpPr txBox="1"/>
          <p:nvPr/>
        </p:nvSpPr>
        <p:spPr>
          <a:xfrm>
            <a:off x="11038875" y="178746"/>
            <a:ext cx="712431" cy="2892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solidFill>
                  <a:srgbClr val="FFFFFF"/>
                </a:solidFill>
                <a:effectLst/>
                <a:uLnTx/>
                <a:uFillTx/>
                <a:latin typeface="Arial"/>
                <a:ea typeface="+mn-ea"/>
                <a:cs typeface="Arial"/>
                <a:sym typeface="Arial"/>
                <a:rtl val="0"/>
              </a:rPr>
              <a:t>search</a:t>
            </a:r>
          </a:p>
        </p:txBody>
      </p:sp>
      <p:sp>
        <p:nvSpPr>
          <p:cNvPr id="198" name="TextBox 197">
            <a:extLst>
              <a:ext uri="{FF2B5EF4-FFF2-40B4-BE49-F238E27FC236}">
                <a16:creationId xmlns:a16="http://schemas.microsoft.com/office/drawing/2014/main" id="{071045A1-0E02-0949-51B9-CAE38CCF3E7E}"/>
              </a:ext>
            </a:extLst>
          </p:cNvPr>
          <p:cNvSpPr txBox="1"/>
          <p:nvPr/>
        </p:nvSpPr>
        <p:spPr>
          <a:xfrm>
            <a:off x="0" y="-850900"/>
            <a:ext cx="635000" cy="635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Channel URL">
            <a:extLst>
              <a:ext uri="{FF2B5EF4-FFF2-40B4-BE49-F238E27FC236}">
                <a16:creationId xmlns:a16="http://schemas.microsoft.com/office/drawing/2014/main" id="{C724DDA3-0202-79E5-D0B5-7E59F43481AE}"/>
              </a:ext>
            </a:extLst>
          </p:cNvPr>
          <p:cNvSpPr txBox="1"/>
          <p:nvPr/>
        </p:nvSpPr>
        <p:spPr>
          <a:xfrm>
            <a:off x="5334000" y="895494"/>
            <a:ext cx="3801842" cy="1569660"/>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9600" b="1" i="0" u="none" strike="noStrike" kern="1200" cap="none" spc="0" normalizeH="0" baseline="0" noProof="0">
                <a:ln>
                  <a:noFill/>
                </a:ln>
                <a:solidFill>
                  <a:srgbClr val="FF7C00"/>
                </a:solidFill>
                <a:effectLst/>
                <a:uLnTx/>
                <a:uFillTx/>
                <a:latin typeface="Times New Roman" panose="02020603050405020304" pitchFamily="18" charset="0"/>
                <a:ea typeface="Tahoma" panose="020B0604030504040204" pitchFamily="34" charset="0"/>
                <a:cs typeface="Times New Roman" panose="02020603050405020304" pitchFamily="18" charset="0"/>
              </a:rPr>
              <a:t>III.</a:t>
            </a:r>
            <a:endParaRPr kumimoji="0" lang="vi-VN" sz="9600" b="1" i="0" u="none" strike="noStrike" kern="1200" cap="none" spc="0" normalizeH="0" baseline="0" noProof="0" dirty="0">
              <a:ln>
                <a:noFill/>
              </a:ln>
              <a:solidFill>
                <a:srgbClr val="FF7C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42" name="Rectangle: Rounded Corners 241">
            <a:extLst>
              <a:ext uri="{FF2B5EF4-FFF2-40B4-BE49-F238E27FC236}">
                <a16:creationId xmlns:a16="http://schemas.microsoft.com/office/drawing/2014/main" id="{5BFBDF60-9814-E8B1-354D-38F874BFB2EB}"/>
              </a:ext>
            </a:extLst>
          </p:cNvPr>
          <p:cNvSpPr/>
          <p:nvPr/>
        </p:nvSpPr>
        <p:spPr>
          <a:xfrm>
            <a:off x="1049156" y="2580154"/>
            <a:ext cx="10626085" cy="2613120"/>
          </a:xfrm>
          <a:prstGeom prst="roundRect">
            <a:avLst>
              <a:gd name="adj" fmla="val 1430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5" name="Channel URL">
            <a:extLst>
              <a:ext uri="{FF2B5EF4-FFF2-40B4-BE49-F238E27FC236}">
                <a16:creationId xmlns:a16="http://schemas.microsoft.com/office/drawing/2014/main" id="{C9DC70BD-BDE6-1D6F-1A71-119FE7F1D362}"/>
              </a:ext>
            </a:extLst>
          </p:cNvPr>
          <p:cNvSpPr txBox="1"/>
          <p:nvPr/>
        </p:nvSpPr>
        <p:spPr>
          <a:xfrm>
            <a:off x="1114336" y="2951420"/>
            <a:ext cx="10626084" cy="175432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54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PHƯƠNG PHÁP SẢN XUẤT XÀ PHÒNG VÀ CHẤT GIẶT RỬA</a:t>
            </a:r>
          </a:p>
        </p:txBody>
      </p:sp>
    </p:spTree>
    <p:extLst>
      <p:ext uri="{BB962C8B-B14F-4D97-AF65-F5344CB8AC3E}">
        <p14:creationId xmlns:p14="http://schemas.microsoft.com/office/powerpoint/2010/main" val="15406251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id="{180B196C-CC36-C1C8-88A5-6DFD1C3E8F66}"/>
              </a:ext>
            </a:extLst>
          </p:cNvPr>
          <p:cNvGrpSpPr/>
          <p:nvPr/>
        </p:nvGrpSpPr>
        <p:grpSpPr>
          <a:xfrm>
            <a:off x="2123573" y="0"/>
            <a:ext cx="7897329" cy="1196903"/>
            <a:chOff x="2123573" y="0"/>
            <a:chExt cx="7897329"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123573" y="307606"/>
              <a:ext cx="7772400" cy="530915"/>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000" b="1" i="0" u="none" strike="noStrike" kern="1200" cap="none" spc="0" normalizeH="0" baseline="0" noProof="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1. PHƯƠNG PHÁP SẢN XUẤT XÀ PHÒNG </a:t>
              </a:r>
              <a:endParaRPr kumimoji="0" lang="vi-VN" sz="3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5777D8B4-B1C7-4AC1-2363-AD28CCBE8A5C}"/>
              </a:ext>
            </a:extLst>
          </p:cNvPr>
          <p:cNvSpPr txBox="1"/>
          <p:nvPr/>
        </p:nvSpPr>
        <p:spPr>
          <a:xfrm>
            <a:off x="1295400" y="1175592"/>
            <a:ext cx="10141595" cy="1477328"/>
          </a:xfrm>
          <a:prstGeom prst="rect">
            <a:avLst/>
          </a:prstGeom>
          <a:noFill/>
        </p:spPr>
        <p:txBody>
          <a:bodyPr wrap="square">
            <a:spAutoFit/>
          </a:bodyPr>
          <a:lstStyle/>
          <a:p>
            <a:pPr algn="just"/>
            <a:r>
              <a:rPr lang="vi-VN" sz="3000" b="1" i="0">
                <a:effectLst/>
                <a:latin typeface="Times New Roman" panose="02020603050405020304" pitchFamily="18" charset="0"/>
                <a:cs typeface="Times New Roman" panose="02020603050405020304" pitchFamily="18" charset="0"/>
              </a:rPr>
              <a:t>Trong công nghiệp</a:t>
            </a:r>
            <a:r>
              <a:rPr lang="vi-VN" sz="3000" b="0" i="0">
                <a:effectLst/>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xà phòng được sản xuất từ nguyên liệu chính là </a:t>
            </a:r>
            <a:r>
              <a:rPr lang="vi-VN" sz="3000">
                <a:solidFill>
                  <a:srgbClr val="00B050"/>
                </a:solidFill>
                <a:latin typeface="Times New Roman" panose="02020603050405020304" pitchFamily="18" charset="0"/>
                <a:cs typeface="Times New Roman" panose="02020603050405020304" pitchFamily="18" charset="0"/>
              </a:rPr>
              <a:t>chất béo </a:t>
            </a:r>
            <a:r>
              <a:rPr lang="vi-VN" sz="3000">
                <a:latin typeface="Times New Roman" panose="02020603050405020304" pitchFamily="18" charset="0"/>
                <a:cs typeface="Times New Roman" panose="02020603050405020304" pitchFamily="18" charset="0"/>
              </a:rPr>
              <a:t>và </a:t>
            </a:r>
            <a:r>
              <a:rPr lang="vi-VN" sz="3000">
                <a:solidFill>
                  <a:srgbClr val="00B050"/>
                </a:solidFill>
                <a:latin typeface="Times New Roman" panose="02020603050405020304" pitchFamily="18" charset="0"/>
                <a:cs typeface="Times New Roman" panose="02020603050405020304" pitchFamily="18" charset="0"/>
              </a:rPr>
              <a:t>sodium hydroxide </a:t>
            </a:r>
            <a:r>
              <a:rPr lang="vi-VN" sz="3000">
                <a:latin typeface="Times New Roman" panose="02020603050405020304" pitchFamily="18" charset="0"/>
                <a:cs typeface="Times New Roman" panose="02020603050405020304" pitchFamily="18" charset="0"/>
              </a:rPr>
              <a:t>hoặc </a:t>
            </a:r>
            <a:r>
              <a:rPr lang="vi-VN" sz="3000">
                <a:solidFill>
                  <a:srgbClr val="00B050"/>
                </a:solidFill>
                <a:latin typeface="Times New Roman" panose="02020603050405020304" pitchFamily="18" charset="0"/>
                <a:cs typeface="Times New Roman" panose="02020603050405020304" pitchFamily="18" charset="0"/>
              </a:rPr>
              <a:t>potassium hydroxide</a:t>
            </a:r>
            <a:endParaRPr lang="en-US" sz="3000">
              <a:solidFill>
                <a:srgbClr val="00B050"/>
              </a:solidFill>
              <a:latin typeface="Times New Roman" panose="02020603050405020304" pitchFamily="18" charset="0"/>
              <a:cs typeface="Times New Roman" panose="02020603050405020304" pitchFamily="18" charset="0"/>
            </a:endParaRPr>
          </a:p>
        </p:txBody>
      </p:sp>
      <p:sp>
        <p:nvSpPr>
          <p:cNvPr id="17" name="Hexagon 16">
            <a:extLst>
              <a:ext uri="{FF2B5EF4-FFF2-40B4-BE49-F238E27FC236}">
                <a16:creationId xmlns:a16="http://schemas.microsoft.com/office/drawing/2014/main" id="{CD67F36A-6A53-7569-2E94-F94BFDA6F8A3}"/>
              </a:ext>
            </a:extLst>
          </p:cNvPr>
          <p:cNvSpPr/>
          <p:nvPr/>
        </p:nvSpPr>
        <p:spPr>
          <a:xfrm>
            <a:off x="667712" y="1709468"/>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122" name="Picture 2" descr="soapwithjoy.com/wp-content/uploads/2020/04/saponif...">
            <a:extLst>
              <a:ext uri="{FF2B5EF4-FFF2-40B4-BE49-F238E27FC236}">
                <a16:creationId xmlns:a16="http://schemas.microsoft.com/office/drawing/2014/main" id="{9F2C430B-2B72-D4FD-5EA4-AB06A9E9CE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679" b="25555"/>
          <a:stretch/>
        </p:blipFill>
        <p:spPr bwMode="auto">
          <a:xfrm>
            <a:off x="1295400" y="2590800"/>
            <a:ext cx="9712733" cy="24384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AC4EFE6-C34C-A080-B743-F69D03B714AC}"/>
              </a:ext>
            </a:extLst>
          </p:cNvPr>
          <p:cNvGrpSpPr/>
          <p:nvPr/>
        </p:nvGrpSpPr>
        <p:grpSpPr>
          <a:xfrm>
            <a:off x="971262" y="5029200"/>
            <a:ext cx="10562962" cy="1066800"/>
            <a:chOff x="971262" y="5029200"/>
            <a:chExt cx="10562962" cy="1066800"/>
          </a:xfrm>
        </p:grpSpPr>
        <p:sp>
          <p:nvSpPr>
            <p:cNvPr id="5" name="Rectangle: Rounded Corners 4">
              <a:extLst>
                <a:ext uri="{FF2B5EF4-FFF2-40B4-BE49-F238E27FC236}">
                  <a16:creationId xmlns:a16="http://schemas.microsoft.com/office/drawing/2014/main" id="{DEF7E525-608F-34C6-5E0F-9BF14E0C2AAF}"/>
                </a:ext>
              </a:extLst>
            </p:cNvPr>
            <p:cNvSpPr/>
            <p:nvPr/>
          </p:nvSpPr>
          <p:spPr>
            <a:xfrm>
              <a:off x="971262" y="5261450"/>
              <a:ext cx="19050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Chất béo </a:t>
              </a:r>
            </a:p>
          </p:txBody>
        </p:sp>
        <p:sp>
          <p:nvSpPr>
            <p:cNvPr id="18" name="Plus Sign 17">
              <a:extLst>
                <a:ext uri="{FF2B5EF4-FFF2-40B4-BE49-F238E27FC236}">
                  <a16:creationId xmlns:a16="http://schemas.microsoft.com/office/drawing/2014/main" id="{1BF7D3AE-B708-A11C-9DF4-4A5E2954D9EE}"/>
                </a:ext>
              </a:extLst>
            </p:cNvPr>
            <p:cNvSpPr/>
            <p:nvPr/>
          </p:nvSpPr>
          <p:spPr>
            <a:xfrm>
              <a:off x="2884827" y="5294107"/>
              <a:ext cx="457200" cy="424608"/>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7BE8766-4C86-43CB-C6CE-D1F8B7BF4D09}"/>
                </a:ext>
              </a:extLst>
            </p:cNvPr>
            <p:cNvSpPr/>
            <p:nvPr/>
          </p:nvSpPr>
          <p:spPr>
            <a:xfrm>
              <a:off x="3354460" y="5072808"/>
              <a:ext cx="2197367" cy="10231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NaOH/</a:t>
              </a:r>
            </a:p>
            <a:p>
              <a:pPr algn="ctr"/>
              <a:r>
                <a:rPr lang="en-US" sz="3200">
                  <a:latin typeface="Times New Roman" panose="02020603050405020304" pitchFamily="18" charset="0"/>
                  <a:cs typeface="Times New Roman" panose="02020603050405020304" pitchFamily="18" charset="0"/>
                </a:rPr>
                <a:t>KOH (đặc) </a:t>
              </a:r>
            </a:p>
          </p:txBody>
        </p:sp>
        <p:sp>
          <p:nvSpPr>
            <p:cNvPr id="20" name="Arrow: Right 19">
              <a:extLst>
                <a:ext uri="{FF2B5EF4-FFF2-40B4-BE49-F238E27FC236}">
                  <a16:creationId xmlns:a16="http://schemas.microsoft.com/office/drawing/2014/main" id="{9F484E98-589C-0734-E340-8468D1203782}"/>
                </a:ext>
              </a:extLst>
            </p:cNvPr>
            <p:cNvSpPr/>
            <p:nvPr/>
          </p:nvSpPr>
          <p:spPr>
            <a:xfrm>
              <a:off x="5579848" y="5457458"/>
              <a:ext cx="685800" cy="27220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94DBBF1-43BF-6F03-BBAC-C0A1A6D8AA37}"/>
                </a:ext>
              </a:extLst>
            </p:cNvPr>
            <p:cNvSpPr/>
            <p:nvPr/>
          </p:nvSpPr>
          <p:spPr>
            <a:xfrm>
              <a:off x="6400139" y="5272401"/>
              <a:ext cx="19050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Glycerol </a:t>
              </a:r>
            </a:p>
          </p:txBody>
        </p:sp>
        <p:sp>
          <p:nvSpPr>
            <p:cNvPr id="22" name="Plus Sign 21">
              <a:extLst>
                <a:ext uri="{FF2B5EF4-FFF2-40B4-BE49-F238E27FC236}">
                  <a16:creationId xmlns:a16="http://schemas.microsoft.com/office/drawing/2014/main" id="{059A7D5A-8477-4DFA-7352-B20B31DE706E}"/>
                </a:ext>
              </a:extLst>
            </p:cNvPr>
            <p:cNvSpPr/>
            <p:nvPr/>
          </p:nvSpPr>
          <p:spPr>
            <a:xfrm>
              <a:off x="8347135" y="5305058"/>
              <a:ext cx="457200" cy="424608"/>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82B1362-1E4B-8DEA-7594-51BC1F38A92C}"/>
                </a:ext>
              </a:extLst>
            </p:cNvPr>
            <p:cNvSpPr/>
            <p:nvPr/>
          </p:nvSpPr>
          <p:spPr>
            <a:xfrm>
              <a:off x="8855832" y="5029200"/>
              <a:ext cx="2678392" cy="10231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Muối sodium/</a:t>
              </a:r>
            </a:p>
            <a:p>
              <a:pPr algn="ctr"/>
              <a:r>
                <a:rPr lang="en-US" sz="3200">
                  <a:latin typeface="Times New Roman" panose="02020603050405020304" pitchFamily="18" charset="0"/>
                  <a:cs typeface="Times New Roman" panose="02020603050405020304" pitchFamily="18" charset="0"/>
                </a:rPr>
                <a:t>potassium</a:t>
              </a:r>
            </a:p>
          </p:txBody>
        </p:sp>
      </p:grpSp>
      <p:sp>
        <p:nvSpPr>
          <p:cNvPr id="25" name="TextBox 24">
            <a:extLst>
              <a:ext uri="{FF2B5EF4-FFF2-40B4-BE49-F238E27FC236}">
                <a16:creationId xmlns:a16="http://schemas.microsoft.com/office/drawing/2014/main" id="{6033A421-0E12-14DA-6E6E-A246FADD6FFA}"/>
              </a:ext>
            </a:extLst>
          </p:cNvPr>
          <p:cNvSpPr txBox="1"/>
          <p:nvPr/>
        </p:nvSpPr>
        <p:spPr>
          <a:xfrm>
            <a:off x="3181350" y="2710934"/>
            <a:ext cx="7124700" cy="369332"/>
          </a:xfrm>
          <a:prstGeom prst="rect">
            <a:avLst/>
          </a:prstGeom>
          <a:noFill/>
        </p:spPr>
        <p:txBody>
          <a:bodyPr wrap="square">
            <a:spAutoFit/>
          </a:bodyPr>
          <a:lstStyle/>
          <a:p>
            <a:r>
              <a:rPr lang="en-US"/>
              <a:t>Glycerol</a:t>
            </a:r>
          </a:p>
        </p:txBody>
      </p:sp>
    </p:spTree>
    <p:extLst>
      <p:ext uri="{BB962C8B-B14F-4D97-AF65-F5344CB8AC3E}">
        <p14:creationId xmlns:p14="http://schemas.microsoft.com/office/powerpoint/2010/main" val="347143206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ap preparation Stock Vector Images - Alamy">
            <a:extLst>
              <a:ext uri="{FF2B5EF4-FFF2-40B4-BE49-F238E27FC236}">
                <a16:creationId xmlns:a16="http://schemas.microsoft.com/office/drawing/2014/main" id="{62EAF35C-2122-60D1-BC88-A9A8AB135E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33" b="13333"/>
          <a:stretch/>
        </p:blipFill>
        <p:spPr bwMode="auto">
          <a:xfrm>
            <a:off x="538162" y="870954"/>
            <a:ext cx="11115675"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15268CC-7A3E-29E4-C15F-43D1E7DC3784}"/>
              </a:ext>
            </a:extLst>
          </p:cNvPr>
          <p:cNvGrpSpPr/>
          <p:nvPr/>
        </p:nvGrpSpPr>
        <p:grpSpPr>
          <a:xfrm>
            <a:off x="2123573" y="0"/>
            <a:ext cx="7897329" cy="1196903"/>
            <a:chOff x="2123573" y="0"/>
            <a:chExt cx="7897329" cy="1196903"/>
          </a:xfrm>
        </p:grpSpPr>
        <p:grpSp>
          <p:nvGrpSpPr>
            <p:cNvPr id="3" name="Group 2">
              <a:extLst>
                <a:ext uri="{FF2B5EF4-FFF2-40B4-BE49-F238E27FC236}">
                  <a16:creationId xmlns:a16="http://schemas.microsoft.com/office/drawing/2014/main" id="{2F3C55D2-9616-0C00-BDAA-2D8E82B58EFF}"/>
                </a:ext>
              </a:extLst>
            </p:cNvPr>
            <p:cNvGrpSpPr/>
            <p:nvPr/>
          </p:nvGrpSpPr>
          <p:grpSpPr>
            <a:xfrm>
              <a:off x="2171098" y="0"/>
              <a:ext cx="7849804" cy="1196903"/>
              <a:chOff x="2512638" y="0"/>
              <a:chExt cx="7487968" cy="1196903"/>
            </a:xfrm>
          </p:grpSpPr>
          <p:sp>
            <p:nvSpPr>
              <p:cNvPr id="5" name="Rectangle 4">
                <a:extLst>
                  <a:ext uri="{FF2B5EF4-FFF2-40B4-BE49-F238E27FC236}">
                    <a16:creationId xmlns:a16="http://schemas.microsoft.com/office/drawing/2014/main" id="{D8631D3A-834E-171E-4D50-7B56BFC91613}"/>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id="{69F189EB-9B14-0B23-7CD4-977B77C4A617}"/>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Channel URL">
              <a:extLst>
                <a:ext uri="{FF2B5EF4-FFF2-40B4-BE49-F238E27FC236}">
                  <a16:creationId xmlns:a16="http://schemas.microsoft.com/office/drawing/2014/main" id="{55E285A1-9126-D695-C7CD-29145145B2D9}"/>
                </a:ext>
              </a:extLst>
            </p:cNvPr>
            <p:cNvSpPr txBox="1"/>
            <p:nvPr/>
          </p:nvSpPr>
          <p:spPr>
            <a:xfrm>
              <a:off x="2123573" y="307606"/>
              <a:ext cx="7772400" cy="530915"/>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000" b="1" i="0" u="none" strike="noStrike" kern="1200" cap="none" spc="0" normalizeH="0" baseline="0" noProof="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1. PHƯƠNG PHÁP SẢN XUẤT XÀ PHÒNG </a:t>
              </a:r>
              <a:endParaRPr kumimoji="0" lang="vi-VN" sz="3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cxnSp>
        <p:nvCxnSpPr>
          <p:cNvPr id="8" name="Straight Connector 7">
            <a:extLst>
              <a:ext uri="{FF2B5EF4-FFF2-40B4-BE49-F238E27FC236}">
                <a16:creationId xmlns:a16="http://schemas.microsoft.com/office/drawing/2014/main" id="{2C6EBCD8-552E-82BD-68CD-458D6778F0B6}"/>
              </a:ext>
            </a:extLst>
          </p:cNvPr>
          <p:cNvCxnSpPr/>
          <p:nvPr/>
        </p:nvCxnSpPr>
        <p:spPr>
          <a:xfrm>
            <a:off x="1524000" y="2667000"/>
            <a:ext cx="0" cy="22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43FBAA-B8D1-9B4C-CBF1-EB40EAE49650}"/>
              </a:ext>
            </a:extLst>
          </p:cNvPr>
          <p:cNvCxnSpPr/>
          <p:nvPr/>
        </p:nvCxnSpPr>
        <p:spPr>
          <a:xfrm>
            <a:off x="1524000" y="3352800"/>
            <a:ext cx="0" cy="22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11C041-FADB-320D-F7F6-DC57163C684B}"/>
              </a:ext>
            </a:extLst>
          </p:cNvPr>
          <p:cNvCxnSpPr/>
          <p:nvPr/>
        </p:nvCxnSpPr>
        <p:spPr>
          <a:xfrm>
            <a:off x="6781800" y="2667000"/>
            <a:ext cx="0" cy="22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6524BA-1A49-858F-8FB6-7EDE54698728}"/>
              </a:ext>
            </a:extLst>
          </p:cNvPr>
          <p:cNvCxnSpPr/>
          <p:nvPr/>
        </p:nvCxnSpPr>
        <p:spPr>
          <a:xfrm>
            <a:off x="6781800" y="3314700"/>
            <a:ext cx="0" cy="2286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629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sp>
        <p:nvSpPr>
          <p:cNvPr id="257" name="TextBox 256">
            <a:extLst>
              <a:ext uri="{FF2B5EF4-FFF2-40B4-BE49-F238E27FC236}">
                <a16:creationId xmlns:a16="http://schemas.microsoft.com/office/drawing/2014/main" id="{E3059CE2-7AD5-1D85-9049-E538B4302020}"/>
              </a:ext>
            </a:extLst>
          </p:cNvPr>
          <p:cNvSpPr txBox="1"/>
          <p:nvPr/>
        </p:nvSpPr>
        <p:spPr>
          <a:xfrm>
            <a:off x="1295399" y="1633435"/>
            <a:ext cx="10439401" cy="584775"/>
          </a:xfrm>
          <a:prstGeom prst="rect">
            <a:avLst/>
          </a:prstGeom>
          <a:noFill/>
        </p:spPr>
        <p:txBody>
          <a:bodyPr wrap="square">
            <a:spAutoFit/>
          </a:bodyPr>
          <a:lstStyle/>
          <a:p>
            <a:pPr lvl="0" algn="just">
              <a:defRPr/>
            </a:pPr>
            <a:r>
              <a:rPr lang="vi-VN" sz="3200">
                <a:latin typeface="Times New Roman" panose="02020603050405020304" pitchFamily="18" charset="0"/>
                <a:cs typeface="Times New Roman" panose="02020603050405020304" pitchFamily="18" charset="0"/>
              </a:rPr>
              <a:t>Xà phòng còn được sản xuất từ </a:t>
            </a:r>
            <a:r>
              <a:rPr lang="vi-VN" sz="3200">
                <a:solidFill>
                  <a:srgbClr val="00B050"/>
                </a:solidFill>
                <a:latin typeface="Times New Roman" panose="02020603050405020304" pitchFamily="18" charset="0"/>
                <a:cs typeface="Times New Roman" panose="02020603050405020304" pitchFamily="18" charset="0"/>
              </a:rPr>
              <a:t>dầu mỏ </a:t>
            </a:r>
            <a:r>
              <a:rPr lang="vi-VN" sz="3200">
                <a:latin typeface="Times New Roman" panose="02020603050405020304" pitchFamily="18" charset="0"/>
                <a:cs typeface="Times New Roman" panose="02020603050405020304" pitchFamily="18" charset="0"/>
              </a:rPr>
              <a:t>theo sơ đ</a:t>
            </a:r>
            <a:r>
              <a:rPr lang="en-US" sz="3200">
                <a:latin typeface="Times New Roman" panose="02020603050405020304" pitchFamily="18" charset="0"/>
                <a:cs typeface="Times New Roman" panose="02020603050405020304" pitchFamily="18" charset="0"/>
              </a:rPr>
              <a:t>ồ</a:t>
            </a:r>
            <a:r>
              <a:rPr lang="vi-VN" sz="3200">
                <a:latin typeface="Times New Roman" panose="02020603050405020304" pitchFamily="18" charset="0"/>
                <a:cs typeface="Times New Roman" panose="02020603050405020304" pitchFamily="18" charset="0"/>
              </a:rPr>
              <a:t> sau:</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8" name="Hexagon 257">
            <a:extLst>
              <a:ext uri="{FF2B5EF4-FFF2-40B4-BE49-F238E27FC236}">
                <a16:creationId xmlns:a16="http://schemas.microsoft.com/office/drawing/2014/main" id="{6FE7284B-87AE-38C7-FD3C-6ED05C943EB4}"/>
              </a:ext>
            </a:extLst>
          </p:cNvPr>
          <p:cNvSpPr/>
          <p:nvPr/>
        </p:nvSpPr>
        <p:spPr>
          <a:xfrm>
            <a:off x="795167" y="1725151"/>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9" name="Rectangle: Rounded Corners 258">
            <a:extLst>
              <a:ext uri="{FF2B5EF4-FFF2-40B4-BE49-F238E27FC236}">
                <a16:creationId xmlns:a16="http://schemas.microsoft.com/office/drawing/2014/main" id="{E516A866-FA0C-26BC-0989-1E7A8F01AE6A}"/>
              </a:ext>
            </a:extLst>
          </p:cNvPr>
          <p:cNvSpPr/>
          <p:nvPr/>
        </p:nvSpPr>
        <p:spPr>
          <a:xfrm>
            <a:off x="517288" y="3224638"/>
            <a:ext cx="2911712" cy="1219200"/>
          </a:xfrm>
          <a:prstGeom prst="roundRect">
            <a:avLst>
              <a:gd name="adj" fmla="val 19901"/>
            </a:avLst>
          </a:prstGeom>
          <a:solidFill>
            <a:srgbClr val="DE36D6"/>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Alkane</a:t>
            </a:r>
          </a:p>
          <a:p>
            <a:pPr algn="ctr"/>
            <a:r>
              <a:rPr lang="en-US" sz="3200">
                <a:latin typeface="Times New Roman" panose="02020603050405020304" pitchFamily="18" charset="0"/>
                <a:cs typeface="Times New Roman" panose="02020603050405020304" pitchFamily="18" charset="0"/>
              </a:rPr>
              <a:t>(lấy từ dầu mỏ)</a:t>
            </a:r>
          </a:p>
        </p:txBody>
      </p:sp>
      <p:sp>
        <p:nvSpPr>
          <p:cNvPr id="260" name="Rectangle: Rounded Corners 259">
            <a:extLst>
              <a:ext uri="{FF2B5EF4-FFF2-40B4-BE49-F238E27FC236}">
                <a16:creationId xmlns:a16="http://schemas.microsoft.com/office/drawing/2014/main" id="{4A76BA8D-6D09-73D0-5298-42345E9B45F9}"/>
              </a:ext>
            </a:extLst>
          </p:cNvPr>
          <p:cNvSpPr/>
          <p:nvPr/>
        </p:nvSpPr>
        <p:spPr>
          <a:xfrm>
            <a:off x="4600269" y="3223199"/>
            <a:ext cx="1905000" cy="1219200"/>
          </a:xfrm>
          <a:prstGeom prst="roundRect">
            <a:avLst>
              <a:gd name="adj" fmla="val 19901"/>
            </a:avLst>
          </a:prstGeom>
          <a:solidFill>
            <a:srgbClr val="1F969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Acid béo</a:t>
            </a:r>
            <a:endParaRPr lang="en-US" sz="3200">
              <a:latin typeface="Times New Roman" panose="02020603050405020304" pitchFamily="18" charset="0"/>
              <a:cs typeface="Times New Roman" panose="02020603050405020304" pitchFamily="18" charset="0"/>
            </a:endParaRPr>
          </a:p>
        </p:txBody>
      </p:sp>
      <p:sp>
        <p:nvSpPr>
          <p:cNvPr id="261" name="Rectangle: Rounded Corners 260">
            <a:extLst>
              <a:ext uri="{FF2B5EF4-FFF2-40B4-BE49-F238E27FC236}">
                <a16:creationId xmlns:a16="http://schemas.microsoft.com/office/drawing/2014/main" id="{C1A5C901-0E85-4979-EBFB-A0B364731FF0}"/>
              </a:ext>
            </a:extLst>
          </p:cNvPr>
          <p:cNvSpPr/>
          <p:nvPr/>
        </p:nvSpPr>
        <p:spPr>
          <a:xfrm>
            <a:off x="7391400" y="3223199"/>
            <a:ext cx="4509129" cy="1219200"/>
          </a:xfrm>
          <a:prstGeom prst="roundRect">
            <a:avLst>
              <a:gd name="adj" fmla="val 19901"/>
            </a:avLst>
          </a:prstGeom>
          <a:solidFill>
            <a:srgbClr val="0033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Muối sodium (hoặc potassium) của acid béo</a:t>
            </a:r>
            <a:endParaRPr lang="en-US" sz="3200">
              <a:latin typeface="Times New Roman" panose="02020603050405020304" pitchFamily="18" charset="0"/>
              <a:cs typeface="Times New Roman" panose="02020603050405020304" pitchFamily="18" charset="0"/>
            </a:endParaRPr>
          </a:p>
        </p:txBody>
      </p:sp>
      <p:cxnSp>
        <p:nvCxnSpPr>
          <p:cNvPr id="262" name="Straight Arrow Connector 261">
            <a:extLst>
              <a:ext uri="{FF2B5EF4-FFF2-40B4-BE49-F238E27FC236}">
                <a16:creationId xmlns:a16="http://schemas.microsoft.com/office/drawing/2014/main" id="{F8158401-0216-8AAE-36C7-997AB84C6DAE}"/>
              </a:ext>
            </a:extLst>
          </p:cNvPr>
          <p:cNvCxnSpPr>
            <a:cxnSpLocks/>
            <a:stCxn id="259" idx="3"/>
            <a:endCxn id="260" idx="1"/>
          </p:cNvCxnSpPr>
          <p:nvPr/>
        </p:nvCxnSpPr>
        <p:spPr>
          <a:xfrm flipV="1">
            <a:off x="3429000" y="3832799"/>
            <a:ext cx="1171269" cy="143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38829ED4-D4A2-5F5A-50B8-13AD68A8B2A8}"/>
              </a:ext>
            </a:extLst>
          </p:cNvPr>
          <p:cNvCxnSpPr>
            <a:cxnSpLocks/>
            <a:stCxn id="260" idx="3"/>
            <a:endCxn id="261" idx="1"/>
          </p:cNvCxnSpPr>
          <p:nvPr/>
        </p:nvCxnSpPr>
        <p:spPr>
          <a:xfrm>
            <a:off x="6505269" y="3832799"/>
            <a:ext cx="886131"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C7C2334C-1105-BBF4-9733-C819257658A2}"/>
              </a:ext>
            </a:extLst>
          </p:cNvPr>
          <p:cNvGrpSpPr/>
          <p:nvPr/>
        </p:nvGrpSpPr>
        <p:grpSpPr>
          <a:xfrm>
            <a:off x="2123573" y="0"/>
            <a:ext cx="7897329" cy="1196903"/>
            <a:chOff x="2123573" y="0"/>
            <a:chExt cx="7897329" cy="1196903"/>
          </a:xfrm>
        </p:grpSpPr>
        <p:grpSp>
          <p:nvGrpSpPr>
            <p:cNvPr id="17" name="Group 16">
              <a:extLst>
                <a:ext uri="{FF2B5EF4-FFF2-40B4-BE49-F238E27FC236}">
                  <a16:creationId xmlns:a16="http://schemas.microsoft.com/office/drawing/2014/main" id="{2B974FBB-678C-96D8-2C49-4BFBCCDAD9F2}"/>
                </a:ext>
              </a:extLst>
            </p:cNvPr>
            <p:cNvGrpSpPr/>
            <p:nvPr/>
          </p:nvGrpSpPr>
          <p:grpSpPr>
            <a:xfrm>
              <a:off x="2171098" y="0"/>
              <a:ext cx="7849804" cy="1196903"/>
              <a:chOff x="2512638" y="0"/>
              <a:chExt cx="7487968" cy="1196903"/>
            </a:xfrm>
          </p:grpSpPr>
          <p:sp>
            <p:nvSpPr>
              <p:cNvPr id="19" name="Rectangle 18">
                <a:extLst>
                  <a:ext uri="{FF2B5EF4-FFF2-40B4-BE49-F238E27FC236}">
                    <a16:creationId xmlns:a16="http://schemas.microsoft.com/office/drawing/2014/main" id="{597E81D1-AA68-5F54-288D-354CD5A1FE0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Flowchart: Delay 19">
                <a:extLst>
                  <a:ext uri="{FF2B5EF4-FFF2-40B4-BE49-F238E27FC236}">
                    <a16:creationId xmlns:a16="http://schemas.microsoft.com/office/drawing/2014/main" id="{A1699EEC-3CD3-E3CB-09A6-A8B703E8334D}"/>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8" name="Channel URL">
              <a:extLst>
                <a:ext uri="{FF2B5EF4-FFF2-40B4-BE49-F238E27FC236}">
                  <a16:creationId xmlns:a16="http://schemas.microsoft.com/office/drawing/2014/main" id="{46361B15-4AD0-1C2F-E8A3-6327BE717ECC}"/>
                </a:ext>
              </a:extLst>
            </p:cNvPr>
            <p:cNvSpPr txBox="1"/>
            <p:nvPr/>
          </p:nvSpPr>
          <p:spPr>
            <a:xfrm>
              <a:off x="2123573" y="307606"/>
              <a:ext cx="7772400" cy="530915"/>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000" b="1" i="0" u="none" strike="noStrike" kern="1200" cap="none" spc="0" normalizeH="0" baseline="0" noProof="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1. PHƯƠNG PHÁP SẢN XUẤT XÀ PHÒNG </a:t>
              </a:r>
              <a:endParaRPr kumimoji="0" lang="vi-VN" sz="3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10164679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60F6B84-E0CD-9BF1-C4B2-3341D30FF219}"/>
              </a:ext>
            </a:extLst>
          </p:cNvPr>
          <p:cNvSpPr/>
          <p:nvPr/>
        </p:nvSpPr>
        <p:spPr>
          <a:xfrm>
            <a:off x="914400" y="609600"/>
            <a:ext cx="10591800" cy="5867400"/>
          </a:xfrm>
          <a:prstGeom prst="roundRect">
            <a:avLst>
              <a:gd name="adj" fmla="val 3744"/>
            </a:avLst>
          </a:prstGeom>
          <a:solidFill>
            <a:srgbClr val="F8E3E3"/>
          </a:solidFill>
          <a:ln w="38100">
            <a:solidFill>
              <a:srgbClr val="DD79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B57B7C-1EC5-A9CC-8851-0D25DB2EA38F}"/>
              </a:ext>
            </a:extLst>
          </p:cNvPr>
          <p:cNvSpPr/>
          <p:nvPr/>
        </p:nvSpPr>
        <p:spPr>
          <a:xfrm>
            <a:off x="1143000" y="97631"/>
            <a:ext cx="871538" cy="871538"/>
          </a:xfrm>
          <a:prstGeom prst="ellipse">
            <a:avLst/>
          </a:prstGeom>
          <a:solidFill>
            <a:schemeClr val="bg1"/>
          </a:solidFill>
          <a:ln w="38100">
            <a:solidFill>
              <a:srgbClr val="F8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6B685252-69A4-76A2-70AB-0884ED7B463C}"/>
              </a:ext>
            </a:extLst>
          </p:cNvPr>
          <p:cNvPicPr>
            <a:picLocks noChangeAspect="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229349" y="157787"/>
            <a:ext cx="698841" cy="698841"/>
          </a:xfrm>
          <a:prstGeom prst="rect">
            <a:avLst/>
          </a:prstGeom>
        </p:spPr>
      </p:pic>
      <p:sp>
        <p:nvSpPr>
          <p:cNvPr id="14" name="TextBox 13">
            <a:extLst>
              <a:ext uri="{FF2B5EF4-FFF2-40B4-BE49-F238E27FC236}">
                <a16:creationId xmlns:a16="http://schemas.microsoft.com/office/drawing/2014/main" id="{0EF0D27E-BE8F-655D-26B0-042BF229963B}"/>
              </a:ext>
            </a:extLst>
          </p:cNvPr>
          <p:cNvSpPr txBox="1"/>
          <p:nvPr/>
        </p:nvSpPr>
        <p:spPr>
          <a:xfrm>
            <a:off x="1143000" y="660320"/>
            <a:ext cx="10210800" cy="5632311"/>
          </a:xfrm>
          <a:prstGeom prst="rect">
            <a:avLst/>
          </a:prstGeom>
          <a:noFill/>
        </p:spPr>
        <p:txBody>
          <a:bodyPr wrap="square">
            <a:spAutoFit/>
          </a:bodyPr>
          <a:lstStyle/>
          <a:p>
            <a:pPr algn="ctr" latinLnBrk="0"/>
            <a:r>
              <a:rPr lang="en-US" sz="3200" b="1" i="0">
                <a:solidFill>
                  <a:srgbClr val="DE36D6"/>
                </a:solidFill>
                <a:effectLst/>
                <a:latin typeface="Times New Roman" panose="02020603050405020304" pitchFamily="18" charset="0"/>
                <a:cs typeface="Times New Roman" panose="02020603050405020304" pitchFamily="18" charset="0"/>
              </a:rPr>
              <a:t>Thí nghiệm xà phòng hóa chất béo</a:t>
            </a:r>
          </a:p>
          <a:p>
            <a:pPr latinLnBrk="0"/>
            <a:r>
              <a:rPr lang="en-US" sz="2800" b="1" i="0">
                <a:effectLst/>
                <a:latin typeface="Times New Roman" panose="02020603050405020304" pitchFamily="18" charset="0"/>
                <a:cs typeface="Times New Roman" panose="02020603050405020304" pitchFamily="18" charset="0"/>
              </a:rPr>
              <a:t>- </a:t>
            </a:r>
            <a:r>
              <a:rPr lang="vi-VN" sz="2800" b="1" i="0">
                <a:effectLst/>
                <a:latin typeface="Times New Roman" panose="02020603050405020304" pitchFamily="18" charset="0"/>
                <a:cs typeface="Times New Roman" panose="02020603050405020304" pitchFamily="18" charset="0"/>
              </a:rPr>
              <a:t>Chuẩn bị:</a:t>
            </a:r>
          </a:p>
          <a:p>
            <a:pPr marL="0" marR="0">
              <a:spcBef>
                <a:spcPts val="0"/>
              </a:spcBef>
              <a:spcAft>
                <a:spcPts val="6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Hoá chất: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chất béo (dầu thực vật hoặc mỡ động vật), dung dịch NaOH 40%, dung dịch NaCI bão hoà.</a:t>
            </a:r>
          </a:p>
          <a:p>
            <a:pPr marL="0" marR="0">
              <a:spcBef>
                <a:spcPts val="0"/>
              </a:spcBef>
              <a:spcAft>
                <a:spcPts val="6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Dụng cụ: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bát sứ, cốc thuỷ tinh, đũa thuỷ tinh, kiềng sắt, đèn cồn.</a:t>
            </a:r>
          </a:p>
          <a:p>
            <a:pPr marL="0" marR="0">
              <a:spcBef>
                <a:spcPts val="0"/>
              </a:spcBef>
              <a:spcAft>
                <a:spcPts val="600"/>
              </a:spcAft>
            </a:pPr>
            <a:r>
              <a:rPr lang="en-US" sz="2800" b="1" i="0">
                <a:effectLst/>
                <a:latin typeface="Times New Roman" panose="02020603050405020304" pitchFamily="18" charset="0"/>
                <a:cs typeface="Times New Roman" panose="02020603050405020304" pitchFamily="18" charset="0"/>
              </a:rPr>
              <a:t>- </a:t>
            </a:r>
            <a:r>
              <a:rPr lang="vi-VN" sz="2800" b="1" i="0">
                <a:effectLst/>
                <a:latin typeface="Times New Roman" panose="02020603050405020304" pitchFamily="18" charset="0"/>
                <a:cs typeface="Times New Roman" panose="02020603050405020304" pitchFamily="18" charset="0"/>
              </a:rPr>
              <a:t>Tiến hành: </a:t>
            </a:r>
            <a:endParaRPr lang="en-US" sz="2800" b="1" i="0">
              <a:effectLst/>
              <a:latin typeface="Times New Roman" panose="02020603050405020304" pitchFamily="18" charset="0"/>
              <a:cs typeface="Times New Roman" panose="02020603050405020304" pitchFamily="18" charset="0"/>
            </a:endParaRPr>
          </a:p>
          <a:p>
            <a:pPr marL="0" marR="0">
              <a:spcBef>
                <a:spcPts val="0"/>
              </a:spcBef>
              <a:spcAft>
                <a:spcPts val="6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Cho khoảng 2 g chất béo và khoảng 4 mL dung dịch NaOH 40% vào bát sứ. Đun hỗn hợp trong khoảng 10 phút và liên tục khuấy bằng đũa thuỷ tinh. Nếu thể tích nước giảm cần bổ sung thêm nước.</a:t>
            </a:r>
          </a:p>
          <a:p>
            <a:pPr marL="0" marR="0">
              <a:spcBef>
                <a:spcPts val="0"/>
              </a:spcBef>
              <a:spcAft>
                <a:spcPts val="6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Kết thúc phản ứng, đổ hỗn hợp vào cốc thuỷ tinh chứa khoảng 30 mL dung dịch NaCI bão hoà, khuấy nhẹ. Để nguội hỗn hợp, tách lấy khối xà phòng nổi lên ở trên.</a:t>
            </a:r>
          </a:p>
        </p:txBody>
      </p:sp>
      <p:grpSp>
        <p:nvGrpSpPr>
          <p:cNvPr id="16" name="Graphic 2">
            <a:extLst>
              <a:ext uri="{FF2B5EF4-FFF2-40B4-BE49-F238E27FC236}">
                <a16:creationId xmlns:a16="http://schemas.microsoft.com/office/drawing/2014/main" id="{50A98E2F-E92F-FF43-D3C0-557AE424C19D}"/>
              </a:ext>
            </a:extLst>
          </p:cNvPr>
          <p:cNvGrpSpPr/>
          <p:nvPr/>
        </p:nvGrpSpPr>
        <p:grpSpPr>
          <a:xfrm rot="907775">
            <a:off x="9340433" y="44866"/>
            <a:ext cx="2626615" cy="1854044"/>
            <a:chOff x="-118690" y="3673696"/>
            <a:chExt cx="3544664" cy="2699702"/>
          </a:xfrm>
          <a:solidFill>
            <a:srgbClr val="DD7979"/>
          </a:solidFill>
        </p:grpSpPr>
        <p:sp>
          <p:nvSpPr>
            <p:cNvPr id="17" name="Freeform: Shape 16">
              <a:extLst>
                <a:ext uri="{FF2B5EF4-FFF2-40B4-BE49-F238E27FC236}">
                  <a16:creationId xmlns:a16="http://schemas.microsoft.com/office/drawing/2014/main" id="{C640A825-3DCB-58E7-E160-FDE7A058CAA2}"/>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FD4727BE-FCA9-A656-EC60-A96EDAF04738}"/>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3D76DC21-CF99-AF08-A83C-78ED244BF3CB}"/>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39FBCCED-A829-071F-DD1D-D7F9E25C46B9}"/>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BE1767EA-953E-FEE0-490E-D79AAEAB3852}"/>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DEA14720-6AC0-4E4C-BCB2-5BD4BE766D7D}"/>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5F0E6100-1DF0-9D8B-DB81-2A91D571CD80}"/>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4" name="Picture 23">
            <a:extLst>
              <a:ext uri="{FF2B5EF4-FFF2-40B4-BE49-F238E27FC236}">
                <a16:creationId xmlns:a16="http://schemas.microsoft.com/office/drawing/2014/main" id="{848917DE-9B14-A016-8835-E69442F41105}"/>
              </a:ext>
            </a:extLst>
          </p:cNvPr>
          <p:cNvPicPr>
            <a:picLocks noChangeAspect="1"/>
          </p:cNvPicPr>
          <p:nvPr/>
        </p:nvPicPr>
        <p:blipFill>
          <a:blip r:embed="rId3"/>
          <a:stretch>
            <a:fillRect/>
          </a:stretch>
        </p:blipFill>
        <p:spPr>
          <a:xfrm>
            <a:off x="11125200" y="5024052"/>
            <a:ext cx="876300" cy="1642187"/>
          </a:xfrm>
          <a:prstGeom prst="rect">
            <a:avLst/>
          </a:prstGeom>
        </p:spPr>
      </p:pic>
    </p:spTree>
    <p:extLst>
      <p:ext uri="{BB962C8B-B14F-4D97-AF65-F5344CB8AC3E}">
        <p14:creationId xmlns:p14="http://schemas.microsoft.com/office/powerpoint/2010/main" val="1436879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1287517" y="1584695"/>
            <a:ext cx="9829800" cy="1614223"/>
          </a:xfrm>
          <a:prstGeom prst="roundRect">
            <a:avLst>
              <a:gd name="adj" fmla="val 2073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7" name="!!1a">
            <a:extLst>
              <a:ext uri="{FF2B5EF4-FFF2-40B4-BE49-F238E27FC236}">
                <a16:creationId xmlns:a16="http://schemas.microsoft.com/office/drawing/2014/main" id="{65DA152C-4C6C-4037-B246-7F8E64CF95AF}"/>
              </a:ext>
            </a:extLst>
          </p:cNvPr>
          <p:cNvSpPr txBox="1"/>
          <p:nvPr/>
        </p:nvSpPr>
        <p:spPr>
          <a:xfrm>
            <a:off x="1287517" y="1563029"/>
            <a:ext cx="9616966"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uLnTx/>
                <a:uFillTx/>
                <a:latin typeface="Times New Roman" panose="02020603050405020304" pitchFamily="18" charset="0"/>
                <a:cs typeface="Times New Roman" panose="02020603050405020304" pitchFamily="18" charset="0"/>
              </a:rPr>
              <a:t>Bài</a:t>
            </a:r>
            <a:r>
              <a:rPr kumimoji="0" lang="en-US" sz="4800" b="1" i="0" u="none" strike="noStrike" kern="1200" cap="none" spc="0" normalizeH="0" noProof="0">
                <a:ln>
                  <a:noFill/>
                </a:ln>
                <a:solidFill>
                  <a:prstClr val="white"/>
                </a:solidFill>
                <a:uLnTx/>
                <a:uFillTx/>
                <a:latin typeface="Times New Roman" panose="02020603050405020304" pitchFamily="18" charset="0"/>
                <a:cs typeface="Times New Roman" panose="02020603050405020304" pitchFamily="18" charset="0"/>
              </a:rPr>
              <a:t> 2: </a:t>
            </a:r>
          </a:p>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uLnTx/>
                <a:uFillTx/>
                <a:latin typeface="Times New Roman" panose="02020603050405020304" pitchFamily="18" charset="0"/>
                <a:cs typeface="Times New Roman" panose="02020603050405020304" pitchFamily="18" charset="0"/>
              </a:rPr>
              <a:t>XÀ</a:t>
            </a:r>
            <a:r>
              <a:rPr kumimoji="0" lang="en-US" sz="4800" b="1" i="0" u="none" strike="noStrike" kern="1200" cap="none" spc="0" normalizeH="0" noProof="0">
                <a:ln>
                  <a:noFill/>
                </a:ln>
                <a:solidFill>
                  <a:prstClr val="white"/>
                </a:solidFill>
                <a:uLnTx/>
                <a:uFillTx/>
                <a:latin typeface="Times New Roman" panose="02020603050405020304" pitchFamily="18" charset="0"/>
                <a:cs typeface="Times New Roman" panose="02020603050405020304" pitchFamily="18" charset="0"/>
              </a:rPr>
              <a:t> PHÒNG VÀ CHẤT GIẶT RỬA</a:t>
            </a:r>
            <a:endParaRPr kumimoji="0" lang="en-US" sz="4800" b="1" i="0" u="none" strike="noStrike" kern="1200" cap="none" spc="0" normalizeH="0" baseline="0" noProof="0" dirty="0">
              <a:ln>
                <a:noFill/>
              </a:ln>
              <a:solidFill>
                <a:prstClr val="white"/>
              </a:solidFill>
              <a:uLnTx/>
              <a:uFillTx/>
              <a:latin typeface="Times New Roman" panose="02020603050405020304" pitchFamily="18" charset="0"/>
              <a:cs typeface="Times New Roman" panose="02020603050405020304" pitchFamily="18" charset="0"/>
            </a:endParaRPr>
          </a:p>
        </p:txBody>
      </p:sp>
      <p:pic>
        <p:nvPicPr>
          <p:cNvPr id="10" name="Picture 6"/>
          <p:cNvPicPr>
            <a:picLocks noChangeAspect="1"/>
          </p:cNvPicPr>
          <p:nvPr/>
        </p:nvPicPr>
        <p:blipFill>
          <a:blip r:embed="rId2"/>
          <a:srcRect l="64771" t="21970"/>
          <a:stretch>
            <a:fillRect/>
          </a:stretch>
        </p:blipFill>
        <p:spPr>
          <a:xfrm rot="5400000">
            <a:off x="989945" y="2233298"/>
            <a:ext cx="3531936" cy="7823175"/>
          </a:xfrm>
          <a:prstGeom prst="rect">
            <a:avLst/>
          </a:prstGeom>
        </p:spPr>
      </p:pic>
      <p:grpSp>
        <p:nvGrpSpPr>
          <p:cNvPr id="11" name="Group 7"/>
          <p:cNvGrpSpPr/>
          <p:nvPr/>
        </p:nvGrpSpPr>
        <p:grpSpPr>
          <a:xfrm>
            <a:off x="535726" y="516421"/>
            <a:ext cx="556926" cy="563073"/>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Times New Roman" panose="02020603050405020304" pitchFamily="18" charset="0"/>
                <a:cs typeface="Times New Roman" panose="02020603050405020304" pitchFamily="18" charset="0"/>
              </a:endParaRPr>
            </a:p>
          </p:txBody>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Times New Roman" panose="02020603050405020304" pitchFamily="18" charset="0"/>
                <a:cs typeface="Times New Roman" panose="02020603050405020304" pitchFamily="18" charset="0"/>
              </a:endParaRPr>
            </a:p>
          </p:txBody>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Times New Roman" panose="02020603050405020304" pitchFamily="18" charset="0"/>
                <a:cs typeface="Times New Roman" panose="02020603050405020304" pitchFamily="18" charset="0"/>
              </a:endParaRPr>
            </a:p>
          </p:txBody>
        </p:sp>
      </p:grpSp>
      <p:pic>
        <p:nvPicPr>
          <p:cNvPr id="15" name="Picture 13"/>
          <p:cNvPicPr>
            <a:picLocks noChangeAspect="1"/>
          </p:cNvPicPr>
          <p:nvPr/>
        </p:nvPicPr>
        <p:blipFill>
          <a:blip r:embed="rId3"/>
          <a:srcRect/>
          <a:stretch>
            <a:fillRect/>
          </a:stretch>
        </p:blipFill>
        <p:spPr>
          <a:xfrm rot="-7094170">
            <a:off x="9952592" y="-2233226"/>
            <a:ext cx="4478817" cy="4606569"/>
          </a:xfrm>
          <a:prstGeom prst="rect">
            <a:avLst/>
          </a:prstGeom>
        </p:spPr>
      </p:pic>
    </p:spTree>
    <p:extLst>
      <p:ext uri="{BB962C8B-B14F-4D97-AF65-F5344CB8AC3E}">
        <p14:creationId xmlns:p14="http://schemas.microsoft.com/office/powerpoint/2010/main" val="376544337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 name="Group 256">
            <a:extLst>
              <a:ext uri="{FF2B5EF4-FFF2-40B4-BE49-F238E27FC236}">
                <a16:creationId xmlns:a16="http://schemas.microsoft.com/office/drawing/2014/main" id="{3B3C82C9-5930-2274-D9CC-1F55C1E17C49}"/>
              </a:ext>
            </a:extLst>
          </p:cNvPr>
          <p:cNvGrpSpPr/>
          <p:nvPr/>
        </p:nvGrpSpPr>
        <p:grpSpPr>
          <a:xfrm>
            <a:off x="990600" y="1646609"/>
            <a:ext cx="11001978" cy="1384995"/>
            <a:chOff x="3016131" y="1527981"/>
            <a:chExt cx="6309958" cy="2285241"/>
          </a:xfrm>
        </p:grpSpPr>
        <p:sp>
          <p:nvSpPr>
            <p:cNvPr id="258" name="Rectangle: Rounded Corners 257">
              <a:extLst>
                <a:ext uri="{FF2B5EF4-FFF2-40B4-BE49-F238E27FC236}">
                  <a16:creationId xmlns:a16="http://schemas.microsoft.com/office/drawing/2014/main" id="{A34ACEF0-490F-B4D6-EF49-E60831CAA5AD}"/>
                </a:ext>
              </a:extLst>
            </p:cNvPr>
            <p:cNvSpPr/>
            <p:nvPr/>
          </p:nvSpPr>
          <p:spPr>
            <a:xfrm>
              <a:off x="3016131" y="1602449"/>
              <a:ext cx="6160793" cy="2206371"/>
            </a:xfrm>
            <a:prstGeom prst="roundRect">
              <a:avLst/>
            </a:prstGeom>
            <a:solidFill>
              <a:srgbClr val="9D00B6">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9" name="TextBox 258">
              <a:extLst>
                <a:ext uri="{FF2B5EF4-FFF2-40B4-BE49-F238E27FC236}">
                  <a16:creationId xmlns:a16="http://schemas.microsoft.com/office/drawing/2014/main" id="{B16BC4B8-667A-BC5E-1D46-ADDAEB5657A1}"/>
                </a:ext>
              </a:extLst>
            </p:cNvPr>
            <p:cNvSpPr txBox="1"/>
            <p:nvPr/>
          </p:nvSpPr>
          <p:spPr>
            <a:xfrm>
              <a:off x="3385141" y="1527981"/>
              <a:ext cx="5940948" cy="2285241"/>
            </a:xfrm>
            <a:prstGeom prst="rect">
              <a:avLst/>
            </a:prstGeom>
            <a:noFill/>
          </p:spPr>
          <p:txBody>
            <a:bodyPr wrap="square" rtlCol="0" anchor="ctr">
              <a:spAutoFit/>
            </a:bodyPr>
            <a:lstStyle/>
            <a:p>
              <a:r>
                <a:rPr lang="vi-VN" sz="2800" b="1">
                  <a:solidFill>
                    <a:srgbClr val="FFFF00"/>
                  </a:solidFill>
                  <a:latin typeface="Times New Roman" panose="02020603050405020304" pitchFamily="18" charset="0"/>
                  <a:cs typeface="Times New Roman" panose="02020603050405020304" pitchFamily="18" charset="0"/>
                </a:rPr>
                <a:t>Quan sát hiện tượng xảy ra và thực hiện các yêu cầu sau:</a:t>
              </a:r>
            </a:p>
            <a:p>
              <a:r>
                <a:rPr lang="vi-VN" sz="2800" b="1">
                  <a:solidFill>
                    <a:srgbClr val="FFFF00"/>
                  </a:solidFill>
                  <a:latin typeface="Times New Roman" panose="02020603050405020304" pitchFamily="18" charset="0"/>
                  <a:cs typeface="Times New Roman" panose="02020603050405020304" pitchFamily="18" charset="0"/>
                </a:rPr>
                <a:t>1.</a:t>
              </a:r>
              <a:r>
                <a:rPr lang="en-US" sz="2800" b="1">
                  <a:solidFill>
                    <a:srgbClr val="FFFF00"/>
                  </a:solidFill>
                  <a:latin typeface="Times New Roman" panose="02020603050405020304" pitchFamily="18" charset="0"/>
                  <a:cs typeface="Times New Roman" panose="02020603050405020304" pitchFamily="18" charset="0"/>
                </a:rPr>
                <a:t> </a:t>
              </a:r>
              <a:r>
                <a:rPr lang="vi-VN" sz="2800" b="1">
                  <a:solidFill>
                    <a:srgbClr val="FFFF00"/>
                  </a:solidFill>
                  <a:latin typeface="Times New Roman" panose="02020603050405020304" pitchFamily="18" charset="0"/>
                  <a:cs typeface="Times New Roman" panose="02020603050405020304" pitchFamily="18" charset="0"/>
                </a:rPr>
                <a:t>Tại sao phải khuấy liên tục hỗn hợp phản ứng?</a:t>
              </a:r>
            </a:p>
            <a:p>
              <a:r>
                <a:rPr lang="vi-VN" sz="2800" b="1">
                  <a:solidFill>
                    <a:srgbClr val="FFFF00"/>
                  </a:solidFill>
                  <a:latin typeface="Times New Roman" panose="02020603050405020304" pitchFamily="18" charset="0"/>
                  <a:cs typeface="Times New Roman" panose="02020603050405020304" pitchFamily="18" charset="0"/>
                </a:rPr>
                <a:t>2.</a:t>
              </a:r>
              <a:r>
                <a:rPr lang="en-US" sz="2800" b="1">
                  <a:solidFill>
                    <a:srgbClr val="FFFF00"/>
                  </a:solidFill>
                  <a:latin typeface="Times New Roman" panose="02020603050405020304" pitchFamily="18" charset="0"/>
                  <a:cs typeface="Times New Roman" panose="02020603050405020304" pitchFamily="18" charset="0"/>
                </a:rPr>
                <a:t> </a:t>
              </a:r>
              <a:r>
                <a:rPr lang="vi-VN" sz="2800" b="1">
                  <a:solidFill>
                    <a:srgbClr val="FFFF00"/>
                  </a:solidFill>
                  <a:latin typeface="Times New Roman" panose="02020603050405020304" pitchFamily="18" charset="0"/>
                  <a:cs typeface="Times New Roman" panose="02020603050405020304" pitchFamily="18" charset="0"/>
                </a:rPr>
                <a:t>Giải thích hiện tượng xảy ra trong thí nghiệm.</a:t>
              </a:r>
            </a:p>
          </p:txBody>
        </p:sp>
      </p:grpSp>
      <p:grpSp>
        <p:nvGrpSpPr>
          <p:cNvPr id="7" name="Group 6">
            <a:extLst>
              <a:ext uri="{FF2B5EF4-FFF2-40B4-BE49-F238E27FC236}">
                <a16:creationId xmlns:a16="http://schemas.microsoft.com/office/drawing/2014/main" id="{5B499E8B-375E-4B52-BF02-2D64661FF99E}"/>
              </a:ext>
            </a:extLst>
          </p:cNvPr>
          <p:cNvGrpSpPr/>
          <p:nvPr/>
        </p:nvGrpSpPr>
        <p:grpSpPr>
          <a:xfrm>
            <a:off x="459504" y="1568028"/>
            <a:ext cx="914400" cy="914400"/>
            <a:chOff x="666750" y="619125"/>
            <a:chExt cx="914400" cy="914400"/>
          </a:xfrm>
        </p:grpSpPr>
        <p:sp>
          <p:nvSpPr>
            <p:cNvPr id="8" name="Oval 7">
              <a:extLst>
                <a:ext uri="{FF2B5EF4-FFF2-40B4-BE49-F238E27FC236}">
                  <a16:creationId xmlns:a16="http://schemas.microsoft.com/office/drawing/2014/main" id="{D01E0E02-8198-4646-80FD-02FE23A09F9C}"/>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87C1AAF3-43D3-4F14-B266-FEAD380FBA5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a:t>
              </a:r>
            </a:p>
          </p:txBody>
        </p:sp>
        <p:sp>
          <p:nvSpPr>
            <p:cNvPr id="10" name="Block Arc 9">
              <a:extLst>
                <a:ext uri="{FF2B5EF4-FFF2-40B4-BE49-F238E27FC236}">
                  <a16:creationId xmlns:a16="http://schemas.microsoft.com/office/drawing/2014/main" id="{AD707799-C1EA-4BFC-BB19-6FF60266136D}"/>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Block Arc 10">
              <a:extLst>
                <a:ext uri="{FF2B5EF4-FFF2-40B4-BE49-F238E27FC236}">
                  <a16:creationId xmlns:a16="http://schemas.microsoft.com/office/drawing/2014/main" id="{B9C9AB9F-681B-4A13-881B-B83FC702D46F}"/>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Block Arc 11">
              <a:extLst>
                <a:ext uri="{FF2B5EF4-FFF2-40B4-BE49-F238E27FC236}">
                  <a16:creationId xmlns:a16="http://schemas.microsoft.com/office/drawing/2014/main" id="{C8385FAD-1777-48BE-A25E-52CE2DA13110}"/>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Oval 12">
              <a:extLst>
                <a:ext uri="{FF2B5EF4-FFF2-40B4-BE49-F238E27FC236}">
                  <a16:creationId xmlns:a16="http://schemas.microsoft.com/office/drawing/2014/main" id="{AB42526A-4839-44A4-A94A-742226053C2B}"/>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1473BF46-091B-468B-BC00-9ADDFAD8469A}"/>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ED47DCC9-651D-40CB-9F62-EB200BAA8AF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Rectangle: Rounded Corners 1">
            <a:extLst>
              <a:ext uri="{FF2B5EF4-FFF2-40B4-BE49-F238E27FC236}">
                <a16:creationId xmlns:a16="http://schemas.microsoft.com/office/drawing/2014/main" id="{C738DDB1-CF0A-69C6-F61D-8AED63C2D7DB}"/>
              </a:ext>
            </a:extLst>
          </p:cNvPr>
          <p:cNvSpPr/>
          <p:nvPr/>
        </p:nvSpPr>
        <p:spPr>
          <a:xfrm>
            <a:off x="925690" y="3856795"/>
            <a:ext cx="10741895" cy="1653725"/>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842F3C0C-C068-D7D3-029D-9BC09960D551}"/>
              </a:ext>
            </a:extLst>
          </p:cNvPr>
          <p:cNvGrpSpPr/>
          <p:nvPr/>
        </p:nvGrpSpPr>
        <p:grpSpPr>
          <a:xfrm>
            <a:off x="541455" y="3524679"/>
            <a:ext cx="966808" cy="914400"/>
            <a:chOff x="666750" y="619125"/>
            <a:chExt cx="914400" cy="914400"/>
          </a:xfrm>
        </p:grpSpPr>
        <p:sp>
          <p:nvSpPr>
            <p:cNvPr id="16" name="Oval 15">
              <a:extLst>
                <a:ext uri="{FF2B5EF4-FFF2-40B4-BE49-F238E27FC236}">
                  <a16:creationId xmlns:a16="http://schemas.microsoft.com/office/drawing/2014/main" id="{5BAEC6C8-4AC8-005A-E1E7-282024F1F88A}"/>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641FE330-FCAD-30AD-F416-845C31740F1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18" name="Block Arc 17">
              <a:extLst>
                <a:ext uri="{FF2B5EF4-FFF2-40B4-BE49-F238E27FC236}">
                  <a16:creationId xmlns:a16="http://schemas.microsoft.com/office/drawing/2014/main" id="{F735B60A-558F-DA2C-DEF6-797646092E15}"/>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Block Arc 18">
              <a:extLst>
                <a:ext uri="{FF2B5EF4-FFF2-40B4-BE49-F238E27FC236}">
                  <a16:creationId xmlns:a16="http://schemas.microsoft.com/office/drawing/2014/main" id="{7261458C-5904-EABA-0BDB-9FA506AF2621}"/>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Block Arc 19">
              <a:extLst>
                <a:ext uri="{FF2B5EF4-FFF2-40B4-BE49-F238E27FC236}">
                  <a16:creationId xmlns:a16="http://schemas.microsoft.com/office/drawing/2014/main" id="{838E8730-4799-7760-14A3-24C7F1C73C10}"/>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val 20">
              <a:extLst>
                <a:ext uri="{FF2B5EF4-FFF2-40B4-BE49-F238E27FC236}">
                  <a16:creationId xmlns:a16="http://schemas.microsoft.com/office/drawing/2014/main" id="{02ACF6FE-1641-EC30-DEC9-32C430E96F3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7869617F-B6D7-C890-DF94-C82EE79F56D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69D81D67-AED6-F487-064A-1D38650B69CE}"/>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2C49B1DC-8FCD-33C1-A613-C1B80798F75B}"/>
              </a:ext>
            </a:extLst>
          </p:cNvPr>
          <p:cNvSpPr txBox="1"/>
          <p:nvPr/>
        </p:nvSpPr>
        <p:spPr>
          <a:xfrm>
            <a:off x="1433908" y="3977741"/>
            <a:ext cx="9762894" cy="1265731"/>
          </a:xfrm>
          <a:prstGeom prst="rect">
            <a:avLst/>
          </a:prstGeom>
          <a:noFill/>
        </p:spPr>
        <p:txBody>
          <a:bodyPr wrap="square" rtlCol="0">
            <a:spAutoFit/>
          </a:bodyPr>
          <a:lstStyle/>
          <a:p>
            <a:pPr algn="just">
              <a:lnSpc>
                <a:spcPct val="125000"/>
              </a:lnSpc>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lang="vi-VN" sz="32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Viết phương trình phản ứng xà phòng hoá chất béo tripalmitin (tạo thành từ glycerol và palmitic acid).</a:t>
            </a:r>
            <a:endParaRPr lang="en-US" sz="32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C42A27B8-014C-03EC-4B70-1EB08B34E04C}"/>
              </a:ext>
            </a:extLst>
          </p:cNvPr>
          <p:cNvSpPr txBox="1"/>
          <p:nvPr/>
        </p:nvSpPr>
        <p:spPr>
          <a:xfrm>
            <a:off x="1560855" y="762000"/>
            <a:ext cx="5373345" cy="369332"/>
          </a:xfrm>
          <a:prstGeom prst="rect">
            <a:avLst/>
          </a:prstGeom>
          <a:noFill/>
        </p:spPr>
        <p:txBody>
          <a:bodyPr wrap="square" rtlCol="0">
            <a:spAutoFit/>
          </a:bodyPr>
          <a:lstStyle/>
          <a:p>
            <a:pPr algn="ctr"/>
            <a:r>
              <a:rPr lang="vi-VN" b="1" dirty="0">
                <a:latin typeface="Times New Roman" panose="02020603050405020304" pitchFamily="18" charset="0"/>
                <a:cs typeface="Times New Roman" panose="02020603050405020304" pitchFamily="18" charset="0"/>
              </a:rPr>
              <a:t>CÂU HỎI VỀ NHÀ</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97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21" name="Group 20">
            <a:extLst>
              <a:ext uri="{FF2B5EF4-FFF2-40B4-BE49-F238E27FC236}">
                <a16:creationId xmlns:a16="http://schemas.microsoft.com/office/drawing/2014/main" id="{EAEC6526-52BB-1EF3-04A8-7857EDB4250F}"/>
              </a:ext>
            </a:extLst>
          </p:cNvPr>
          <p:cNvGrpSpPr/>
          <p:nvPr/>
        </p:nvGrpSpPr>
        <p:grpSpPr>
          <a:xfrm>
            <a:off x="1662471" y="0"/>
            <a:ext cx="8813843" cy="1439634"/>
            <a:chOff x="2171098" y="0"/>
            <a:chExt cx="7849804" cy="1211275"/>
          </a:xfrm>
        </p:grpSpPr>
        <p:grpSp>
          <p:nvGrpSpPr>
            <p:cNvPr id="25" name="Group 24">
              <a:extLst>
                <a:ext uri="{FF2B5EF4-FFF2-40B4-BE49-F238E27FC236}">
                  <a16:creationId xmlns:a16="http://schemas.microsoft.com/office/drawing/2014/main" id="{7FA63F50-BE7F-AB98-B106-6846FFC914D0}"/>
                </a:ext>
              </a:extLst>
            </p:cNvPr>
            <p:cNvGrpSpPr/>
            <p:nvPr/>
          </p:nvGrpSpPr>
          <p:grpSpPr>
            <a:xfrm>
              <a:off x="2171098" y="0"/>
              <a:ext cx="7849804" cy="1196903"/>
              <a:chOff x="2512638" y="0"/>
              <a:chExt cx="7487968" cy="1196903"/>
            </a:xfrm>
          </p:grpSpPr>
          <p:sp>
            <p:nvSpPr>
              <p:cNvPr id="28" name="Rectangle 27">
                <a:extLst>
                  <a:ext uri="{FF2B5EF4-FFF2-40B4-BE49-F238E27FC236}">
                    <a16:creationId xmlns:a16="http://schemas.microsoft.com/office/drawing/2014/main" id="{9A5B085A-4A1F-AF19-C777-3D057439A93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6" name="Flowchart: Delay 255">
                <a:extLst>
                  <a:ext uri="{FF2B5EF4-FFF2-40B4-BE49-F238E27FC236}">
                    <a16:creationId xmlns:a16="http://schemas.microsoft.com/office/drawing/2014/main" id="{1B3A400A-7590-D818-819D-F3EFC695868A}"/>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7" name="Channel URL">
              <a:extLst>
                <a:ext uri="{FF2B5EF4-FFF2-40B4-BE49-F238E27FC236}">
                  <a16:creationId xmlns:a16="http://schemas.microsoft.com/office/drawing/2014/main" id="{3EB2092F-1554-61C0-7F5F-840E36D4C7AE}"/>
                </a:ext>
              </a:extLst>
            </p:cNvPr>
            <p:cNvSpPr txBox="1"/>
            <p:nvPr/>
          </p:nvSpPr>
          <p:spPr>
            <a:xfrm>
              <a:off x="2217201" y="346361"/>
              <a:ext cx="7772400" cy="86491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2. PHƯƠNG PHÁP SẢN XUẤT CHẤT GIẶT RỬA TỔNG HỢP</a:t>
              </a: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 name="TextBox 1">
            <a:extLst>
              <a:ext uri="{FF2B5EF4-FFF2-40B4-BE49-F238E27FC236}">
                <a16:creationId xmlns:a16="http://schemas.microsoft.com/office/drawing/2014/main" id="{B44A9BC1-39CD-FF5B-0154-C41246BC45E8}"/>
              </a:ext>
            </a:extLst>
          </p:cNvPr>
          <p:cNvSpPr txBox="1"/>
          <p:nvPr/>
        </p:nvSpPr>
        <p:spPr>
          <a:xfrm>
            <a:off x="1371600" y="1659989"/>
            <a:ext cx="10285212" cy="1077218"/>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nSpc>
                <a:spcPct val="100000"/>
              </a:lnSpc>
            </a:pPr>
            <a:r>
              <a:rPr lang="vi-VN" sz="3200" b="0">
                <a:latin typeface="Times New Roman" panose="02020603050405020304" pitchFamily="18" charset="0"/>
                <a:cs typeface="Times New Roman" panose="02020603050405020304" pitchFamily="18" charset="0"/>
              </a:rPr>
              <a:t>Chất giặt rửa tổng hợp được sản xuất từ các sản phẩm của dầu mỏ theo sơ đ</a:t>
            </a:r>
            <a:r>
              <a:rPr lang="en-US" sz="3200" b="0">
                <a:latin typeface="Times New Roman" panose="02020603050405020304" pitchFamily="18" charset="0"/>
                <a:cs typeface="Times New Roman" panose="02020603050405020304" pitchFamily="18" charset="0"/>
              </a:rPr>
              <a:t>ồ</a:t>
            </a:r>
            <a:r>
              <a:rPr lang="vi-VN" sz="3200" b="0">
                <a:latin typeface="Times New Roman" panose="02020603050405020304" pitchFamily="18" charset="0"/>
                <a:cs typeface="Times New Roman" panose="02020603050405020304" pitchFamily="18" charset="0"/>
              </a:rPr>
              <a:t> sau:</a:t>
            </a:r>
            <a:endParaRPr lang="en-US" sz="3200" b="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85A5CE7-3D58-F666-17CB-85B6440EB938}"/>
              </a:ext>
            </a:extLst>
          </p:cNvPr>
          <p:cNvSpPr/>
          <p:nvPr/>
        </p:nvSpPr>
        <p:spPr>
          <a:xfrm>
            <a:off x="893996" y="3016238"/>
            <a:ext cx="2082328" cy="1219200"/>
          </a:xfrm>
          <a:prstGeom prst="roundRect">
            <a:avLst>
              <a:gd name="adj" fmla="val 19901"/>
            </a:avLst>
          </a:prstGeom>
          <a:solidFill>
            <a:srgbClr val="DE36D6"/>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a:latin typeface="Times New Roman" panose="02020603050405020304" pitchFamily="18" charset="0"/>
                <a:cs typeface="Times New Roman" panose="02020603050405020304" pitchFamily="18" charset="0"/>
              </a:rPr>
              <a:t>Dầu mỏ</a:t>
            </a:r>
            <a:endParaRPr lang="en-US" sz="320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B53F2F31-B7EA-BC62-0746-772B01E201D4}"/>
              </a:ext>
            </a:extLst>
          </p:cNvPr>
          <p:cNvSpPr/>
          <p:nvPr/>
        </p:nvSpPr>
        <p:spPr>
          <a:xfrm>
            <a:off x="4343359" y="3014799"/>
            <a:ext cx="2342017" cy="1219200"/>
          </a:xfrm>
          <a:prstGeom prst="roundRect">
            <a:avLst>
              <a:gd name="adj" fmla="val 19901"/>
            </a:avLst>
          </a:prstGeom>
          <a:solidFill>
            <a:srgbClr val="1F969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a:latin typeface="Times New Roman" panose="02020603050405020304" pitchFamily="18" charset="0"/>
                <a:cs typeface="Times New Roman" panose="02020603050405020304" pitchFamily="18" charset="0"/>
              </a:rPr>
              <a:t>R–SO</a:t>
            </a:r>
            <a:r>
              <a:rPr lang="en-US" sz="3200" b="1" baseline="-25000">
                <a:latin typeface="Times New Roman" panose="02020603050405020304" pitchFamily="18" charset="0"/>
                <a:cs typeface="Times New Roman" panose="02020603050405020304" pitchFamily="18" charset="0"/>
              </a:rPr>
              <a:t>3</a:t>
            </a:r>
            <a:r>
              <a:rPr lang="en-US" sz="3200" b="1">
                <a:latin typeface="Times New Roman" panose="02020603050405020304" pitchFamily="18" charset="0"/>
                <a:cs typeface="Times New Roman" panose="02020603050405020304" pitchFamily="18" charset="0"/>
              </a:rPr>
              <a:t>H</a:t>
            </a:r>
          </a:p>
          <a:p>
            <a:pPr algn="ctr">
              <a:lnSpc>
                <a:spcPct val="130000"/>
              </a:lnSpc>
            </a:pPr>
            <a:r>
              <a:rPr lang="en-US" sz="3200" b="1">
                <a:latin typeface="Times New Roman" panose="02020603050405020304" pitchFamily="18" charset="0"/>
                <a:cs typeface="Times New Roman" panose="02020603050405020304" pitchFamily="18" charset="0"/>
              </a:rPr>
              <a:t>R–OSO</a:t>
            </a:r>
            <a:r>
              <a:rPr lang="en-US" sz="3200" b="1" baseline="-25000">
                <a:latin typeface="Times New Roman" panose="02020603050405020304" pitchFamily="18" charset="0"/>
                <a:cs typeface="Times New Roman" panose="02020603050405020304" pitchFamily="18" charset="0"/>
              </a:rPr>
              <a:t>3</a:t>
            </a:r>
            <a:r>
              <a:rPr lang="en-US" sz="3200" b="1">
                <a:latin typeface="Times New Roman" panose="02020603050405020304" pitchFamily="18" charset="0"/>
                <a:cs typeface="Times New Roman" panose="02020603050405020304" pitchFamily="18" charset="0"/>
              </a:rPr>
              <a:t>H</a:t>
            </a:r>
            <a:endParaRPr lang="en-US" sz="320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578FA0A-9A62-8B59-21C8-96B120B1D6D7}"/>
              </a:ext>
            </a:extLst>
          </p:cNvPr>
          <p:cNvSpPr/>
          <p:nvPr/>
        </p:nvSpPr>
        <p:spPr>
          <a:xfrm>
            <a:off x="8200872" y="3004680"/>
            <a:ext cx="2457244" cy="1219200"/>
          </a:xfrm>
          <a:prstGeom prst="roundRect">
            <a:avLst>
              <a:gd name="adj" fmla="val 19901"/>
            </a:avLst>
          </a:prstGeom>
          <a:solidFill>
            <a:srgbClr val="0033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a:latin typeface="Times New Roman" panose="02020603050405020304" pitchFamily="18" charset="0"/>
                <a:cs typeface="Times New Roman" panose="02020603050405020304" pitchFamily="18" charset="0"/>
              </a:rPr>
              <a:t>R–SO</a:t>
            </a:r>
            <a:r>
              <a:rPr lang="en-US" sz="3200" b="1" baseline="-25000">
                <a:latin typeface="Times New Roman" panose="02020603050405020304" pitchFamily="18" charset="0"/>
                <a:cs typeface="Times New Roman" panose="02020603050405020304" pitchFamily="18" charset="0"/>
              </a:rPr>
              <a:t>3</a:t>
            </a:r>
            <a:r>
              <a:rPr lang="en-US" sz="3200" b="1">
                <a:latin typeface="Times New Roman" panose="02020603050405020304" pitchFamily="18" charset="0"/>
                <a:cs typeface="Times New Roman" panose="02020603050405020304" pitchFamily="18" charset="0"/>
              </a:rPr>
              <a:t>Na</a:t>
            </a:r>
          </a:p>
          <a:p>
            <a:pPr algn="ctr">
              <a:lnSpc>
                <a:spcPct val="130000"/>
              </a:lnSpc>
            </a:pPr>
            <a:r>
              <a:rPr lang="en-US" sz="3200" b="1">
                <a:latin typeface="Times New Roman" panose="02020603050405020304" pitchFamily="18" charset="0"/>
                <a:cs typeface="Times New Roman" panose="02020603050405020304" pitchFamily="18" charset="0"/>
              </a:rPr>
              <a:t>R–OSO</a:t>
            </a:r>
            <a:r>
              <a:rPr lang="en-US" sz="3200" b="1" baseline="-25000">
                <a:latin typeface="Times New Roman" panose="02020603050405020304" pitchFamily="18" charset="0"/>
                <a:cs typeface="Times New Roman" panose="02020603050405020304" pitchFamily="18" charset="0"/>
              </a:rPr>
              <a:t>3</a:t>
            </a:r>
            <a:r>
              <a:rPr lang="en-US" sz="3200" b="1">
                <a:latin typeface="Times New Roman" panose="02020603050405020304" pitchFamily="18" charset="0"/>
                <a:cs typeface="Times New Roman" panose="02020603050405020304" pitchFamily="18" charset="0"/>
              </a:rPr>
              <a:t>Na</a:t>
            </a:r>
            <a:endParaRPr lang="en-US" sz="3200">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4FC9D123-A553-B3ED-1CE9-F977A7A3EACD}"/>
              </a:ext>
            </a:extLst>
          </p:cNvPr>
          <p:cNvCxnSpPr>
            <a:cxnSpLocks/>
            <a:stCxn id="3" idx="3"/>
            <a:endCxn id="4" idx="1"/>
          </p:cNvCxnSpPr>
          <p:nvPr/>
        </p:nvCxnSpPr>
        <p:spPr>
          <a:xfrm flipV="1">
            <a:off x="2976324" y="3624399"/>
            <a:ext cx="1367035" cy="143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147962-CEEA-C4D8-3821-B29503500335}"/>
              </a:ext>
            </a:extLst>
          </p:cNvPr>
          <p:cNvCxnSpPr>
            <a:cxnSpLocks/>
            <a:stCxn id="4" idx="3"/>
            <a:endCxn id="5" idx="1"/>
          </p:cNvCxnSpPr>
          <p:nvPr/>
        </p:nvCxnSpPr>
        <p:spPr>
          <a:xfrm flipV="1">
            <a:off x="6685376" y="3614280"/>
            <a:ext cx="1515496" cy="1011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73182B-6D09-F73A-B791-ED662C87DD2C}"/>
              </a:ext>
            </a:extLst>
          </p:cNvPr>
          <p:cNvSpPr txBox="1"/>
          <p:nvPr/>
        </p:nvSpPr>
        <p:spPr>
          <a:xfrm>
            <a:off x="3204925" y="2971191"/>
            <a:ext cx="795534" cy="584775"/>
          </a:xfrm>
          <a:prstGeom prst="rect">
            <a:avLst/>
          </a:prstGeom>
          <a:noFill/>
        </p:spPr>
        <p:txBody>
          <a:bodyPr wrap="square" rtlCol="0">
            <a:spAutoFit/>
          </a:bodyPr>
          <a:lstStyle/>
          <a:p>
            <a:r>
              <a:rPr lang="en-US" sz="3200" b="1">
                <a:solidFill>
                  <a:srgbClr val="1F9699"/>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9710C6E9-92B8-E3F4-6F37-0B0339E033A5}"/>
              </a:ext>
            </a:extLst>
          </p:cNvPr>
          <p:cNvSpPr txBox="1"/>
          <p:nvPr/>
        </p:nvSpPr>
        <p:spPr>
          <a:xfrm>
            <a:off x="6743892" y="3014799"/>
            <a:ext cx="1447802" cy="584775"/>
          </a:xfrm>
          <a:prstGeom prst="rect">
            <a:avLst/>
          </a:prstGeom>
          <a:noFill/>
        </p:spPr>
        <p:txBody>
          <a:bodyPr wrap="square" rtlCol="0">
            <a:spAutoFit/>
          </a:bodyPr>
          <a:lstStyle/>
          <a:p>
            <a:r>
              <a:rPr lang="en-US" sz="3200" b="1">
                <a:solidFill>
                  <a:srgbClr val="0033CC"/>
                </a:solidFill>
                <a:latin typeface="Times New Roman" panose="02020603050405020304" pitchFamily="18" charset="0"/>
                <a:cs typeface="Times New Roman" panose="02020603050405020304" pitchFamily="18" charset="0"/>
              </a:rPr>
              <a:t>NaOH</a:t>
            </a:r>
          </a:p>
        </p:txBody>
      </p:sp>
      <p:grpSp>
        <p:nvGrpSpPr>
          <p:cNvPr id="19" name="Group 18">
            <a:extLst>
              <a:ext uri="{FF2B5EF4-FFF2-40B4-BE49-F238E27FC236}">
                <a16:creationId xmlns:a16="http://schemas.microsoft.com/office/drawing/2014/main" id="{B26D299F-E33E-008C-87E2-1D709D05F90A}"/>
              </a:ext>
            </a:extLst>
          </p:cNvPr>
          <p:cNvGrpSpPr/>
          <p:nvPr/>
        </p:nvGrpSpPr>
        <p:grpSpPr>
          <a:xfrm>
            <a:off x="2271723" y="4316714"/>
            <a:ext cx="8115564" cy="553998"/>
            <a:chOff x="2133600" y="3995255"/>
            <a:chExt cx="7937908" cy="553998"/>
          </a:xfrm>
        </p:grpSpPr>
        <p:sp>
          <p:nvSpPr>
            <p:cNvPr id="20" name="TextBox 19">
              <a:extLst>
                <a:ext uri="{FF2B5EF4-FFF2-40B4-BE49-F238E27FC236}">
                  <a16:creationId xmlns:a16="http://schemas.microsoft.com/office/drawing/2014/main" id="{24CED9F1-5035-3E84-659C-EEB51057B7F6}"/>
                </a:ext>
              </a:extLst>
            </p:cNvPr>
            <p:cNvSpPr txBox="1"/>
            <p:nvPr/>
          </p:nvSpPr>
          <p:spPr>
            <a:xfrm>
              <a:off x="2133600" y="3995255"/>
              <a:ext cx="708311" cy="523220"/>
            </a:xfrm>
            <a:prstGeom prst="rect">
              <a:avLst/>
            </a:prstGeom>
            <a:noFill/>
          </p:spPr>
          <p:txBody>
            <a:bodyPr wrap="square" rtlCol="0">
              <a:spAutoFit/>
            </a:bodyPr>
            <a:lstStyle/>
            <a:p>
              <a:r>
                <a:rPr lang="en-US" sz="2800" b="1" i="1">
                  <a:solidFill>
                    <a:srgbClr val="1F9699"/>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FCE60D22-D0F0-191D-DCC1-994CD0288A4F}"/>
                </a:ext>
              </a:extLst>
            </p:cNvPr>
            <p:cNvSpPr txBox="1"/>
            <p:nvPr/>
          </p:nvSpPr>
          <p:spPr>
            <a:xfrm>
              <a:off x="2667000" y="4026033"/>
              <a:ext cx="7404508" cy="523220"/>
            </a:xfrm>
            <a:prstGeom prst="rect">
              <a:avLst/>
            </a:prstGeom>
            <a:noFill/>
          </p:spPr>
          <p:txBody>
            <a:bodyPr wrap="square" rtlCol="0">
              <a:spAutoFit/>
            </a:bodyPr>
            <a:lstStyle/>
            <a:p>
              <a:r>
                <a:rPr lang="en-US" sz="2800" i="1">
                  <a:latin typeface="Times New Roman" panose="02020603050405020304" pitchFamily="18" charset="0"/>
                  <a:cs typeface="Times New Roman" panose="02020603050405020304" pitchFamily="18" charset="0"/>
                </a:rPr>
                <a:t>Quá trình có thể diễn ra qua nhiều giai đoạn</a:t>
              </a:r>
            </a:p>
          </p:txBody>
        </p:sp>
      </p:grpSp>
      <p:sp>
        <p:nvSpPr>
          <p:cNvPr id="23" name="Hexagon 22">
            <a:extLst>
              <a:ext uri="{FF2B5EF4-FFF2-40B4-BE49-F238E27FC236}">
                <a16:creationId xmlns:a16="http://schemas.microsoft.com/office/drawing/2014/main" id="{379DAAFF-036E-D6CB-00E8-891E561C01AC}"/>
              </a:ext>
            </a:extLst>
          </p:cNvPr>
          <p:cNvSpPr/>
          <p:nvPr/>
        </p:nvSpPr>
        <p:spPr>
          <a:xfrm>
            <a:off x="896646" y="1794976"/>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A50D03D-8DC4-761E-2DCB-274BDA267C2B}"/>
              </a:ext>
            </a:extLst>
          </p:cNvPr>
          <p:cNvSpPr txBox="1"/>
          <p:nvPr/>
        </p:nvSpPr>
        <p:spPr>
          <a:xfrm>
            <a:off x="1371600" y="5100953"/>
            <a:ext cx="10285211" cy="1077218"/>
          </a:xfrm>
          <a:prstGeom prst="rect">
            <a:avLst/>
          </a:prstGeom>
          <a:noFill/>
        </p:spPr>
        <p:txBody>
          <a:bodyPr wrap="square">
            <a:spAutoFit/>
          </a:bodyPr>
          <a:lstStyle/>
          <a:p>
            <a:pPr algn="just"/>
            <a:r>
              <a:rPr lang="vi-VN"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Muối sulfonate hoặc muối sulfate được trộn với một số ch</a:t>
            </a:r>
            <a:r>
              <a:rPr lang="en-US" sz="320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ấ</a:t>
            </a:r>
            <a:r>
              <a:rPr lang="vi-VN"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 phụ gia khác nhau để tạo thành chất giặt rửa tổng hợp.</a:t>
            </a:r>
            <a:endParaRPr lang="en-US" sz="3200">
              <a:latin typeface="Times New Roman" panose="02020603050405020304" pitchFamily="18" charset="0"/>
              <a:cs typeface="Times New Roman" panose="02020603050405020304" pitchFamily="18" charset="0"/>
            </a:endParaRPr>
          </a:p>
        </p:txBody>
      </p:sp>
      <p:sp>
        <p:nvSpPr>
          <p:cNvPr id="29" name="Hexagon 28">
            <a:extLst>
              <a:ext uri="{FF2B5EF4-FFF2-40B4-BE49-F238E27FC236}">
                <a16:creationId xmlns:a16="http://schemas.microsoft.com/office/drawing/2014/main" id="{9C151C26-2128-376B-C5C0-2AB202BDAE10}"/>
              </a:ext>
            </a:extLst>
          </p:cNvPr>
          <p:cNvSpPr/>
          <p:nvPr/>
        </p:nvSpPr>
        <p:spPr>
          <a:xfrm>
            <a:off x="722577" y="5334000"/>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05004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ADC11A6-6049-7ACB-D727-FD95EFF5174C}"/>
              </a:ext>
            </a:extLst>
          </p:cNvPr>
          <p:cNvSpPr/>
          <p:nvPr/>
        </p:nvSpPr>
        <p:spPr>
          <a:xfrm rot="5400000">
            <a:off x="2616216" y="-2636764"/>
            <a:ext cx="6874276" cy="12115254"/>
          </a:xfrm>
          <a:custGeom>
            <a:avLst/>
            <a:gdLst>
              <a:gd name="connsiteX0" fmla="*/ 0 w 6890553"/>
              <a:gd name="connsiteY0" fmla="*/ 0 h 12249872"/>
              <a:gd name="connsiteX1" fmla="*/ 6890554 w 6890553"/>
              <a:gd name="connsiteY1" fmla="*/ 0 h 12249872"/>
              <a:gd name="connsiteX2" fmla="*/ 6890554 w 6890553"/>
              <a:gd name="connsiteY2" fmla="*/ 12249873 h 12249872"/>
              <a:gd name="connsiteX3" fmla="*/ 0 w 6890553"/>
              <a:gd name="connsiteY3" fmla="*/ 12249873 h 12249872"/>
            </a:gdLst>
            <a:ahLst/>
            <a:cxnLst>
              <a:cxn ang="0">
                <a:pos x="connsiteX0" y="connsiteY0"/>
              </a:cxn>
              <a:cxn ang="0">
                <a:pos x="connsiteX1" y="connsiteY1"/>
              </a:cxn>
              <a:cxn ang="0">
                <a:pos x="connsiteX2" y="connsiteY2"/>
              </a:cxn>
              <a:cxn ang="0">
                <a:pos x="connsiteX3" y="connsiteY3"/>
              </a:cxn>
            </a:cxnLst>
            <a:rect l="l" t="t" r="r" b="b"/>
            <a:pathLst>
              <a:path w="6890553" h="12249872">
                <a:moveTo>
                  <a:pt x="0" y="0"/>
                </a:moveTo>
                <a:lnTo>
                  <a:pt x="6890554" y="0"/>
                </a:lnTo>
                <a:lnTo>
                  <a:pt x="6890554" y="12249873"/>
                </a:lnTo>
                <a:lnTo>
                  <a:pt x="0" y="12249873"/>
                </a:lnTo>
                <a:close/>
              </a:path>
            </a:pathLst>
          </a:custGeom>
          <a:solidFill>
            <a:srgbClr val="F5FEFF"/>
          </a:solidFill>
          <a:ln w="63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F927691-1459-0D40-001A-4B88FEFDB6F3}"/>
              </a:ext>
            </a:extLst>
          </p:cNvPr>
          <p:cNvSpPr/>
          <p:nvPr/>
        </p:nvSpPr>
        <p:spPr>
          <a:xfrm>
            <a:off x="-1540328" y="-1251028"/>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46E6A6E-9439-50D8-1B80-0719CF5E1F70}"/>
              </a:ext>
            </a:extLst>
          </p:cNvPr>
          <p:cNvSpPr/>
          <p:nvPr/>
        </p:nvSpPr>
        <p:spPr>
          <a:xfrm>
            <a:off x="-273467" y="2717616"/>
            <a:ext cx="803881" cy="765601"/>
          </a:xfrm>
          <a:custGeom>
            <a:avLst/>
            <a:gdLst>
              <a:gd name="connsiteX0" fmla="*/ 227752 w 803881"/>
              <a:gd name="connsiteY0" fmla="*/ 123286 h 765601"/>
              <a:gd name="connsiteX1" fmla="*/ 687760 w 803881"/>
              <a:gd name="connsiteY1" fmla="*/ 618130 h 765601"/>
              <a:gd name="connsiteX2" fmla="*/ 227752 w 803881"/>
              <a:gd name="connsiteY2" fmla="*/ 123286 h 765601"/>
            </a:gdLst>
            <a:ahLst/>
            <a:cxnLst>
              <a:cxn ang="0">
                <a:pos x="connsiteX0" y="connsiteY0"/>
              </a:cxn>
              <a:cxn ang="0">
                <a:pos x="connsiteX1" y="connsiteY1"/>
              </a:cxn>
              <a:cxn ang="0">
                <a:pos x="connsiteX2" y="connsiteY2"/>
              </a:cxn>
            </a:cxnLst>
            <a:rect l="l" t="t" r="r" b="b"/>
            <a:pathLst>
              <a:path w="803881" h="765601">
                <a:moveTo>
                  <a:pt x="227752" y="123286"/>
                </a:moveTo>
                <a:cubicBezTo>
                  <a:pt x="-347992" y="396803"/>
                  <a:pt x="303867" y="1059062"/>
                  <a:pt x="687760" y="618130"/>
                </a:cubicBezTo>
                <a:cubicBezTo>
                  <a:pt x="1021250" y="271178"/>
                  <a:pt x="563922" y="-236299"/>
                  <a:pt x="227752" y="123286"/>
                </a:cubicBezTo>
                <a:close/>
              </a:path>
            </a:pathLst>
          </a:custGeom>
          <a:solidFill>
            <a:srgbClr val="CEEBE1"/>
          </a:solidFill>
          <a:ln w="637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F66CFB1-5D1E-51E4-A059-0A5C7EF295CF}"/>
              </a:ext>
            </a:extLst>
          </p:cNvPr>
          <p:cNvSpPr/>
          <p:nvPr/>
        </p:nvSpPr>
        <p:spPr>
          <a:xfrm>
            <a:off x="11777054" y="-292912"/>
            <a:ext cx="2732340" cy="2973840"/>
          </a:xfrm>
          <a:custGeom>
            <a:avLst/>
            <a:gdLst>
              <a:gd name="connsiteX0" fmla="*/ 1356817 w 2732340"/>
              <a:gd name="connsiteY0" fmla="*/ 0 h 2973840"/>
              <a:gd name="connsiteX1" fmla="*/ 742281 w 2732340"/>
              <a:gd name="connsiteY1" fmla="*/ 355438 h 2973840"/>
              <a:gd name="connsiteX2" fmla="*/ 77470 w 2732340"/>
              <a:gd name="connsiteY2" fmla="*/ 1017059 h 2973840"/>
              <a:gd name="connsiteX3" fmla="*/ 123535 w 2732340"/>
              <a:gd name="connsiteY3" fmla="*/ 1729784 h 2973840"/>
              <a:gd name="connsiteX4" fmla="*/ 598155 w 2732340"/>
              <a:gd name="connsiteY4" fmla="*/ 1930886 h 2973840"/>
              <a:gd name="connsiteX5" fmla="*/ 1122219 w 2732340"/>
              <a:gd name="connsiteY5" fmla="*/ 1983203 h 2973840"/>
              <a:gd name="connsiteX6" fmla="*/ 1516448 w 2732340"/>
              <a:gd name="connsiteY6" fmla="*/ 2299403 h 2973840"/>
              <a:gd name="connsiteX7" fmla="*/ 1606409 w 2732340"/>
              <a:gd name="connsiteY7" fmla="*/ 2858623 h 2973840"/>
              <a:gd name="connsiteX8" fmla="*/ 1870993 w 2732340"/>
              <a:gd name="connsiteY8" fmla="*/ 2973657 h 2973840"/>
              <a:gd name="connsiteX9" fmla="*/ 2151464 w 2732340"/>
              <a:gd name="connsiteY9" fmla="*/ 2878337 h 2973840"/>
              <a:gd name="connsiteX10" fmla="*/ 2662959 w 2732340"/>
              <a:gd name="connsiteY10" fmla="*/ 2174544 h 2973840"/>
              <a:gd name="connsiteX11" fmla="*/ 2704175 w 2732340"/>
              <a:gd name="connsiteY11" fmla="*/ 1291468 h 2973840"/>
              <a:gd name="connsiteX12" fmla="*/ 2325578 w 2732340"/>
              <a:gd name="connsiteY12" fmla="*/ 418729 h 2973840"/>
              <a:gd name="connsiteX13" fmla="*/ 1442693 w 2732340"/>
              <a:gd name="connsiteY13" fmla="*/ 261969 h 29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2340" h="2973840">
                <a:moveTo>
                  <a:pt x="1356817" y="0"/>
                </a:moveTo>
                <a:cubicBezTo>
                  <a:pt x="1236678" y="210098"/>
                  <a:pt x="964438" y="260055"/>
                  <a:pt x="742281" y="355438"/>
                </a:cubicBezTo>
                <a:cubicBezTo>
                  <a:pt x="448221" y="481701"/>
                  <a:pt x="205457" y="723317"/>
                  <a:pt x="77470" y="1017059"/>
                </a:cubicBezTo>
                <a:cubicBezTo>
                  <a:pt x="-22953" y="1247573"/>
                  <a:pt x="-43433" y="1541634"/>
                  <a:pt x="123535" y="1729784"/>
                </a:cubicBezTo>
                <a:cubicBezTo>
                  <a:pt x="240420" y="1861470"/>
                  <a:pt x="423274" y="1912639"/>
                  <a:pt x="598155" y="1930886"/>
                </a:cubicBezTo>
                <a:cubicBezTo>
                  <a:pt x="773034" y="1949070"/>
                  <a:pt x="951486" y="1941031"/>
                  <a:pt x="1122219" y="1983203"/>
                </a:cubicBezTo>
                <a:cubicBezTo>
                  <a:pt x="1292952" y="2025312"/>
                  <a:pt x="1462217" y="2131733"/>
                  <a:pt x="1516448" y="2299403"/>
                </a:cubicBezTo>
                <a:cubicBezTo>
                  <a:pt x="1575401" y="2481748"/>
                  <a:pt x="1491119" y="2705627"/>
                  <a:pt x="1606409" y="2858623"/>
                </a:cubicBezTo>
                <a:cubicBezTo>
                  <a:pt x="1666637" y="2938566"/>
                  <a:pt x="1771207" y="2976847"/>
                  <a:pt x="1870993" y="2973657"/>
                </a:cubicBezTo>
                <a:cubicBezTo>
                  <a:pt x="1970842" y="2970530"/>
                  <a:pt x="2066288" y="2930527"/>
                  <a:pt x="2151464" y="2878337"/>
                </a:cubicBezTo>
                <a:cubicBezTo>
                  <a:pt x="2404117" y="2723428"/>
                  <a:pt x="2578806" y="2459226"/>
                  <a:pt x="2662959" y="2174544"/>
                </a:cubicBezTo>
                <a:cubicBezTo>
                  <a:pt x="2747113" y="1889862"/>
                  <a:pt x="2746731" y="1585465"/>
                  <a:pt x="2704175" y="1291468"/>
                </a:cubicBezTo>
                <a:cubicBezTo>
                  <a:pt x="2657919" y="972015"/>
                  <a:pt x="2554561" y="645989"/>
                  <a:pt x="2325578" y="418729"/>
                </a:cubicBezTo>
                <a:cubicBezTo>
                  <a:pt x="2096594" y="191468"/>
                  <a:pt x="1717486" y="93980"/>
                  <a:pt x="1442693" y="261969"/>
                </a:cubicBezTo>
              </a:path>
            </a:pathLst>
          </a:custGeom>
          <a:solidFill>
            <a:srgbClr val="CEEBE1"/>
          </a:solidFill>
          <a:ln w="63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0FD138-B7E2-EE4C-5337-98425EC366DE}"/>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endParaRPr lang="en-US"/>
          </a:p>
        </p:txBody>
      </p:sp>
      <p:grpSp>
        <p:nvGrpSpPr>
          <p:cNvPr id="13" name="Graphic 4">
            <a:extLst>
              <a:ext uri="{FF2B5EF4-FFF2-40B4-BE49-F238E27FC236}">
                <a16:creationId xmlns:a16="http://schemas.microsoft.com/office/drawing/2014/main" id="{78815BEC-330C-A47F-0F34-28DEBD29EB11}"/>
              </a:ext>
            </a:extLst>
          </p:cNvPr>
          <p:cNvGrpSpPr/>
          <p:nvPr/>
        </p:nvGrpSpPr>
        <p:grpSpPr>
          <a:xfrm>
            <a:off x="11788258" y="1342424"/>
            <a:ext cx="1396387" cy="1421175"/>
            <a:chOff x="11788258" y="1342424"/>
            <a:chExt cx="1396387" cy="1421175"/>
          </a:xfrm>
        </p:grpSpPr>
        <p:sp>
          <p:nvSpPr>
            <p:cNvPr id="14" name="Freeform: Shape 13">
              <a:extLst>
                <a:ext uri="{FF2B5EF4-FFF2-40B4-BE49-F238E27FC236}">
                  <a16:creationId xmlns:a16="http://schemas.microsoft.com/office/drawing/2014/main" id="{97AE21A6-ED61-6D3F-E55D-17A765B27D4D}"/>
                </a:ext>
              </a:extLst>
            </p:cNvPr>
            <p:cNvSpPr/>
            <p:nvPr/>
          </p:nvSpPr>
          <p:spPr>
            <a:xfrm>
              <a:off x="11889274" y="1587960"/>
              <a:ext cx="1194150" cy="929632"/>
            </a:xfrm>
            <a:custGeom>
              <a:avLst/>
              <a:gdLst>
                <a:gd name="connsiteX0" fmla="*/ 1113804 w 1194150"/>
                <a:gd name="connsiteY0" fmla="*/ 3886 h 929632"/>
                <a:gd name="connsiteX1" fmla="*/ 1186219 w 1194150"/>
                <a:gd name="connsiteY1" fmla="*/ 134487 h 929632"/>
                <a:gd name="connsiteX2" fmla="*/ 1138368 w 1194150"/>
                <a:gd name="connsiteY2" fmla="*/ 216025 h 929632"/>
                <a:gd name="connsiteX3" fmla="*/ 991943 w 1194150"/>
                <a:gd name="connsiteY3" fmla="*/ 378336 h 929632"/>
                <a:gd name="connsiteX4" fmla="*/ 813873 w 1194150"/>
                <a:gd name="connsiteY4" fmla="*/ 540328 h 929632"/>
                <a:gd name="connsiteX5" fmla="*/ 710324 w 1194150"/>
                <a:gd name="connsiteY5" fmla="*/ 617209 h 929632"/>
                <a:gd name="connsiteX6" fmla="*/ 503033 w 1194150"/>
                <a:gd name="connsiteY6" fmla="*/ 770779 h 929632"/>
                <a:gd name="connsiteX7" fmla="*/ 167565 w 1194150"/>
                <a:gd name="connsiteY7" fmla="*/ 922753 h 929632"/>
                <a:gd name="connsiteX8" fmla="*/ 100765 w 1194150"/>
                <a:gd name="connsiteY8" fmla="*/ 929325 h 929632"/>
                <a:gd name="connsiteX9" fmla="*/ 8700 w 1194150"/>
                <a:gd name="connsiteY9" fmla="*/ 787431 h 929632"/>
                <a:gd name="connsiteX10" fmla="*/ 83603 w 1194150"/>
                <a:gd name="connsiteY10" fmla="*/ 663720 h 929632"/>
                <a:gd name="connsiteX11" fmla="*/ 287065 w 1194150"/>
                <a:gd name="connsiteY11" fmla="*/ 455855 h 929632"/>
                <a:gd name="connsiteX12" fmla="*/ 421239 w 1194150"/>
                <a:gd name="connsiteY12" fmla="*/ 336929 h 929632"/>
                <a:gd name="connsiteX13" fmla="*/ 806729 w 1194150"/>
                <a:gd name="connsiteY13" fmla="*/ 77576 h 929632"/>
                <a:gd name="connsiteX14" fmla="*/ 1024418 w 1194150"/>
                <a:gd name="connsiteY14" fmla="*/ 4970 h 929632"/>
                <a:gd name="connsiteX15" fmla="*/ 1113804 w 1194150"/>
                <a:gd name="connsiteY15" fmla="*/ 3886 h 929632"/>
                <a:gd name="connsiteX16" fmla="*/ 1101108 w 1194150"/>
                <a:gd name="connsiteY16" fmla="*/ 35148 h 929632"/>
                <a:gd name="connsiteX17" fmla="*/ 1031437 w 1194150"/>
                <a:gd name="connsiteY17" fmla="*/ 37381 h 929632"/>
                <a:gd name="connsiteX18" fmla="*/ 804048 w 1194150"/>
                <a:gd name="connsiteY18" fmla="*/ 115793 h 929632"/>
                <a:gd name="connsiteX19" fmla="*/ 494802 w 1194150"/>
                <a:gd name="connsiteY19" fmla="*/ 318809 h 929632"/>
                <a:gd name="connsiteX20" fmla="*/ 202592 w 1194150"/>
                <a:gd name="connsiteY20" fmla="*/ 580395 h 929632"/>
                <a:gd name="connsiteX21" fmla="*/ 71162 w 1194150"/>
                <a:gd name="connsiteY21" fmla="*/ 739197 h 929632"/>
                <a:gd name="connsiteX22" fmla="*/ 36326 w 1194150"/>
                <a:gd name="connsiteY22" fmla="*/ 808868 h 929632"/>
                <a:gd name="connsiteX23" fmla="*/ 61081 w 1194150"/>
                <a:gd name="connsiteY23" fmla="*/ 881474 h 929632"/>
                <a:gd name="connsiteX24" fmla="*/ 113844 w 1194150"/>
                <a:gd name="connsiteY24" fmla="*/ 896787 h 929632"/>
                <a:gd name="connsiteX25" fmla="*/ 185749 w 1194150"/>
                <a:gd name="connsiteY25" fmla="*/ 884664 h 929632"/>
                <a:gd name="connsiteX26" fmla="*/ 515921 w 1194150"/>
                <a:gd name="connsiteY26" fmla="*/ 721269 h 929632"/>
                <a:gd name="connsiteX27" fmla="*/ 696288 w 1194150"/>
                <a:gd name="connsiteY27" fmla="*/ 587860 h 929632"/>
                <a:gd name="connsiteX28" fmla="*/ 968400 w 1194150"/>
                <a:gd name="connsiteY28" fmla="*/ 354793 h 929632"/>
                <a:gd name="connsiteX29" fmla="*/ 1100597 w 1194150"/>
                <a:gd name="connsiteY29" fmla="*/ 211687 h 929632"/>
                <a:gd name="connsiteX30" fmla="*/ 1153424 w 1194150"/>
                <a:gd name="connsiteY30" fmla="*/ 126512 h 929632"/>
                <a:gd name="connsiteX31" fmla="*/ 1101108 w 1194150"/>
                <a:gd name="connsiteY31" fmla="*/ 35148 h 9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4150" h="929632">
                  <a:moveTo>
                    <a:pt x="1113804" y="3886"/>
                  </a:moveTo>
                  <a:cubicBezTo>
                    <a:pt x="1180157" y="18369"/>
                    <a:pt x="1209570" y="70494"/>
                    <a:pt x="1186219" y="134487"/>
                  </a:cubicBezTo>
                  <a:cubicBezTo>
                    <a:pt x="1175310" y="164346"/>
                    <a:pt x="1158721" y="191525"/>
                    <a:pt x="1138368" y="216025"/>
                  </a:cubicBezTo>
                  <a:cubicBezTo>
                    <a:pt x="1123438" y="234017"/>
                    <a:pt x="1005725" y="364555"/>
                    <a:pt x="991943" y="378336"/>
                  </a:cubicBezTo>
                  <a:cubicBezTo>
                    <a:pt x="935160" y="435119"/>
                    <a:pt x="877419" y="490945"/>
                    <a:pt x="813873" y="540328"/>
                  </a:cubicBezTo>
                  <a:cubicBezTo>
                    <a:pt x="779931" y="566678"/>
                    <a:pt x="744904" y="591624"/>
                    <a:pt x="710324" y="617209"/>
                  </a:cubicBezTo>
                  <a:cubicBezTo>
                    <a:pt x="641226" y="668377"/>
                    <a:pt x="571811" y="719163"/>
                    <a:pt x="503033" y="770779"/>
                  </a:cubicBezTo>
                  <a:cubicBezTo>
                    <a:pt x="402546" y="846192"/>
                    <a:pt x="287895" y="890917"/>
                    <a:pt x="167565" y="922753"/>
                  </a:cubicBezTo>
                  <a:cubicBezTo>
                    <a:pt x="146192" y="928432"/>
                    <a:pt x="122904" y="930474"/>
                    <a:pt x="100765" y="929325"/>
                  </a:cubicBezTo>
                  <a:cubicBezTo>
                    <a:pt x="23630" y="925306"/>
                    <a:pt x="-19564" y="858059"/>
                    <a:pt x="8700" y="787431"/>
                  </a:cubicBezTo>
                  <a:cubicBezTo>
                    <a:pt x="26820" y="742259"/>
                    <a:pt x="53041" y="701873"/>
                    <a:pt x="83603" y="663720"/>
                  </a:cubicBezTo>
                  <a:cubicBezTo>
                    <a:pt x="144533" y="587733"/>
                    <a:pt x="215224" y="521251"/>
                    <a:pt x="287065" y="455855"/>
                  </a:cubicBezTo>
                  <a:cubicBezTo>
                    <a:pt x="331216" y="415596"/>
                    <a:pt x="376069" y="376103"/>
                    <a:pt x="421239" y="336929"/>
                  </a:cubicBezTo>
                  <a:cubicBezTo>
                    <a:pt x="539016" y="234911"/>
                    <a:pt x="668214" y="149417"/>
                    <a:pt x="806729" y="77576"/>
                  </a:cubicBezTo>
                  <a:cubicBezTo>
                    <a:pt x="875379" y="41975"/>
                    <a:pt x="948112" y="18113"/>
                    <a:pt x="1024418" y="4970"/>
                  </a:cubicBezTo>
                  <a:cubicBezTo>
                    <a:pt x="1054149" y="-134"/>
                    <a:pt x="1083945" y="-2558"/>
                    <a:pt x="1113804" y="3886"/>
                  </a:cubicBezTo>
                  <a:close/>
                  <a:moveTo>
                    <a:pt x="1101108" y="35148"/>
                  </a:moveTo>
                  <a:cubicBezTo>
                    <a:pt x="1079734" y="29789"/>
                    <a:pt x="1055426" y="33681"/>
                    <a:pt x="1031437" y="37381"/>
                  </a:cubicBezTo>
                  <a:cubicBezTo>
                    <a:pt x="950919" y="49823"/>
                    <a:pt x="875251" y="77193"/>
                    <a:pt x="804048" y="115793"/>
                  </a:cubicBezTo>
                  <a:cubicBezTo>
                    <a:pt x="695204" y="174746"/>
                    <a:pt x="591079" y="241099"/>
                    <a:pt x="494802" y="318809"/>
                  </a:cubicBezTo>
                  <a:cubicBezTo>
                    <a:pt x="392912" y="401050"/>
                    <a:pt x="297337" y="490308"/>
                    <a:pt x="202592" y="580395"/>
                  </a:cubicBezTo>
                  <a:cubicBezTo>
                    <a:pt x="152445" y="628055"/>
                    <a:pt x="110463" y="682733"/>
                    <a:pt x="71162" y="739197"/>
                  </a:cubicBezTo>
                  <a:cubicBezTo>
                    <a:pt x="56423" y="760379"/>
                    <a:pt x="45577" y="784687"/>
                    <a:pt x="36326" y="808868"/>
                  </a:cubicBezTo>
                  <a:cubicBezTo>
                    <a:pt x="24778" y="839238"/>
                    <a:pt x="34284" y="862142"/>
                    <a:pt x="61081" y="881474"/>
                  </a:cubicBezTo>
                  <a:cubicBezTo>
                    <a:pt x="76967" y="892958"/>
                    <a:pt x="94385" y="897871"/>
                    <a:pt x="113844" y="896787"/>
                  </a:cubicBezTo>
                  <a:cubicBezTo>
                    <a:pt x="138281" y="895447"/>
                    <a:pt x="162270" y="891619"/>
                    <a:pt x="185749" y="884664"/>
                  </a:cubicBezTo>
                  <a:cubicBezTo>
                    <a:pt x="305376" y="849191"/>
                    <a:pt x="417157" y="798660"/>
                    <a:pt x="515921" y="721269"/>
                  </a:cubicBezTo>
                  <a:cubicBezTo>
                    <a:pt x="574746" y="675140"/>
                    <a:pt x="635357" y="631245"/>
                    <a:pt x="696288" y="587860"/>
                  </a:cubicBezTo>
                  <a:cubicBezTo>
                    <a:pt x="794096" y="518189"/>
                    <a:pt x="884438" y="440224"/>
                    <a:pt x="968400" y="354793"/>
                  </a:cubicBezTo>
                  <a:cubicBezTo>
                    <a:pt x="982756" y="340183"/>
                    <a:pt x="1093005" y="221002"/>
                    <a:pt x="1100597" y="211687"/>
                  </a:cubicBezTo>
                  <a:cubicBezTo>
                    <a:pt x="1121907" y="185528"/>
                    <a:pt x="1140728" y="157583"/>
                    <a:pt x="1153424" y="126512"/>
                  </a:cubicBezTo>
                  <a:cubicBezTo>
                    <a:pt x="1172693" y="79490"/>
                    <a:pt x="1153424" y="45420"/>
                    <a:pt x="1101108" y="35148"/>
                  </a:cubicBezTo>
                  <a:close/>
                </a:path>
              </a:pathLst>
            </a:custGeom>
            <a:solidFill>
              <a:srgbClr val="572E29"/>
            </a:solid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671750B-E19C-1817-8796-308A2B23E86E}"/>
                </a:ext>
              </a:extLst>
            </p:cNvPr>
            <p:cNvSpPr/>
            <p:nvPr/>
          </p:nvSpPr>
          <p:spPr>
            <a:xfrm rot="-270145">
              <a:off x="12919996" y="1795134"/>
              <a:ext cx="110885" cy="109736"/>
            </a:xfrm>
            <a:custGeom>
              <a:avLst/>
              <a:gdLst>
                <a:gd name="connsiteX0" fmla="*/ 110886 w 110885"/>
                <a:gd name="connsiteY0" fmla="*/ 54868 h 109736"/>
                <a:gd name="connsiteX1" fmla="*/ 55444 w 110885"/>
                <a:gd name="connsiteY1" fmla="*/ 109737 h 109736"/>
                <a:gd name="connsiteX2" fmla="*/ 1 w 110885"/>
                <a:gd name="connsiteY2" fmla="*/ 54868 h 109736"/>
                <a:gd name="connsiteX3" fmla="*/ 55444 w 110885"/>
                <a:gd name="connsiteY3" fmla="*/ 0 h 109736"/>
                <a:gd name="connsiteX4" fmla="*/ 110886 w 110885"/>
                <a:gd name="connsiteY4" fmla="*/ 54868 h 10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5" h="109736">
                  <a:moveTo>
                    <a:pt x="110886" y="54868"/>
                  </a:moveTo>
                  <a:cubicBezTo>
                    <a:pt x="110886" y="85171"/>
                    <a:pt x="86064" y="109737"/>
                    <a:pt x="55444" y="109737"/>
                  </a:cubicBezTo>
                  <a:cubicBezTo>
                    <a:pt x="24824" y="109737"/>
                    <a:pt x="1" y="85171"/>
                    <a:pt x="1" y="54868"/>
                  </a:cubicBezTo>
                  <a:cubicBezTo>
                    <a:pt x="1" y="24565"/>
                    <a:pt x="24824" y="0"/>
                    <a:pt x="55444" y="0"/>
                  </a:cubicBezTo>
                  <a:cubicBezTo>
                    <a:pt x="86064" y="0"/>
                    <a:pt x="110886" y="24565"/>
                    <a:pt x="110886" y="54868"/>
                  </a:cubicBezTo>
                  <a:close/>
                </a:path>
              </a:pathLst>
            </a:custGeom>
            <a:solidFill>
              <a:srgbClr val="489294"/>
            </a:solid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F95A342-61A8-7F54-9656-15211A7008F9}"/>
                </a:ext>
              </a:extLst>
            </p:cNvPr>
            <p:cNvSpPr/>
            <p:nvPr/>
          </p:nvSpPr>
          <p:spPr>
            <a:xfrm>
              <a:off x="11788258" y="1788074"/>
              <a:ext cx="1396387" cy="535520"/>
            </a:xfrm>
            <a:custGeom>
              <a:avLst/>
              <a:gdLst>
                <a:gd name="connsiteX0" fmla="*/ 12993 w 1396387"/>
                <a:gd name="connsiteY0" fmla="*/ 151744 h 535520"/>
                <a:gd name="connsiteX1" fmla="*/ 70860 w 1396387"/>
                <a:gd name="connsiteY1" fmla="*/ 14061 h 535520"/>
                <a:gd name="connsiteX2" fmla="*/ 164967 w 1396387"/>
                <a:gd name="connsiteY2" fmla="*/ 24 h 535520"/>
                <a:gd name="connsiteX3" fmla="*/ 384190 w 1396387"/>
                <a:gd name="connsiteY3" fmla="*/ 11700 h 535520"/>
                <a:gd name="connsiteX4" fmla="*/ 622998 w 1396387"/>
                <a:gd name="connsiteY4" fmla="*/ 48003 h 535520"/>
                <a:gd name="connsiteX5" fmla="*/ 748177 w 1396387"/>
                <a:gd name="connsiteY5" fmla="*/ 79967 h 535520"/>
                <a:gd name="connsiteX6" fmla="*/ 998470 w 1396387"/>
                <a:gd name="connsiteY6" fmla="*/ 144152 h 535520"/>
                <a:gd name="connsiteX7" fmla="*/ 1327429 w 1396387"/>
                <a:gd name="connsiteY7" fmla="*/ 308504 h 535520"/>
                <a:gd name="connsiteX8" fmla="*/ 1374260 w 1396387"/>
                <a:gd name="connsiteY8" fmla="*/ 356036 h 535520"/>
                <a:gd name="connsiteX9" fmla="*/ 1319773 w 1396387"/>
                <a:gd name="connsiteY9" fmla="*/ 515986 h 535520"/>
                <a:gd name="connsiteX10" fmla="*/ 1175519 w 1396387"/>
                <a:gd name="connsiteY10" fmla="*/ 535510 h 535520"/>
                <a:gd name="connsiteX11" fmla="*/ 884775 w 1396387"/>
                <a:gd name="connsiteY11" fmla="*/ 508266 h 535520"/>
                <a:gd name="connsiteX12" fmla="*/ 707343 w 1396387"/>
                <a:gd name="connsiteY12" fmla="*/ 478918 h 535520"/>
                <a:gd name="connsiteX13" fmla="*/ 262520 w 1396387"/>
                <a:gd name="connsiteY13" fmla="*/ 343148 h 535520"/>
                <a:gd name="connsiteX14" fmla="*/ 69521 w 1396387"/>
                <a:gd name="connsiteY14" fmla="*/ 220267 h 535520"/>
                <a:gd name="connsiteX15" fmla="*/ 12993 w 1396387"/>
                <a:gd name="connsiteY15" fmla="*/ 151744 h 535520"/>
                <a:gd name="connsiteX16" fmla="*/ 45595 w 1396387"/>
                <a:gd name="connsiteY16" fmla="*/ 141983 h 535520"/>
                <a:gd name="connsiteX17" fmla="*/ 90767 w 1396387"/>
                <a:gd name="connsiteY17" fmla="*/ 194491 h 535520"/>
                <a:gd name="connsiteX18" fmla="*/ 294357 w 1396387"/>
                <a:gd name="connsiteY18" fmla="*/ 321264 h 535520"/>
                <a:gd name="connsiteX19" fmla="*/ 647243 w 1396387"/>
                <a:gd name="connsiteY19" fmla="*/ 433363 h 535520"/>
                <a:gd name="connsiteX20" fmla="*/ 1035665 w 1396387"/>
                <a:gd name="connsiteY20" fmla="*/ 495634 h 535520"/>
                <a:gd name="connsiteX21" fmla="*/ 1242830 w 1396387"/>
                <a:gd name="connsiteY21" fmla="*/ 497867 h 535520"/>
                <a:gd name="connsiteX22" fmla="*/ 1319454 w 1396387"/>
                <a:gd name="connsiteY22" fmla="*/ 481215 h 535520"/>
                <a:gd name="connsiteX23" fmla="*/ 1361308 w 1396387"/>
                <a:gd name="connsiteY23" fmla="*/ 416648 h 535520"/>
                <a:gd name="connsiteX24" fmla="*/ 1340509 w 1396387"/>
                <a:gd name="connsiteY24" fmla="*/ 366244 h 535520"/>
                <a:gd name="connsiteX25" fmla="*/ 1286150 w 1396387"/>
                <a:gd name="connsiteY25" fmla="*/ 318202 h 535520"/>
                <a:gd name="connsiteX26" fmla="*/ 951448 w 1396387"/>
                <a:gd name="connsiteY26" fmla="*/ 165142 h 535520"/>
                <a:gd name="connsiteX27" fmla="*/ 733822 w 1396387"/>
                <a:gd name="connsiteY27" fmla="*/ 109125 h 535520"/>
                <a:gd name="connsiteX28" fmla="*/ 380425 w 1396387"/>
                <a:gd name="connsiteY28" fmla="*/ 44494 h 535520"/>
                <a:gd name="connsiteX29" fmla="*/ 185193 w 1396387"/>
                <a:gd name="connsiteY29" fmla="*/ 31861 h 535520"/>
                <a:gd name="connsiteX30" fmla="*/ 85088 w 1396387"/>
                <a:gd name="connsiteY30" fmla="*/ 44302 h 535520"/>
                <a:gd name="connsiteX31" fmla="*/ 45595 w 1396387"/>
                <a:gd name="connsiteY31" fmla="*/ 141983 h 5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6387" h="535520">
                  <a:moveTo>
                    <a:pt x="12993" y="151744"/>
                  </a:moveTo>
                  <a:cubicBezTo>
                    <a:pt x="-16931" y="91388"/>
                    <a:pt x="5847" y="36008"/>
                    <a:pt x="70860" y="14061"/>
                  </a:cubicBezTo>
                  <a:cubicBezTo>
                    <a:pt x="101166" y="3788"/>
                    <a:pt x="132939" y="-359"/>
                    <a:pt x="164967" y="24"/>
                  </a:cubicBezTo>
                  <a:cubicBezTo>
                    <a:pt x="188511" y="343"/>
                    <a:pt x="364794" y="9658"/>
                    <a:pt x="384190" y="11700"/>
                  </a:cubicBezTo>
                  <a:cubicBezTo>
                    <a:pt x="464325" y="20058"/>
                    <a:pt x="544394" y="29756"/>
                    <a:pt x="622998" y="48003"/>
                  </a:cubicBezTo>
                  <a:cubicBezTo>
                    <a:pt x="664916" y="57765"/>
                    <a:pt x="706451" y="69249"/>
                    <a:pt x="748177" y="79967"/>
                  </a:cubicBezTo>
                  <a:cubicBezTo>
                    <a:pt x="831628" y="101405"/>
                    <a:pt x="914889" y="123289"/>
                    <a:pt x="998470" y="144152"/>
                  </a:cubicBezTo>
                  <a:cubicBezTo>
                    <a:pt x="1120585" y="174649"/>
                    <a:pt x="1227325" y="235324"/>
                    <a:pt x="1327429" y="308504"/>
                  </a:cubicBezTo>
                  <a:cubicBezTo>
                    <a:pt x="1345230" y="321519"/>
                    <a:pt x="1361372" y="338235"/>
                    <a:pt x="1374260" y="356036"/>
                  </a:cubicBezTo>
                  <a:cubicBezTo>
                    <a:pt x="1419176" y="418179"/>
                    <a:pt x="1393081" y="493720"/>
                    <a:pt x="1319773" y="515986"/>
                  </a:cubicBezTo>
                  <a:cubicBezTo>
                    <a:pt x="1272880" y="530214"/>
                    <a:pt x="1224646" y="535254"/>
                    <a:pt x="1175519" y="535510"/>
                  </a:cubicBezTo>
                  <a:cubicBezTo>
                    <a:pt x="1077583" y="535956"/>
                    <a:pt x="981116" y="522877"/>
                    <a:pt x="884775" y="508266"/>
                  </a:cubicBezTo>
                  <a:cubicBezTo>
                    <a:pt x="825504" y="499270"/>
                    <a:pt x="766360" y="489381"/>
                    <a:pt x="707343" y="478918"/>
                  </a:cubicBezTo>
                  <a:cubicBezTo>
                    <a:pt x="553455" y="451611"/>
                    <a:pt x="405498" y="405227"/>
                    <a:pt x="262520" y="343148"/>
                  </a:cubicBezTo>
                  <a:cubicBezTo>
                    <a:pt x="191637" y="312332"/>
                    <a:pt x="127453" y="271053"/>
                    <a:pt x="69521" y="220267"/>
                  </a:cubicBezTo>
                  <a:cubicBezTo>
                    <a:pt x="46999" y="200424"/>
                    <a:pt x="26519" y="178860"/>
                    <a:pt x="12993" y="151744"/>
                  </a:cubicBezTo>
                  <a:close/>
                  <a:moveTo>
                    <a:pt x="45595" y="141983"/>
                  </a:moveTo>
                  <a:cubicBezTo>
                    <a:pt x="54718" y="161889"/>
                    <a:pt x="72902" y="178222"/>
                    <a:pt x="90767" y="194491"/>
                  </a:cubicBezTo>
                  <a:cubicBezTo>
                    <a:pt x="150804" y="248977"/>
                    <a:pt x="219518" y="290321"/>
                    <a:pt x="294357" y="321264"/>
                  </a:cubicBezTo>
                  <a:cubicBezTo>
                    <a:pt x="408688" y="368541"/>
                    <a:pt x="525956" y="407524"/>
                    <a:pt x="647243" y="433363"/>
                  </a:cubicBezTo>
                  <a:cubicBezTo>
                    <a:pt x="775610" y="460670"/>
                    <a:pt x="905575" y="478726"/>
                    <a:pt x="1035665" y="495634"/>
                  </a:cubicBezTo>
                  <a:cubicBezTo>
                    <a:pt x="1104571" y="504566"/>
                    <a:pt x="1173796" y="502843"/>
                    <a:pt x="1242830" y="497867"/>
                  </a:cubicBezTo>
                  <a:cubicBezTo>
                    <a:pt x="1268668" y="496017"/>
                    <a:pt x="1294700" y="489190"/>
                    <a:pt x="1319454" y="481215"/>
                  </a:cubicBezTo>
                  <a:cubicBezTo>
                    <a:pt x="1350590" y="471198"/>
                    <a:pt x="1362711" y="449442"/>
                    <a:pt x="1361308" y="416648"/>
                  </a:cubicBezTo>
                  <a:cubicBezTo>
                    <a:pt x="1360479" y="397188"/>
                    <a:pt x="1353460" y="380663"/>
                    <a:pt x="1340509" y="366244"/>
                  </a:cubicBezTo>
                  <a:cubicBezTo>
                    <a:pt x="1324239" y="348189"/>
                    <a:pt x="1306248" y="332047"/>
                    <a:pt x="1286150" y="318202"/>
                  </a:cubicBezTo>
                  <a:cubicBezTo>
                    <a:pt x="1183622" y="247829"/>
                    <a:pt x="1074074" y="193087"/>
                    <a:pt x="951448" y="165142"/>
                  </a:cubicBezTo>
                  <a:cubicBezTo>
                    <a:pt x="878395" y="148490"/>
                    <a:pt x="805980" y="129094"/>
                    <a:pt x="733822" y="109125"/>
                  </a:cubicBezTo>
                  <a:cubicBezTo>
                    <a:pt x="617894" y="77096"/>
                    <a:pt x="500116" y="56042"/>
                    <a:pt x="380425" y="44494"/>
                  </a:cubicBezTo>
                  <a:cubicBezTo>
                    <a:pt x="359945" y="42516"/>
                    <a:pt x="197251" y="31861"/>
                    <a:pt x="185193" y="31861"/>
                  </a:cubicBezTo>
                  <a:cubicBezTo>
                    <a:pt x="151251" y="31797"/>
                    <a:pt x="117499" y="34668"/>
                    <a:pt x="85088" y="44302"/>
                  </a:cubicBezTo>
                  <a:cubicBezTo>
                    <a:pt x="35897" y="58913"/>
                    <a:pt x="21032" y="95152"/>
                    <a:pt x="45595" y="141983"/>
                  </a:cubicBezTo>
                  <a:close/>
                </a:path>
              </a:pathLst>
            </a:custGeom>
            <a:solidFill>
              <a:srgbClr val="6E443F"/>
            </a:solid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346F58E-05B9-3054-363B-9DD0F6117A3F}"/>
                </a:ext>
              </a:extLst>
            </p:cNvPr>
            <p:cNvSpPr/>
            <p:nvPr/>
          </p:nvSpPr>
          <p:spPr>
            <a:xfrm>
              <a:off x="12004931" y="1750288"/>
              <a:ext cx="106049" cy="104969"/>
            </a:xfrm>
            <a:custGeom>
              <a:avLst/>
              <a:gdLst>
                <a:gd name="connsiteX0" fmla="*/ 166 w 106049"/>
                <a:gd name="connsiteY0" fmla="*/ 56632 h 104969"/>
                <a:gd name="connsiteX1" fmla="*/ 48909 w 106049"/>
                <a:gd name="connsiteY1" fmla="*/ 168 h 104969"/>
                <a:gd name="connsiteX2" fmla="*/ 105883 w 106049"/>
                <a:gd name="connsiteY2" fmla="*/ 48338 h 104969"/>
                <a:gd name="connsiteX3" fmla="*/ 57140 w 106049"/>
                <a:gd name="connsiteY3" fmla="*/ 104802 h 104969"/>
                <a:gd name="connsiteX4" fmla="*/ 166 w 106049"/>
                <a:gd name="connsiteY4" fmla="*/ 56632 h 10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49" h="104969">
                  <a:moveTo>
                    <a:pt x="166" y="56632"/>
                  </a:moveTo>
                  <a:cubicBezTo>
                    <a:pt x="-2132" y="27730"/>
                    <a:pt x="19751" y="2401"/>
                    <a:pt x="48909" y="168"/>
                  </a:cubicBezTo>
                  <a:cubicBezTo>
                    <a:pt x="78131" y="-2129"/>
                    <a:pt x="103587" y="19436"/>
                    <a:pt x="105883" y="48338"/>
                  </a:cubicBezTo>
                  <a:cubicBezTo>
                    <a:pt x="108181" y="77240"/>
                    <a:pt x="86298" y="102569"/>
                    <a:pt x="57140" y="104802"/>
                  </a:cubicBezTo>
                  <a:cubicBezTo>
                    <a:pt x="27918" y="107099"/>
                    <a:pt x="2398" y="85534"/>
                    <a:pt x="166" y="56632"/>
                  </a:cubicBezTo>
                  <a:close/>
                </a:path>
              </a:pathLst>
            </a:custGeom>
            <a:solidFill>
              <a:srgbClr val="489294"/>
            </a:solid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5FA505F-CF30-05F1-E36D-244DDA937745}"/>
                </a:ext>
              </a:extLst>
            </p:cNvPr>
            <p:cNvSpPr/>
            <p:nvPr/>
          </p:nvSpPr>
          <p:spPr>
            <a:xfrm>
              <a:off x="12271106" y="1342424"/>
              <a:ext cx="443843" cy="1421175"/>
            </a:xfrm>
            <a:custGeom>
              <a:avLst/>
              <a:gdLst>
                <a:gd name="connsiteX0" fmla="*/ 339530 w 443843"/>
                <a:gd name="connsiteY0" fmla="*/ 1386809 h 1421175"/>
                <a:gd name="connsiteX1" fmla="*/ 189213 w 443843"/>
                <a:gd name="connsiteY1" fmla="*/ 1379217 h 1421175"/>
                <a:gd name="connsiteX2" fmla="*/ 144425 w 443843"/>
                <a:gd name="connsiteY2" fmla="*/ 1296083 h 1421175"/>
                <a:gd name="connsiteX3" fmla="*/ 82282 w 443843"/>
                <a:gd name="connsiteY3" fmla="*/ 1087580 h 1421175"/>
                <a:gd name="connsiteX4" fmla="*/ 37112 w 443843"/>
                <a:gd name="connsiteY4" fmla="*/ 852599 h 1421175"/>
                <a:gd name="connsiteX5" fmla="*/ 25691 w 443843"/>
                <a:gd name="connsiteY5" fmla="*/ 725060 h 1421175"/>
                <a:gd name="connsiteX6" fmla="*/ 3169 w 443843"/>
                <a:gd name="connsiteY6" fmla="*/ 469919 h 1421175"/>
                <a:gd name="connsiteX7" fmla="*/ 49617 w 443843"/>
                <a:gd name="connsiteY7" fmla="*/ 107654 h 1421175"/>
                <a:gd name="connsiteX8" fmla="*/ 79220 w 443843"/>
                <a:gd name="connsiteY8" fmla="*/ 47936 h 1421175"/>
                <a:gd name="connsiteX9" fmla="*/ 249571 w 443843"/>
                <a:gd name="connsiteY9" fmla="*/ 44874 h 1421175"/>
                <a:gd name="connsiteX10" fmla="*/ 316307 w 443843"/>
                <a:gd name="connsiteY10" fmla="*/ 172923 h 1421175"/>
                <a:gd name="connsiteX11" fmla="*/ 387445 w 443843"/>
                <a:gd name="connsiteY11" fmla="*/ 453330 h 1421175"/>
                <a:gd name="connsiteX12" fmla="*/ 418771 w 443843"/>
                <a:gd name="connsiteY12" fmla="*/ 628720 h 1421175"/>
                <a:gd name="connsiteX13" fmla="*/ 438167 w 443843"/>
                <a:gd name="connsiteY13" fmla="*/ 1089494 h 1421175"/>
                <a:gd name="connsiteX14" fmla="*/ 385722 w 443843"/>
                <a:gd name="connsiteY14" fmla="*/ 1310949 h 1421175"/>
                <a:gd name="connsiteX15" fmla="*/ 339530 w 443843"/>
                <a:gd name="connsiteY15" fmla="*/ 1386809 h 1421175"/>
                <a:gd name="connsiteX16" fmla="*/ 319369 w 443843"/>
                <a:gd name="connsiteY16" fmla="*/ 1359693 h 1421175"/>
                <a:gd name="connsiteX17" fmla="*/ 354205 w 443843"/>
                <a:gd name="connsiteY17" fmla="*/ 1299848 h 1421175"/>
                <a:gd name="connsiteX18" fmla="*/ 406841 w 443843"/>
                <a:gd name="connsiteY18" fmla="*/ 1067227 h 1421175"/>
                <a:gd name="connsiteX19" fmla="*/ 395612 w 443843"/>
                <a:gd name="connsiteY19" fmla="*/ 700242 h 1421175"/>
                <a:gd name="connsiteX20" fmla="*/ 325111 w 443843"/>
                <a:gd name="connsiteY20" fmla="*/ 316859 h 1421175"/>
                <a:gd name="connsiteX21" fmla="*/ 258055 w 443843"/>
                <a:gd name="connsiteY21" fmla="*/ 122839 h 1421175"/>
                <a:gd name="connsiteX22" fmla="*/ 216585 w 443843"/>
                <a:gd name="connsiteY22" fmla="*/ 56932 h 1421175"/>
                <a:gd name="connsiteX23" fmla="*/ 141171 w 443843"/>
                <a:gd name="connsiteY23" fmla="*/ 39642 h 1421175"/>
                <a:gd name="connsiteX24" fmla="*/ 100147 w 443843"/>
                <a:gd name="connsiteY24" fmla="*/ 76008 h 1421175"/>
                <a:gd name="connsiteX25" fmla="*/ 72648 w 443843"/>
                <a:gd name="connsiteY25" fmla="*/ 142936 h 1421175"/>
                <a:gd name="connsiteX26" fmla="*/ 38771 w 443843"/>
                <a:gd name="connsiteY26" fmla="*/ 506796 h 1421175"/>
                <a:gd name="connsiteX27" fmla="*/ 58167 w 443843"/>
                <a:gd name="connsiteY27" fmla="*/ 728697 h 1421175"/>
                <a:gd name="connsiteX28" fmla="*/ 114694 w 443843"/>
                <a:gd name="connsiteY28" fmla="*/ 1080179 h 1421175"/>
                <a:gd name="connsiteX29" fmla="*/ 167841 w 443843"/>
                <a:gd name="connsiteY29" fmla="*/ 1266607 h 1421175"/>
                <a:gd name="connsiteX30" fmla="*/ 213075 w 443843"/>
                <a:gd name="connsiteY30" fmla="*/ 1355801 h 1421175"/>
                <a:gd name="connsiteX31" fmla="*/ 319369 w 443843"/>
                <a:gd name="connsiteY31" fmla="*/ 1359693 h 142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3843" h="1421175">
                  <a:moveTo>
                    <a:pt x="339530" y="1386809"/>
                  </a:moveTo>
                  <a:cubicBezTo>
                    <a:pt x="292126" y="1435106"/>
                    <a:pt x="231834" y="1432427"/>
                    <a:pt x="189213" y="1379217"/>
                  </a:cubicBezTo>
                  <a:cubicBezTo>
                    <a:pt x="169372" y="1354398"/>
                    <a:pt x="154761" y="1326134"/>
                    <a:pt x="144425" y="1296083"/>
                  </a:cubicBezTo>
                  <a:cubicBezTo>
                    <a:pt x="136833" y="1274008"/>
                    <a:pt x="86877" y="1106402"/>
                    <a:pt x="82282" y="1087580"/>
                  </a:cubicBezTo>
                  <a:cubicBezTo>
                    <a:pt x="63461" y="1009934"/>
                    <a:pt x="45980" y="932032"/>
                    <a:pt x="37112" y="852599"/>
                  </a:cubicBezTo>
                  <a:cubicBezTo>
                    <a:pt x="32391" y="810172"/>
                    <a:pt x="29456" y="767552"/>
                    <a:pt x="25691" y="725060"/>
                  </a:cubicBezTo>
                  <a:cubicBezTo>
                    <a:pt x="18227" y="640013"/>
                    <a:pt x="11208" y="554902"/>
                    <a:pt x="3169" y="469919"/>
                  </a:cubicBezTo>
                  <a:cubicBezTo>
                    <a:pt x="-8571" y="345697"/>
                    <a:pt x="13506" y="225687"/>
                    <a:pt x="49617" y="107654"/>
                  </a:cubicBezTo>
                  <a:cubicBezTo>
                    <a:pt x="56061" y="86663"/>
                    <a:pt x="66523" y="65992"/>
                    <a:pt x="79220" y="47936"/>
                  </a:cubicBezTo>
                  <a:cubicBezTo>
                    <a:pt x="123308" y="-14909"/>
                    <a:pt x="203888" y="-15993"/>
                    <a:pt x="249571" y="44874"/>
                  </a:cubicBezTo>
                  <a:cubicBezTo>
                    <a:pt x="278791" y="83856"/>
                    <a:pt x="299654" y="127113"/>
                    <a:pt x="316307" y="172923"/>
                  </a:cubicBezTo>
                  <a:cubicBezTo>
                    <a:pt x="349420" y="264095"/>
                    <a:pt x="369199" y="358521"/>
                    <a:pt x="387445" y="453330"/>
                  </a:cubicBezTo>
                  <a:cubicBezTo>
                    <a:pt x="398674" y="511645"/>
                    <a:pt x="409011" y="570150"/>
                    <a:pt x="418771" y="628720"/>
                  </a:cubicBezTo>
                  <a:cubicBezTo>
                    <a:pt x="444228" y="781461"/>
                    <a:pt x="449524" y="935158"/>
                    <a:pt x="438167" y="1089494"/>
                  </a:cubicBezTo>
                  <a:cubicBezTo>
                    <a:pt x="432553" y="1165992"/>
                    <a:pt x="414688" y="1239810"/>
                    <a:pt x="385722" y="1310949"/>
                  </a:cubicBezTo>
                  <a:cubicBezTo>
                    <a:pt x="374429" y="1338702"/>
                    <a:pt x="360840" y="1365052"/>
                    <a:pt x="339530" y="1386809"/>
                  </a:cubicBezTo>
                  <a:close/>
                  <a:moveTo>
                    <a:pt x="319369" y="1359693"/>
                  </a:moveTo>
                  <a:cubicBezTo>
                    <a:pt x="335256" y="1344509"/>
                    <a:pt x="344698" y="1322050"/>
                    <a:pt x="354205" y="1299848"/>
                  </a:cubicBezTo>
                  <a:cubicBezTo>
                    <a:pt x="385978" y="1225519"/>
                    <a:pt x="402375" y="1147426"/>
                    <a:pt x="406841" y="1067227"/>
                  </a:cubicBezTo>
                  <a:cubicBezTo>
                    <a:pt x="413604" y="944601"/>
                    <a:pt x="411562" y="822102"/>
                    <a:pt x="395612" y="700242"/>
                  </a:cubicBezTo>
                  <a:cubicBezTo>
                    <a:pt x="378705" y="571299"/>
                    <a:pt x="352482" y="443951"/>
                    <a:pt x="325111" y="316859"/>
                  </a:cubicBezTo>
                  <a:cubicBezTo>
                    <a:pt x="310628" y="249548"/>
                    <a:pt x="285810" y="185556"/>
                    <a:pt x="258055" y="122839"/>
                  </a:cubicBezTo>
                  <a:cubicBezTo>
                    <a:pt x="247657" y="99360"/>
                    <a:pt x="232471" y="77412"/>
                    <a:pt x="216585" y="56932"/>
                  </a:cubicBezTo>
                  <a:cubicBezTo>
                    <a:pt x="196615" y="31284"/>
                    <a:pt x="171924" y="27264"/>
                    <a:pt x="141171" y="39642"/>
                  </a:cubicBezTo>
                  <a:cubicBezTo>
                    <a:pt x="122924" y="46979"/>
                    <a:pt x="109526" y="59101"/>
                    <a:pt x="100147" y="76008"/>
                  </a:cubicBezTo>
                  <a:cubicBezTo>
                    <a:pt x="88408" y="97254"/>
                    <a:pt x="79028" y="119457"/>
                    <a:pt x="72648" y="142936"/>
                  </a:cubicBezTo>
                  <a:cubicBezTo>
                    <a:pt x="39983" y="262309"/>
                    <a:pt x="24415" y="382957"/>
                    <a:pt x="38771" y="506796"/>
                  </a:cubicBezTo>
                  <a:cubicBezTo>
                    <a:pt x="47319" y="580550"/>
                    <a:pt x="53062" y="654624"/>
                    <a:pt x="58167" y="728697"/>
                  </a:cubicBezTo>
                  <a:cubicBezTo>
                    <a:pt x="66396" y="847623"/>
                    <a:pt x="85664" y="964635"/>
                    <a:pt x="114694" y="1080179"/>
                  </a:cubicBezTo>
                  <a:cubicBezTo>
                    <a:pt x="119671" y="1099958"/>
                    <a:pt x="163884" y="1255314"/>
                    <a:pt x="167841" y="1266607"/>
                  </a:cubicBezTo>
                  <a:cubicBezTo>
                    <a:pt x="179070" y="1298253"/>
                    <a:pt x="193106" y="1328813"/>
                    <a:pt x="213075" y="1355801"/>
                  </a:cubicBezTo>
                  <a:cubicBezTo>
                    <a:pt x="243509" y="1396698"/>
                    <a:pt x="282939" y="1398357"/>
                    <a:pt x="319369" y="1359693"/>
                  </a:cubicBezTo>
                  <a:close/>
                </a:path>
              </a:pathLst>
            </a:custGeom>
            <a:solidFill>
              <a:srgbClr val="855F4D"/>
            </a:solid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B17B8BF-62A2-29D5-80B5-77D34EF6868A}"/>
                </a:ext>
              </a:extLst>
            </p:cNvPr>
            <p:cNvSpPr/>
            <p:nvPr/>
          </p:nvSpPr>
          <p:spPr>
            <a:xfrm>
              <a:off x="12352508" y="2493498"/>
              <a:ext cx="115710" cy="114565"/>
            </a:xfrm>
            <a:custGeom>
              <a:avLst/>
              <a:gdLst>
                <a:gd name="connsiteX0" fmla="*/ 179 w 115710"/>
                <a:gd name="connsiteY0" fmla="*/ 61813 h 114565"/>
                <a:gd name="connsiteX1" fmla="*/ 53388 w 115710"/>
                <a:gd name="connsiteY1" fmla="*/ 180 h 114565"/>
                <a:gd name="connsiteX2" fmla="*/ 115532 w 115710"/>
                <a:gd name="connsiteY2" fmla="*/ 52753 h 114565"/>
                <a:gd name="connsiteX3" fmla="*/ 62321 w 115710"/>
                <a:gd name="connsiteY3" fmla="*/ 114385 h 114565"/>
                <a:gd name="connsiteX4" fmla="*/ 179 w 115710"/>
                <a:gd name="connsiteY4" fmla="*/ 61813 h 11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0" h="114565">
                  <a:moveTo>
                    <a:pt x="179" y="61813"/>
                  </a:moveTo>
                  <a:cubicBezTo>
                    <a:pt x="-2310" y="30295"/>
                    <a:pt x="21487" y="2669"/>
                    <a:pt x="53388" y="180"/>
                  </a:cubicBezTo>
                  <a:cubicBezTo>
                    <a:pt x="85289" y="-2308"/>
                    <a:pt x="113043" y="21235"/>
                    <a:pt x="115532" y="52753"/>
                  </a:cubicBezTo>
                  <a:cubicBezTo>
                    <a:pt x="118020" y="84271"/>
                    <a:pt x="94222" y="111897"/>
                    <a:pt x="62321" y="114385"/>
                  </a:cubicBezTo>
                  <a:cubicBezTo>
                    <a:pt x="30484" y="116873"/>
                    <a:pt x="2666" y="93331"/>
                    <a:pt x="179" y="61813"/>
                  </a:cubicBezTo>
                  <a:close/>
                </a:path>
              </a:pathLst>
            </a:custGeom>
            <a:solidFill>
              <a:srgbClr val="489294"/>
            </a:solidFill>
            <a:ln w="63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83E84A35-40E9-1528-E227-5AF60C7EB0E9}"/>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endParaRPr lang="en-US"/>
          </a:p>
        </p:txBody>
      </p:sp>
      <p:grpSp>
        <p:nvGrpSpPr>
          <p:cNvPr id="39" name="Graphic 4">
            <a:extLst>
              <a:ext uri="{FF2B5EF4-FFF2-40B4-BE49-F238E27FC236}">
                <a16:creationId xmlns:a16="http://schemas.microsoft.com/office/drawing/2014/main" id="{F992C541-A9B3-DD44-CBB0-E81589207174}"/>
              </a:ext>
            </a:extLst>
          </p:cNvPr>
          <p:cNvGrpSpPr>
            <a:grpSpLocks noChangeAspect="1"/>
          </p:cNvGrpSpPr>
          <p:nvPr/>
        </p:nvGrpSpPr>
        <p:grpSpPr>
          <a:xfrm>
            <a:off x="5353543" y="910191"/>
            <a:ext cx="4866449" cy="5354087"/>
            <a:chOff x="5353543" y="910191"/>
            <a:chExt cx="4866449" cy="5354087"/>
          </a:xfrm>
          <a:solidFill>
            <a:srgbClr val="E1F5ED"/>
          </a:solidFill>
        </p:grpSpPr>
        <p:sp>
          <p:nvSpPr>
            <p:cNvPr id="40" name="Freeform: Shape 39">
              <a:extLst>
                <a:ext uri="{FF2B5EF4-FFF2-40B4-BE49-F238E27FC236}">
                  <a16:creationId xmlns:a16="http://schemas.microsoft.com/office/drawing/2014/main" id="{7B6E8624-D6E4-DA42-C1BD-0AA442BF50A6}"/>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solidFill>
              <a:srgbClr val="E1F5ED"/>
            </a:solidFill>
            <a:ln w="63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CF2D395-AFD3-7F95-DCCC-BEF46B2D8EB0}"/>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solidFill>
              <a:srgbClr val="E1F5ED"/>
            </a:solidFill>
            <a:ln w="63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57C0FEB-8B1D-9494-C449-5BCFD38DC032}"/>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solidFill>
              <a:srgbClr val="E1F5ED"/>
            </a:solidFill>
            <a:ln w="63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5295E4A-CADC-83CD-5193-441243325392}"/>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solidFill>
              <a:srgbClr val="E1F5ED"/>
            </a:solidFill>
            <a:ln w="637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B4CAF43-CCE9-F42D-5B2E-DE437F74A7FB}"/>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solidFill>
              <a:srgbClr val="E1F5ED"/>
            </a:solidFill>
            <a:ln w="637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EBE5804-6E43-ED2B-3284-DB15C85D4667}"/>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solidFill>
              <a:srgbClr val="E1F5ED"/>
            </a:solidFill>
            <a:ln w="637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32F03AF-9B50-4EE2-1716-AF938180DD10}"/>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solidFill>
              <a:srgbClr val="E1F5ED"/>
            </a:solidFill>
            <a:ln w="63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9739B61-32AF-4168-4111-3815F69B9CC2}"/>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solidFill>
              <a:srgbClr val="E1F5ED"/>
            </a:solidFill>
            <a:ln w="6379"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id="{9542977A-67A2-470A-1394-C9D2D9A44EDC}"/>
              </a:ext>
            </a:extLst>
          </p:cNvPr>
          <p:cNvGrpSpPr/>
          <p:nvPr/>
        </p:nvGrpSpPr>
        <p:grpSpPr>
          <a:xfrm>
            <a:off x="8214007" y="664236"/>
            <a:ext cx="3409621" cy="5010453"/>
            <a:chOff x="8214007" y="664236"/>
            <a:chExt cx="3409621" cy="5010453"/>
          </a:xfrm>
          <a:solidFill>
            <a:srgbClr val="E1F5ED"/>
          </a:solidFill>
        </p:grpSpPr>
        <p:sp>
          <p:nvSpPr>
            <p:cNvPr id="49" name="Freeform: Shape 48">
              <a:extLst>
                <a:ext uri="{FF2B5EF4-FFF2-40B4-BE49-F238E27FC236}">
                  <a16:creationId xmlns:a16="http://schemas.microsoft.com/office/drawing/2014/main" id="{2E70DDAA-FC56-BD0E-0B0B-F0C9FE219114}"/>
                </a:ext>
              </a:extLst>
            </p:cNvPr>
            <p:cNvSpPr/>
            <p:nvPr/>
          </p:nvSpPr>
          <p:spPr>
            <a:xfrm>
              <a:off x="8884058" y="1718619"/>
              <a:ext cx="1660304" cy="3956070"/>
            </a:xfrm>
            <a:custGeom>
              <a:avLst/>
              <a:gdLst>
                <a:gd name="connsiteX0" fmla="*/ 72414 w 1660304"/>
                <a:gd name="connsiteY0" fmla="*/ 3956071 h 3956070"/>
                <a:gd name="connsiteX1" fmla="*/ 0 w 1660304"/>
                <a:gd name="connsiteY1" fmla="*/ 3876511 h 3956070"/>
                <a:gd name="connsiteX2" fmla="*/ 962828 w 1660304"/>
                <a:gd name="connsiteY2" fmla="*/ 2033479 h 3956070"/>
                <a:gd name="connsiteX3" fmla="*/ 1176945 w 1660304"/>
                <a:gd name="connsiteY3" fmla="*/ 1290511 h 3956070"/>
                <a:gd name="connsiteX4" fmla="*/ 1557648 w 1660304"/>
                <a:gd name="connsiteY4" fmla="*/ 0 h 3956070"/>
                <a:gd name="connsiteX5" fmla="*/ 1660304 w 1660304"/>
                <a:gd name="connsiteY5" fmla="*/ 32347 h 3956070"/>
                <a:gd name="connsiteX6" fmla="*/ 1280494 w 1660304"/>
                <a:gd name="connsiteY6" fmla="*/ 1319924 h 3956070"/>
                <a:gd name="connsiteX7" fmla="*/ 1065994 w 1660304"/>
                <a:gd name="connsiteY7" fmla="*/ 2064104 h 3956070"/>
                <a:gd name="connsiteX8" fmla="*/ 72414 w 1660304"/>
                <a:gd name="connsiteY8" fmla="*/ 3956071 h 395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304" h="3956070">
                  <a:moveTo>
                    <a:pt x="72414" y="3956071"/>
                  </a:moveTo>
                  <a:lnTo>
                    <a:pt x="0" y="3876511"/>
                  </a:lnTo>
                  <a:cubicBezTo>
                    <a:pt x="505180" y="3416949"/>
                    <a:pt x="779909" y="2650120"/>
                    <a:pt x="962828" y="2033479"/>
                  </a:cubicBezTo>
                  <a:cubicBezTo>
                    <a:pt x="1036008" y="1786759"/>
                    <a:pt x="1104466" y="1545717"/>
                    <a:pt x="1176945" y="1290511"/>
                  </a:cubicBezTo>
                  <a:cubicBezTo>
                    <a:pt x="1294084" y="877971"/>
                    <a:pt x="1415243" y="451459"/>
                    <a:pt x="1557648" y="0"/>
                  </a:cubicBezTo>
                  <a:lnTo>
                    <a:pt x="1660304" y="32347"/>
                  </a:lnTo>
                  <a:cubicBezTo>
                    <a:pt x="1518346" y="482339"/>
                    <a:pt x="1397443" y="908149"/>
                    <a:pt x="1280494" y="1319924"/>
                  </a:cubicBezTo>
                  <a:cubicBezTo>
                    <a:pt x="1207888" y="1575448"/>
                    <a:pt x="1139366" y="1816809"/>
                    <a:pt x="1065994" y="2064104"/>
                  </a:cubicBezTo>
                  <a:cubicBezTo>
                    <a:pt x="879120" y="2694143"/>
                    <a:pt x="597245" y="3478645"/>
                    <a:pt x="72414" y="3956071"/>
                  </a:cubicBezTo>
                  <a:close/>
                </a:path>
              </a:pathLst>
            </a:custGeom>
            <a:solidFill>
              <a:srgbClr val="E1F5ED"/>
            </a:solidFill>
            <a:ln w="63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0DD685A-BA19-E042-5F28-7E436BC4B665}"/>
                </a:ext>
              </a:extLst>
            </p:cNvPr>
            <p:cNvSpPr/>
            <p:nvPr/>
          </p:nvSpPr>
          <p:spPr>
            <a:xfrm>
              <a:off x="8708067" y="2207912"/>
              <a:ext cx="928638" cy="2351720"/>
            </a:xfrm>
            <a:custGeom>
              <a:avLst/>
              <a:gdLst>
                <a:gd name="connsiteX0" fmla="*/ 919916 w 928638"/>
                <a:gd name="connsiteY0" fmla="*/ 2351720 h 2351720"/>
                <a:gd name="connsiteX1" fmla="*/ 888909 w 928638"/>
                <a:gd name="connsiteY1" fmla="*/ 2331623 h 2351720"/>
                <a:gd name="connsiteX2" fmla="*/ 28099 w 928638"/>
                <a:gd name="connsiteY2" fmla="*/ 0 h 2351720"/>
                <a:gd name="connsiteX3" fmla="*/ 72634 w 928638"/>
                <a:gd name="connsiteY3" fmla="*/ 30816 h 2351720"/>
                <a:gd name="connsiteX4" fmla="*/ 680725 w 928638"/>
                <a:gd name="connsiteY4" fmla="*/ 1003915 h 2351720"/>
                <a:gd name="connsiteX5" fmla="*/ 919916 w 928638"/>
                <a:gd name="connsiteY5" fmla="*/ 2351720 h 23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38" h="2351720">
                  <a:moveTo>
                    <a:pt x="919916" y="2351720"/>
                  </a:moveTo>
                  <a:cubicBezTo>
                    <a:pt x="909516" y="2345851"/>
                    <a:pt x="899181" y="2339088"/>
                    <a:pt x="888909" y="2331623"/>
                  </a:cubicBezTo>
                  <a:cubicBezTo>
                    <a:pt x="343980" y="1936054"/>
                    <a:pt x="-120685" y="979990"/>
                    <a:pt x="28099" y="0"/>
                  </a:cubicBezTo>
                  <a:cubicBezTo>
                    <a:pt x="43284" y="10017"/>
                    <a:pt x="58150" y="20289"/>
                    <a:pt x="72634" y="30816"/>
                  </a:cubicBezTo>
                  <a:cubicBezTo>
                    <a:pt x="396808" y="266115"/>
                    <a:pt x="551910" y="630677"/>
                    <a:pt x="680725" y="1003915"/>
                  </a:cubicBezTo>
                  <a:cubicBezTo>
                    <a:pt x="828935" y="1433299"/>
                    <a:pt x="964832" y="1893818"/>
                    <a:pt x="919916" y="2351720"/>
                  </a:cubicBezTo>
                  <a:close/>
                </a:path>
              </a:pathLst>
            </a:custGeom>
            <a:solidFill>
              <a:srgbClr val="E1F5ED"/>
            </a:solidFill>
            <a:ln w="63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A4585D7-35EB-2AF9-655B-209569E261C3}"/>
                </a:ext>
              </a:extLst>
            </p:cNvPr>
            <p:cNvSpPr/>
            <p:nvPr/>
          </p:nvSpPr>
          <p:spPr>
            <a:xfrm>
              <a:off x="9959750" y="2137156"/>
              <a:ext cx="1576796" cy="1493782"/>
            </a:xfrm>
            <a:custGeom>
              <a:avLst/>
              <a:gdLst>
                <a:gd name="connsiteX0" fmla="*/ 0 w 1576796"/>
                <a:gd name="connsiteY0" fmla="*/ 1493783 h 1493782"/>
                <a:gd name="connsiteX1" fmla="*/ 1572577 w 1576796"/>
                <a:gd name="connsiteY1" fmla="*/ 0 h 1493782"/>
                <a:gd name="connsiteX2" fmla="*/ 1029053 w 1576796"/>
                <a:gd name="connsiteY2" fmla="*/ 840329 h 1493782"/>
                <a:gd name="connsiteX3" fmla="*/ 0 w 1576796"/>
                <a:gd name="connsiteY3" fmla="*/ 1493783 h 1493782"/>
              </a:gdLst>
              <a:ahLst/>
              <a:cxnLst>
                <a:cxn ang="0">
                  <a:pos x="connsiteX0" y="connsiteY0"/>
                </a:cxn>
                <a:cxn ang="0">
                  <a:pos x="connsiteX1" y="connsiteY1"/>
                </a:cxn>
                <a:cxn ang="0">
                  <a:pos x="connsiteX2" y="connsiteY2"/>
                </a:cxn>
                <a:cxn ang="0">
                  <a:pos x="connsiteX3" y="connsiteY3"/>
                </a:cxn>
              </a:cxnLst>
              <a:rect l="l" t="t" r="r" b="b"/>
              <a:pathLst>
                <a:path w="1576796" h="1493782">
                  <a:moveTo>
                    <a:pt x="0" y="1493783"/>
                  </a:moveTo>
                  <a:cubicBezTo>
                    <a:pt x="291062" y="751326"/>
                    <a:pt x="489230" y="560113"/>
                    <a:pt x="1572577" y="0"/>
                  </a:cubicBezTo>
                  <a:cubicBezTo>
                    <a:pt x="1617366" y="369729"/>
                    <a:pt x="1296764" y="636100"/>
                    <a:pt x="1029053" y="840329"/>
                  </a:cubicBezTo>
                  <a:cubicBezTo>
                    <a:pt x="712407" y="1081945"/>
                    <a:pt x="362137" y="1323497"/>
                    <a:pt x="0" y="1493783"/>
                  </a:cubicBezTo>
                  <a:close/>
                </a:path>
              </a:pathLst>
            </a:custGeom>
            <a:solidFill>
              <a:srgbClr val="E1F5ED"/>
            </a:solidFill>
            <a:ln w="637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66CF5F3-1CB3-B79D-8038-29741B099196}"/>
                </a:ext>
              </a:extLst>
            </p:cNvPr>
            <p:cNvSpPr/>
            <p:nvPr/>
          </p:nvSpPr>
          <p:spPr>
            <a:xfrm>
              <a:off x="9495149" y="4594677"/>
              <a:ext cx="1632997" cy="353427"/>
            </a:xfrm>
            <a:custGeom>
              <a:avLst/>
              <a:gdLst>
                <a:gd name="connsiteX0" fmla="*/ 0 w 1632997"/>
                <a:gd name="connsiteY0" fmla="*/ 277199 h 353427"/>
                <a:gd name="connsiteX1" fmla="*/ 1632997 w 1632997"/>
                <a:gd name="connsiteY1" fmla="*/ 94600 h 353427"/>
                <a:gd name="connsiteX2" fmla="*/ 920336 w 1632997"/>
                <a:gd name="connsiteY2" fmla="*/ 353378 h 353427"/>
                <a:gd name="connsiteX3" fmla="*/ 0 w 1632997"/>
                <a:gd name="connsiteY3" fmla="*/ 277199 h 353427"/>
              </a:gdLst>
              <a:ahLst/>
              <a:cxnLst>
                <a:cxn ang="0">
                  <a:pos x="connsiteX0" y="connsiteY0"/>
                </a:cxn>
                <a:cxn ang="0">
                  <a:pos x="connsiteX1" y="connsiteY1"/>
                </a:cxn>
                <a:cxn ang="0">
                  <a:pos x="connsiteX2" y="connsiteY2"/>
                </a:cxn>
                <a:cxn ang="0">
                  <a:pos x="connsiteX3" y="connsiteY3"/>
                </a:cxn>
              </a:cxnLst>
              <a:rect l="l" t="t" r="r" b="b"/>
              <a:pathLst>
                <a:path w="1632997" h="353427">
                  <a:moveTo>
                    <a:pt x="0" y="277199"/>
                  </a:moveTo>
                  <a:cubicBezTo>
                    <a:pt x="515387" y="-37979"/>
                    <a:pt x="722551" y="-62798"/>
                    <a:pt x="1632997" y="94600"/>
                  </a:cubicBezTo>
                  <a:cubicBezTo>
                    <a:pt x="1490911" y="338385"/>
                    <a:pt x="1175414" y="352549"/>
                    <a:pt x="920336" y="353378"/>
                  </a:cubicBezTo>
                  <a:cubicBezTo>
                    <a:pt x="618555" y="354399"/>
                    <a:pt x="296549" y="339980"/>
                    <a:pt x="0" y="277199"/>
                  </a:cubicBezTo>
                  <a:close/>
                </a:path>
              </a:pathLst>
            </a:custGeom>
            <a:solidFill>
              <a:srgbClr val="E1F5ED"/>
            </a:solidFill>
            <a:ln w="637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6FFE09D-6824-148B-F1D1-289213AB26E0}"/>
                </a:ext>
              </a:extLst>
            </p:cNvPr>
            <p:cNvSpPr/>
            <p:nvPr/>
          </p:nvSpPr>
          <p:spPr>
            <a:xfrm>
              <a:off x="8214007" y="3874852"/>
              <a:ext cx="1215809" cy="1107783"/>
            </a:xfrm>
            <a:custGeom>
              <a:avLst/>
              <a:gdLst>
                <a:gd name="connsiteX0" fmla="*/ 1215809 w 1215809"/>
                <a:gd name="connsiteY0" fmla="*/ 1107784 h 1107783"/>
                <a:gd name="connsiteX1" fmla="*/ 2242 w 1215809"/>
                <a:gd name="connsiteY1" fmla="*/ 0 h 1107783"/>
                <a:gd name="connsiteX2" fmla="*/ 426521 w 1215809"/>
                <a:gd name="connsiteY2" fmla="*/ 628316 h 1107783"/>
                <a:gd name="connsiteX3" fmla="*/ 1215809 w 1215809"/>
                <a:gd name="connsiteY3" fmla="*/ 1107784 h 1107783"/>
              </a:gdLst>
              <a:ahLst/>
              <a:cxnLst>
                <a:cxn ang="0">
                  <a:pos x="connsiteX0" y="connsiteY0"/>
                </a:cxn>
                <a:cxn ang="0">
                  <a:pos x="connsiteX1" y="connsiteY1"/>
                </a:cxn>
                <a:cxn ang="0">
                  <a:pos x="connsiteX2" y="connsiteY2"/>
                </a:cxn>
                <a:cxn ang="0">
                  <a:pos x="connsiteX3" y="connsiteY3"/>
                </a:cxn>
              </a:cxnLst>
              <a:rect l="l" t="t" r="r" b="b"/>
              <a:pathLst>
                <a:path w="1215809" h="1107783">
                  <a:moveTo>
                    <a:pt x="1215809" y="1107784"/>
                  </a:moveTo>
                  <a:cubicBezTo>
                    <a:pt x="984210" y="549777"/>
                    <a:pt x="831214" y="407946"/>
                    <a:pt x="2242" y="0"/>
                  </a:cubicBezTo>
                  <a:cubicBezTo>
                    <a:pt x="-26149" y="280726"/>
                    <a:pt x="220698" y="477681"/>
                    <a:pt x="426521" y="628316"/>
                  </a:cubicBezTo>
                  <a:cubicBezTo>
                    <a:pt x="670052" y="806577"/>
                    <a:pt x="938975" y="984200"/>
                    <a:pt x="1215809" y="1107784"/>
                  </a:cubicBezTo>
                  <a:close/>
                </a:path>
              </a:pathLst>
            </a:custGeom>
            <a:solidFill>
              <a:srgbClr val="E1F5ED"/>
            </a:solidFill>
            <a:ln w="63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82B35EB-0D5E-53AA-DD63-88E232982B19}"/>
                </a:ext>
              </a:extLst>
            </p:cNvPr>
            <p:cNvSpPr/>
            <p:nvPr/>
          </p:nvSpPr>
          <p:spPr>
            <a:xfrm>
              <a:off x="9511132" y="1423665"/>
              <a:ext cx="494994" cy="2161400"/>
            </a:xfrm>
            <a:custGeom>
              <a:avLst/>
              <a:gdLst>
                <a:gd name="connsiteX0" fmla="*/ 375374 w 494994"/>
                <a:gd name="connsiteY0" fmla="*/ 2160699 h 2161400"/>
                <a:gd name="connsiteX1" fmla="*/ 375055 w 494994"/>
                <a:gd name="connsiteY1" fmla="*/ 2161018 h 2161400"/>
                <a:gd name="connsiteX2" fmla="*/ 374353 w 494994"/>
                <a:gd name="connsiteY2" fmla="*/ 2161337 h 2161400"/>
                <a:gd name="connsiteX3" fmla="*/ 374289 w 494994"/>
                <a:gd name="connsiteY3" fmla="*/ 2161401 h 2161400"/>
                <a:gd name="connsiteX4" fmla="*/ 172358 w 494994"/>
                <a:gd name="connsiteY4" fmla="*/ 0 h 2161400"/>
                <a:gd name="connsiteX5" fmla="*/ 226526 w 494994"/>
                <a:gd name="connsiteY5" fmla="*/ 94618 h 2161400"/>
                <a:gd name="connsiteX6" fmla="*/ 375374 w 494994"/>
                <a:gd name="connsiteY6" fmla="*/ 2160699 h 21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994" h="2161400">
                  <a:moveTo>
                    <a:pt x="375374" y="2160699"/>
                  </a:moveTo>
                  <a:cubicBezTo>
                    <a:pt x="375310" y="2160891"/>
                    <a:pt x="375246" y="2160954"/>
                    <a:pt x="375055" y="2161018"/>
                  </a:cubicBezTo>
                  <a:cubicBezTo>
                    <a:pt x="374864" y="2161146"/>
                    <a:pt x="374609" y="2161210"/>
                    <a:pt x="374353" y="2161337"/>
                  </a:cubicBezTo>
                  <a:cubicBezTo>
                    <a:pt x="374353" y="2161337"/>
                    <a:pt x="374289" y="2161337"/>
                    <a:pt x="374289" y="2161401"/>
                  </a:cubicBezTo>
                  <a:cubicBezTo>
                    <a:pt x="-176827" y="962126"/>
                    <a:pt x="-5074" y="566110"/>
                    <a:pt x="172358" y="0"/>
                  </a:cubicBezTo>
                  <a:cubicBezTo>
                    <a:pt x="191371" y="31327"/>
                    <a:pt x="209427" y="62908"/>
                    <a:pt x="226526" y="94618"/>
                  </a:cubicBezTo>
                  <a:cubicBezTo>
                    <a:pt x="574244" y="739012"/>
                    <a:pt x="538706" y="1460287"/>
                    <a:pt x="375374" y="2160699"/>
                  </a:cubicBezTo>
                  <a:close/>
                </a:path>
              </a:pathLst>
            </a:custGeom>
            <a:solidFill>
              <a:srgbClr val="E1F5ED"/>
            </a:solidFill>
            <a:ln w="63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5F550A1-00A1-936C-59B0-1B6916728E39}"/>
                </a:ext>
              </a:extLst>
            </p:cNvPr>
            <p:cNvSpPr/>
            <p:nvPr/>
          </p:nvSpPr>
          <p:spPr>
            <a:xfrm>
              <a:off x="10210682" y="664236"/>
              <a:ext cx="722688" cy="1916084"/>
            </a:xfrm>
            <a:custGeom>
              <a:avLst/>
              <a:gdLst>
                <a:gd name="connsiteX0" fmla="*/ 0 w 722688"/>
                <a:gd name="connsiteY0" fmla="*/ 1916084 h 1916084"/>
                <a:gd name="connsiteX1" fmla="*/ 616194 w 722688"/>
                <a:gd name="connsiteY1" fmla="*/ 0 h 1916084"/>
                <a:gd name="connsiteX2" fmla="*/ 389827 w 722688"/>
                <a:gd name="connsiteY2" fmla="*/ 1445230 h 1916084"/>
                <a:gd name="connsiteX3" fmla="*/ 0 w 722688"/>
                <a:gd name="connsiteY3" fmla="*/ 1916084 h 1916084"/>
              </a:gdLst>
              <a:ahLst/>
              <a:cxnLst>
                <a:cxn ang="0">
                  <a:pos x="connsiteX0" y="connsiteY0"/>
                </a:cxn>
                <a:cxn ang="0">
                  <a:pos x="connsiteX1" y="connsiteY1"/>
                </a:cxn>
                <a:cxn ang="0">
                  <a:pos x="connsiteX2" y="connsiteY2"/>
                </a:cxn>
                <a:cxn ang="0">
                  <a:pos x="connsiteX3" y="connsiteY3"/>
                </a:cxn>
              </a:cxnLst>
              <a:rect l="l" t="t" r="r" b="b"/>
              <a:pathLst>
                <a:path w="722688" h="1916084">
                  <a:moveTo>
                    <a:pt x="0" y="1916084"/>
                  </a:moveTo>
                  <a:cubicBezTo>
                    <a:pt x="9889" y="1101787"/>
                    <a:pt x="111907" y="653390"/>
                    <a:pt x="616194" y="0"/>
                  </a:cubicBezTo>
                  <a:cubicBezTo>
                    <a:pt x="830247" y="556285"/>
                    <a:pt x="704814" y="951726"/>
                    <a:pt x="389827" y="1445230"/>
                  </a:cubicBezTo>
                  <a:cubicBezTo>
                    <a:pt x="278238" y="1620046"/>
                    <a:pt x="136024" y="1761876"/>
                    <a:pt x="0" y="1916084"/>
                  </a:cubicBezTo>
                  <a:close/>
                </a:path>
              </a:pathLst>
            </a:custGeom>
            <a:solidFill>
              <a:srgbClr val="E1F5ED"/>
            </a:solidFill>
            <a:ln w="63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2837380-A40B-705F-32FD-AE4A1B36C6A8}"/>
                </a:ext>
              </a:extLst>
            </p:cNvPr>
            <p:cNvSpPr/>
            <p:nvPr/>
          </p:nvSpPr>
          <p:spPr>
            <a:xfrm>
              <a:off x="9708564" y="3324947"/>
              <a:ext cx="1915063" cy="1045960"/>
            </a:xfrm>
            <a:custGeom>
              <a:avLst/>
              <a:gdLst>
                <a:gd name="connsiteX0" fmla="*/ 0 w 1915063"/>
                <a:gd name="connsiteY0" fmla="*/ 1045961 h 1045960"/>
                <a:gd name="connsiteX1" fmla="*/ 1915064 w 1915063"/>
                <a:gd name="connsiteY1" fmla="*/ 0 h 1045960"/>
                <a:gd name="connsiteX2" fmla="*/ 175198 w 1915063"/>
                <a:gd name="connsiteY2" fmla="*/ 1035880 h 1045960"/>
                <a:gd name="connsiteX3" fmla="*/ 0 w 1915063"/>
                <a:gd name="connsiteY3" fmla="*/ 1045961 h 1045960"/>
              </a:gdLst>
              <a:ahLst/>
              <a:cxnLst>
                <a:cxn ang="0">
                  <a:pos x="connsiteX0" y="connsiteY0"/>
                </a:cxn>
                <a:cxn ang="0">
                  <a:pos x="connsiteX1" y="connsiteY1"/>
                </a:cxn>
                <a:cxn ang="0">
                  <a:pos x="connsiteX2" y="connsiteY2"/>
                </a:cxn>
                <a:cxn ang="0">
                  <a:pos x="connsiteX3" y="connsiteY3"/>
                </a:cxn>
              </a:cxnLst>
              <a:rect l="l" t="t" r="r" b="b"/>
              <a:pathLst>
                <a:path w="1915063" h="1045960">
                  <a:moveTo>
                    <a:pt x="0" y="1045961"/>
                  </a:moveTo>
                  <a:cubicBezTo>
                    <a:pt x="485401" y="464793"/>
                    <a:pt x="1201891" y="197593"/>
                    <a:pt x="1915064" y="0"/>
                  </a:cubicBezTo>
                  <a:cubicBezTo>
                    <a:pt x="1842203" y="575935"/>
                    <a:pt x="703538" y="983180"/>
                    <a:pt x="175198" y="1035880"/>
                  </a:cubicBezTo>
                  <a:cubicBezTo>
                    <a:pt x="116948" y="1041749"/>
                    <a:pt x="58506" y="1045195"/>
                    <a:pt x="0" y="1045961"/>
                  </a:cubicBezTo>
                  <a:close/>
                </a:path>
              </a:pathLst>
            </a:custGeom>
            <a:solidFill>
              <a:srgbClr val="E1F5ED"/>
            </a:solidFill>
            <a:ln w="6379" cap="flat">
              <a:noFill/>
              <a:prstDash val="solid"/>
              <a:miter/>
            </a:ln>
          </p:spPr>
          <p:txBody>
            <a:bodyPr rtlCol="0" anchor="ctr"/>
            <a:lstStyle/>
            <a:p>
              <a:endParaRPr lang="en-US"/>
            </a:p>
          </p:txBody>
        </p:sp>
      </p:grpSp>
      <p:pic>
        <p:nvPicPr>
          <p:cNvPr id="206" name="Picture 205">
            <a:extLst>
              <a:ext uri="{FF2B5EF4-FFF2-40B4-BE49-F238E27FC236}">
                <a16:creationId xmlns:a16="http://schemas.microsoft.com/office/drawing/2014/main" id="{0C8327D4-29FE-D558-3181-3FEE04730468}"/>
              </a:ext>
            </a:extLst>
          </p:cNvPr>
          <p:cNvPicPr>
            <a:picLocks noChangeAspect="1"/>
          </p:cNvPicPr>
          <p:nvPr/>
        </p:nvPicPr>
        <p:blipFill>
          <a:blip r:embed="rId2"/>
          <a:stretch>
            <a:fillRect/>
          </a:stretch>
        </p:blipFill>
        <p:spPr>
          <a:xfrm>
            <a:off x="7543800" y="3581400"/>
            <a:ext cx="2247900" cy="2543499"/>
          </a:xfrm>
          <a:prstGeom prst="rect">
            <a:avLst/>
          </a:prstGeom>
        </p:spPr>
      </p:pic>
      <p:grpSp>
        <p:nvGrpSpPr>
          <p:cNvPr id="172" name="Graphic 4">
            <a:extLst>
              <a:ext uri="{FF2B5EF4-FFF2-40B4-BE49-F238E27FC236}">
                <a16:creationId xmlns:a16="http://schemas.microsoft.com/office/drawing/2014/main" id="{C9485438-50E9-E5A6-4314-E15471CEF609}"/>
              </a:ext>
            </a:extLst>
          </p:cNvPr>
          <p:cNvGrpSpPr/>
          <p:nvPr/>
        </p:nvGrpSpPr>
        <p:grpSpPr>
          <a:xfrm>
            <a:off x="10952497" y="2751619"/>
            <a:ext cx="702286" cy="999534"/>
            <a:chOff x="10952497" y="2751619"/>
            <a:chExt cx="702286" cy="999534"/>
          </a:xfrm>
        </p:grpSpPr>
        <p:sp>
          <p:nvSpPr>
            <p:cNvPr id="173" name="Freeform: Shape 172">
              <a:extLst>
                <a:ext uri="{FF2B5EF4-FFF2-40B4-BE49-F238E27FC236}">
                  <a16:creationId xmlns:a16="http://schemas.microsoft.com/office/drawing/2014/main" id="{BC8793A7-F62F-6938-CA61-81450E9E4E3E}"/>
                </a:ext>
              </a:extLst>
            </p:cNvPr>
            <p:cNvSpPr/>
            <p:nvPr/>
          </p:nvSpPr>
          <p:spPr>
            <a:xfrm>
              <a:off x="10952497" y="3013784"/>
              <a:ext cx="702286" cy="737369"/>
            </a:xfrm>
            <a:custGeom>
              <a:avLst/>
              <a:gdLst>
                <a:gd name="connsiteX0" fmla="*/ 664942 w 702286"/>
                <a:gd name="connsiteY0" fmla="*/ 385300 h 737369"/>
                <a:gd name="connsiteX1" fmla="*/ 666729 w 702286"/>
                <a:gd name="connsiteY1" fmla="*/ 381918 h 737369"/>
                <a:gd name="connsiteX2" fmla="*/ 605798 w 702286"/>
                <a:gd name="connsiteY2" fmla="*/ 215907 h 737369"/>
                <a:gd name="connsiteX3" fmla="*/ 601778 w 702286"/>
                <a:gd name="connsiteY3" fmla="*/ 214248 h 737369"/>
                <a:gd name="connsiteX4" fmla="*/ 503396 w 702286"/>
                <a:gd name="connsiteY4" fmla="*/ 16400 h 737369"/>
                <a:gd name="connsiteX5" fmla="*/ 268671 w 702286"/>
                <a:gd name="connsiteY5" fmla="*/ 102532 h 737369"/>
                <a:gd name="connsiteX6" fmla="*/ 253103 w 702286"/>
                <a:gd name="connsiteY6" fmla="*/ 161995 h 737369"/>
                <a:gd name="connsiteX7" fmla="*/ 251125 w 702286"/>
                <a:gd name="connsiteY7" fmla="*/ 160974 h 737369"/>
                <a:gd name="connsiteX8" fmla="*/ 16400 w 702286"/>
                <a:gd name="connsiteY8" fmla="*/ 247106 h 737369"/>
                <a:gd name="connsiteX9" fmla="*/ 102532 w 702286"/>
                <a:gd name="connsiteY9" fmla="*/ 481832 h 737369"/>
                <a:gd name="connsiteX10" fmla="*/ 105786 w 702286"/>
                <a:gd name="connsiteY10" fmla="*/ 483107 h 737369"/>
                <a:gd name="connsiteX11" fmla="*/ 78734 w 702286"/>
                <a:gd name="connsiteY11" fmla="*/ 523047 h 737369"/>
                <a:gd name="connsiteX12" fmla="*/ 152297 w 702286"/>
                <a:gd name="connsiteY12" fmla="*/ 723384 h 737369"/>
                <a:gd name="connsiteX13" fmla="*/ 347466 w 702286"/>
                <a:gd name="connsiteY13" fmla="*/ 659774 h 737369"/>
                <a:gd name="connsiteX14" fmla="*/ 402335 w 702286"/>
                <a:gd name="connsiteY14" fmla="*/ 696587 h 737369"/>
                <a:gd name="connsiteX15" fmla="*/ 682807 w 702286"/>
                <a:gd name="connsiteY15" fmla="*/ 593611 h 737369"/>
                <a:gd name="connsiteX16" fmla="*/ 664942 w 702286"/>
                <a:gd name="connsiteY16" fmla="*/ 385300 h 7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286" h="737369">
                  <a:moveTo>
                    <a:pt x="664942" y="385300"/>
                  </a:moveTo>
                  <a:cubicBezTo>
                    <a:pt x="665515" y="384152"/>
                    <a:pt x="666154" y="383067"/>
                    <a:pt x="666729" y="381918"/>
                  </a:cubicBezTo>
                  <a:cubicBezTo>
                    <a:pt x="695757" y="319265"/>
                    <a:pt x="668451" y="244937"/>
                    <a:pt x="605798" y="215907"/>
                  </a:cubicBezTo>
                  <a:cubicBezTo>
                    <a:pt x="604458" y="215269"/>
                    <a:pt x="603119" y="214822"/>
                    <a:pt x="601778" y="214248"/>
                  </a:cubicBezTo>
                  <a:cubicBezTo>
                    <a:pt x="619005" y="135135"/>
                    <a:pt x="579958" y="51810"/>
                    <a:pt x="503396" y="16400"/>
                  </a:cubicBezTo>
                  <a:cubicBezTo>
                    <a:pt x="414776" y="-24624"/>
                    <a:pt x="309695" y="13976"/>
                    <a:pt x="268671" y="102532"/>
                  </a:cubicBezTo>
                  <a:cubicBezTo>
                    <a:pt x="259739" y="121864"/>
                    <a:pt x="254762" y="141897"/>
                    <a:pt x="253103" y="161995"/>
                  </a:cubicBezTo>
                  <a:cubicBezTo>
                    <a:pt x="252402" y="161676"/>
                    <a:pt x="251828" y="161293"/>
                    <a:pt x="251125" y="160974"/>
                  </a:cubicBezTo>
                  <a:cubicBezTo>
                    <a:pt x="162506" y="119950"/>
                    <a:pt x="57424" y="158550"/>
                    <a:pt x="16400" y="247106"/>
                  </a:cubicBezTo>
                  <a:cubicBezTo>
                    <a:pt x="-24624" y="335726"/>
                    <a:pt x="13976" y="440807"/>
                    <a:pt x="102532" y="481832"/>
                  </a:cubicBezTo>
                  <a:cubicBezTo>
                    <a:pt x="103616" y="482342"/>
                    <a:pt x="104701" y="482661"/>
                    <a:pt x="105786" y="483107"/>
                  </a:cubicBezTo>
                  <a:cubicBezTo>
                    <a:pt x="95003" y="494592"/>
                    <a:pt x="85689" y="507926"/>
                    <a:pt x="78734" y="523047"/>
                  </a:cubicBezTo>
                  <a:cubicBezTo>
                    <a:pt x="43708" y="598652"/>
                    <a:pt x="76629" y="688357"/>
                    <a:pt x="152297" y="723384"/>
                  </a:cubicBezTo>
                  <a:cubicBezTo>
                    <a:pt x="224521" y="756816"/>
                    <a:pt x="309440" y="728233"/>
                    <a:pt x="347466" y="659774"/>
                  </a:cubicBezTo>
                  <a:cubicBezTo>
                    <a:pt x="363289" y="674448"/>
                    <a:pt x="381600" y="687017"/>
                    <a:pt x="402335" y="696587"/>
                  </a:cubicBezTo>
                  <a:cubicBezTo>
                    <a:pt x="508245" y="745587"/>
                    <a:pt x="633806" y="699522"/>
                    <a:pt x="682807" y="593611"/>
                  </a:cubicBezTo>
                  <a:cubicBezTo>
                    <a:pt x="715217" y="523494"/>
                    <a:pt x="705774" y="444763"/>
                    <a:pt x="664942" y="385300"/>
                  </a:cubicBezTo>
                  <a:close/>
                </a:path>
              </a:pathLst>
            </a:custGeom>
            <a:solidFill>
              <a:srgbClr val="B6D9D9"/>
            </a:solidFill>
            <a:ln w="6379"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8371CFCD-C870-0536-3DAE-5521EFE2F871}"/>
                </a:ext>
              </a:extLst>
            </p:cNvPr>
            <p:cNvSpPr/>
            <p:nvPr/>
          </p:nvSpPr>
          <p:spPr>
            <a:xfrm rot="-4142093">
              <a:off x="11047613" y="2820809"/>
              <a:ext cx="163842" cy="163842"/>
            </a:xfrm>
            <a:custGeom>
              <a:avLst/>
              <a:gdLst>
                <a:gd name="connsiteX0" fmla="*/ 163842 w 163842"/>
                <a:gd name="connsiteY0" fmla="*/ 81921 h 163842"/>
                <a:gd name="connsiteX1" fmla="*/ 81921 w 163842"/>
                <a:gd name="connsiteY1" fmla="*/ 163842 h 163842"/>
                <a:gd name="connsiteX2" fmla="*/ 0 w 163842"/>
                <a:gd name="connsiteY2" fmla="*/ 81921 h 163842"/>
                <a:gd name="connsiteX3" fmla="*/ 81921 w 163842"/>
                <a:gd name="connsiteY3" fmla="*/ 0 h 163842"/>
                <a:gd name="connsiteX4" fmla="*/ 163842 w 163842"/>
                <a:gd name="connsiteY4" fmla="*/ 81921 h 1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42" h="163842">
                  <a:moveTo>
                    <a:pt x="163842" y="81921"/>
                  </a:moveTo>
                  <a:cubicBezTo>
                    <a:pt x="163842" y="127165"/>
                    <a:pt x="127165" y="163842"/>
                    <a:pt x="81921" y="163842"/>
                  </a:cubicBezTo>
                  <a:cubicBezTo>
                    <a:pt x="36678" y="163842"/>
                    <a:pt x="0" y="127165"/>
                    <a:pt x="0" y="81921"/>
                  </a:cubicBezTo>
                  <a:cubicBezTo>
                    <a:pt x="0" y="36677"/>
                    <a:pt x="36678" y="0"/>
                    <a:pt x="81921" y="0"/>
                  </a:cubicBezTo>
                  <a:cubicBezTo>
                    <a:pt x="127165" y="0"/>
                    <a:pt x="163842" y="36677"/>
                    <a:pt x="163842" y="81921"/>
                  </a:cubicBezTo>
                  <a:close/>
                </a:path>
              </a:pathLst>
            </a:custGeom>
            <a:solidFill>
              <a:srgbClr val="B6D9D9"/>
            </a:solidFill>
            <a:ln w="63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EF43D452-0EB3-40B0-A6BC-9CD667BACFEC}"/>
                </a:ext>
              </a:extLst>
            </p:cNvPr>
            <p:cNvSpPr/>
            <p:nvPr/>
          </p:nvSpPr>
          <p:spPr>
            <a:xfrm>
              <a:off x="11314336" y="2751619"/>
              <a:ext cx="103540" cy="103503"/>
            </a:xfrm>
            <a:custGeom>
              <a:avLst/>
              <a:gdLst>
                <a:gd name="connsiteX0" fmla="*/ 4831 w 103540"/>
                <a:gd name="connsiteY0" fmla="*/ 29995 h 103503"/>
                <a:gd name="connsiteX1" fmla="*/ 73545 w 103540"/>
                <a:gd name="connsiteY1" fmla="*/ 4794 h 103503"/>
                <a:gd name="connsiteX2" fmla="*/ 98747 w 103540"/>
                <a:gd name="connsiteY2" fmla="*/ 73508 h 103503"/>
                <a:gd name="connsiteX3" fmla="*/ 30033 w 103540"/>
                <a:gd name="connsiteY3" fmla="*/ 98709 h 103503"/>
                <a:gd name="connsiteX4" fmla="*/ 4831 w 103540"/>
                <a:gd name="connsiteY4" fmla="*/ 29995 h 103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40" h="103503">
                  <a:moveTo>
                    <a:pt x="4831" y="29995"/>
                  </a:moveTo>
                  <a:cubicBezTo>
                    <a:pt x="16826" y="4092"/>
                    <a:pt x="47578" y="-7201"/>
                    <a:pt x="73545" y="4794"/>
                  </a:cubicBezTo>
                  <a:cubicBezTo>
                    <a:pt x="99449" y="16788"/>
                    <a:pt x="110742" y="47541"/>
                    <a:pt x="98747" y="73508"/>
                  </a:cubicBezTo>
                  <a:cubicBezTo>
                    <a:pt x="86752" y="99411"/>
                    <a:pt x="56000" y="110704"/>
                    <a:pt x="30033" y="98709"/>
                  </a:cubicBezTo>
                  <a:cubicBezTo>
                    <a:pt x="4066" y="86715"/>
                    <a:pt x="-7227" y="55962"/>
                    <a:pt x="4831" y="29995"/>
                  </a:cubicBezTo>
                  <a:close/>
                </a:path>
              </a:pathLst>
            </a:custGeom>
            <a:solidFill>
              <a:srgbClr val="B6D9D9"/>
            </a:solidFill>
            <a:ln w="6379"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E93E6431-F0BC-B611-4B9E-C569613C2146}"/>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9A3D5E9-BC52-7D46-021D-4A349FD52914}"/>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6149685-FB82-973A-32C3-D990650FEA93}"/>
                </a:ext>
              </a:extLst>
            </p:cNvPr>
            <p:cNvSpPr/>
            <p:nvPr/>
          </p:nvSpPr>
          <p:spPr>
            <a:xfrm>
              <a:off x="11239703" y="3355825"/>
              <a:ext cx="133374" cy="180990"/>
            </a:xfrm>
            <a:custGeom>
              <a:avLst/>
              <a:gdLst>
                <a:gd name="connsiteX0" fmla="*/ 36653 w 133374"/>
                <a:gd name="connsiteY0" fmla="*/ 180879 h 180990"/>
                <a:gd name="connsiteX1" fmla="*/ 5518 w 133374"/>
                <a:gd name="connsiteY1" fmla="*/ 134495 h 180990"/>
                <a:gd name="connsiteX2" fmla="*/ 2392 w 133374"/>
                <a:gd name="connsiteY2" fmla="*/ 81029 h 180990"/>
                <a:gd name="connsiteX3" fmla="*/ 27658 w 133374"/>
                <a:gd name="connsiteY3" fmla="*/ 34263 h 180990"/>
                <a:gd name="connsiteX4" fmla="*/ 65045 w 133374"/>
                <a:gd name="connsiteY4" fmla="*/ 7339 h 180990"/>
                <a:gd name="connsiteX5" fmla="*/ 101540 w 133374"/>
                <a:gd name="connsiteY5" fmla="*/ 2 h 180990"/>
                <a:gd name="connsiteX6" fmla="*/ 133313 w 133374"/>
                <a:gd name="connsiteY6" fmla="*/ 10401 h 180990"/>
                <a:gd name="connsiteX7" fmla="*/ 103581 w 133374"/>
                <a:gd name="connsiteY7" fmla="*/ 16526 h 180990"/>
                <a:gd name="connsiteX8" fmla="*/ 44310 w 133374"/>
                <a:gd name="connsiteY8" fmla="*/ 49129 h 180990"/>
                <a:gd name="connsiteX9" fmla="*/ 21596 w 133374"/>
                <a:gd name="connsiteY9" fmla="*/ 85878 h 180990"/>
                <a:gd name="connsiteX10" fmla="*/ 19236 w 133374"/>
                <a:gd name="connsiteY10" fmla="*/ 130667 h 180990"/>
                <a:gd name="connsiteX11" fmla="*/ 36653 w 133374"/>
                <a:gd name="connsiteY11" fmla="*/ 180879 h 1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74" h="180990">
                  <a:moveTo>
                    <a:pt x="36653" y="180879"/>
                  </a:moveTo>
                  <a:cubicBezTo>
                    <a:pt x="35058" y="182537"/>
                    <a:pt x="16493" y="165630"/>
                    <a:pt x="5518" y="134495"/>
                  </a:cubicBezTo>
                  <a:cubicBezTo>
                    <a:pt x="31" y="119119"/>
                    <a:pt x="-2010" y="99595"/>
                    <a:pt x="2392" y="81029"/>
                  </a:cubicBezTo>
                  <a:cubicBezTo>
                    <a:pt x="6539" y="62336"/>
                    <a:pt x="17258" y="45939"/>
                    <a:pt x="27658" y="34263"/>
                  </a:cubicBezTo>
                  <a:cubicBezTo>
                    <a:pt x="38440" y="21949"/>
                    <a:pt x="51838" y="12762"/>
                    <a:pt x="65045" y="7339"/>
                  </a:cubicBezTo>
                  <a:cubicBezTo>
                    <a:pt x="78252" y="1852"/>
                    <a:pt x="91076" y="-62"/>
                    <a:pt x="101540" y="2"/>
                  </a:cubicBezTo>
                  <a:cubicBezTo>
                    <a:pt x="122721" y="320"/>
                    <a:pt x="134334" y="7275"/>
                    <a:pt x="133313" y="10401"/>
                  </a:cubicBezTo>
                  <a:cubicBezTo>
                    <a:pt x="132483" y="13910"/>
                    <a:pt x="121126" y="13208"/>
                    <a:pt x="103581" y="16526"/>
                  </a:cubicBezTo>
                  <a:cubicBezTo>
                    <a:pt x="86227" y="19652"/>
                    <a:pt x="62749" y="28457"/>
                    <a:pt x="44310" y="49129"/>
                  </a:cubicBezTo>
                  <a:cubicBezTo>
                    <a:pt x="35186" y="59146"/>
                    <a:pt x="26190" y="71459"/>
                    <a:pt x="21596" y="85878"/>
                  </a:cubicBezTo>
                  <a:cubicBezTo>
                    <a:pt x="16875" y="100234"/>
                    <a:pt x="16365" y="116375"/>
                    <a:pt x="19236" y="130667"/>
                  </a:cubicBezTo>
                  <a:cubicBezTo>
                    <a:pt x="24850" y="159569"/>
                    <a:pt x="38440" y="179858"/>
                    <a:pt x="36653" y="180879"/>
                  </a:cubicBezTo>
                  <a:close/>
                </a:path>
              </a:pathLst>
            </a:custGeom>
            <a:solidFill>
              <a:srgbClr val="FFFFFF"/>
            </a:solidFill>
            <a:ln w="63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DC7B1985-F4E4-B78E-4204-2BC11BFA6090}"/>
                </a:ext>
              </a:extLst>
            </p:cNvPr>
            <p:cNvSpPr/>
            <p:nvPr/>
          </p:nvSpPr>
          <p:spPr>
            <a:xfrm>
              <a:off x="11251761" y="3042970"/>
              <a:ext cx="244268" cy="110377"/>
            </a:xfrm>
            <a:custGeom>
              <a:avLst/>
              <a:gdLst>
                <a:gd name="connsiteX0" fmla="*/ 1053 w 244268"/>
                <a:gd name="connsiteY0" fmla="*/ 110351 h 110377"/>
                <a:gd name="connsiteX1" fmla="*/ 2648 w 244268"/>
                <a:gd name="connsiteY1" fmla="*/ 90445 h 110377"/>
                <a:gd name="connsiteX2" fmla="*/ 26956 w 244268"/>
                <a:gd name="connsiteY2" fmla="*/ 47060 h 110377"/>
                <a:gd name="connsiteX3" fmla="*/ 80231 w 244268"/>
                <a:gd name="connsiteY3" fmla="*/ 9098 h 110377"/>
                <a:gd name="connsiteX4" fmla="*/ 145436 w 244268"/>
                <a:gd name="connsiteY4" fmla="*/ 1314 h 110377"/>
                <a:gd name="connsiteX5" fmla="*/ 198518 w 244268"/>
                <a:gd name="connsiteY5" fmla="*/ 21539 h 110377"/>
                <a:gd name="connsiteX6" fmla="*/ 231121 w 244268"/>
                <a:gd name="connsiteY6" fmla="*/ 53440 h 110377"/>
                <a:gd name="connsiteX7" fmla="*/ 242095 w 244268"/>
                <a:gd name="connsiteY7" fmla="*/ 93316 h 110377"/>
                <a:gd name="connsiteX8" fmla="*/ 214150 w 244268"/>
                <a:gd name="connsiteY8" fmla="*/ 68752 h 110377"/>
                <a:gd name="connsiteX9" fmla="*/ 141161 w 244268"/>
                <a:gd name="connsiteY9" fmla="*/ 31620 h 110377"/>
                <a:gd name="connsiteX10" fmla="*/ 116214 w 244268"/>
                <a:gd name="connsiteY10" fmla="*/ 30152 h 110377"/>
                <a:gd name="connsiteX11" fmla="*/ 89482 w 244268"/>
                <a:gd name="connsiteY11" fmla="*/ 34619 h 110377"/>
                <a:gd name="connsiteX12" fmla="*/ 40993 w 244268"/>
                <a:gd name="connsiteY12" fmla="*/ 60713 h 110377"/>
                <a:gd name="connsiteX13" fmla="*/ 1053 w 244268"/>
                <a:gd name="connsiteY13" fmla="*/ 110351 h 11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268" h="110377">
                  <a:moveTo>
                    <a:pt x="1053" y="110351"/>
                  </a:moveTo>
                  <a:cubicBezTo>
                    <a:pt x="-414" y="109968"/>
                    <a:pt x="-734" y="102439"/>
                    <a:pt x="2648" y="90445"/>
                  </a:cubicBezTo>
                  <a:cubicBezTo>
                    <a:pt x="6030" y="78514"/>
                    <a:pt x="13686" y="62372"/>
                    <a:pt x="26956" y="47060"/>
                  </a:cubicBezTo>
                  <a:cubicBezTo>
                    <a:pt x="39972" y="31684"/>
                    <a:pt x="58729" y="17584"/>
                    <a:pt x="80231" y="9098"/>
                  </a:cubicBezTo>
                  <a:cubicBezTo>
                    <a:pt x="101604" y="421"/>
                    <a:pt x="125657" y="-1748"/>
                    <a:pt x="145436" y="1314"/>
                  </a:cubicBezTo>
                  <a:cubicBezTo>
                    <a:pt x="165788" y="4185"/>
                    <a:pt x="183971" y="12033"/>
                    <a:pt x="198518" y="21539"/>
                  </a:cubicBezTo>
                  <a:cubicBezTo>
                    <a:pt x="213001" y="31237"/>
                    <a:pt x="223847" y="42785"/>
                    <a:pt x="231121" y="53440"/>
                  </a:cubicBezTo>
                  <a:cubicBezTo>
                    <a:pt x="245668" y="75196"/>
                    <a:pt x="246115" y="91848"/>
                    <a:pt x="242095" y="93316"/>
                  </a:cubicBezTo>
                  <a:cubicBezTo>
                    <a:pt x="237310" y="95294"/>
                    <a:pt x="229845" y="83426"/>
                    <a:pt x="214150" y="68752"/>
                  </a:cubicBezTo>
                  <a:cubicBezTo>
                    <a:pt x="198837" y="54142"/>
                    <a:pt x="173445" y="36724"/>
                    <a:pt x="141161" y="31620"/>
                  </a:cubicBezTo>
                  <a:cubicBezTo>
                    <a:pt x="133377" y="30407"/>
                    <a:pt x="124955" y="29897"/>
                    <a:pt x="116214" y="30152"/>
                  </a:cubicBezTo>
                  <a:cubicBezTo>
                    <a:pt x="107473" y="30663"/>
                    <a:pt x="98478" y="32130"/>
                    <a:pt x="89482" y="34619"/>
                  </a:cubicBezTo>
                  <a:cubicBezTo>
                    <a:pt x="71553" y="39786"/>
                    <a:pt x="54327" y="49357"/>
                    <a:pt x="40993" y="60713"/>
                  </a:cubicBezTo>
                  <a:cubicBezTo>
                    <a:pt x="13366" y="83171"/>
                    <a:pt x="3988" y="111371"/>
                    <a:pt x="1053" y="110351"/>
                  </a:cubicBezTo>
                  <a:close/>
                </a:path>
              </a:pathLst>
            </a:custGeom>
            <a:solidFill>
              <a:srgbClr val="FFFFFF"/>
            </a:solidFill>
            <a:ln w="63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2BA9086B-D6F9-919D-911E-D8E4DAA589A7}"/>
                </a:ext>
              </a:extLst>
            </p:cNvPr>
            <p:cNvSpPr/>
            <p:nvPr/>
          </p:nvSpPr>
          <p:spPr>
            <a:xfrm>
              <a:off x="10996196" y="3209268"/>
              <a:ext cx="110531" cy="218667"/>
            </a:xfrm>
            <a:custGeom>
              <a:avLst/>
              <a:gdLst>
                <a:gd name="connsiteX0" fmla="*/ 110512 w 110531"/>
                <a:gd name="connsiteY0" fmla="*/ 1219 h 218667"/>
                <a:gd name="connsiteX1" fmla="*/ 63618 w 110531"/>
                <a:gd name="connsiteY1" fmla="*/ 34268 h 218667"/>
                <a:gd name="connsiteX2" fmla="*/ 37013 w 110531"/>
                <a:gd name="connsiteY2" fmla="*/ 75165 h 218667"/>
                <a:gd name="connsiteX3" fmla="*/ 30824 w 110531"/>
                <a:gd name="connsiteY3" fmla="*/ 120145 h 218667"/>
                <a:gd name="connsiteX4" fmla="*/ 55771 w 110531"/>
                <a:gd name="connsiteY4" fmla="*/ 187583 h 218667"/>
                <a:gd name="connsiteX5" fmla="*/ 73443 w 110531"/>
                <a:gd name="connsiteY5" fmla="*/ 216932 h 218667"/>
                <a:gd name="connsiteX6" fmla="*/ 39437 w 110531"/>
                <a:gd name="connsiteY6" fmla="*/ 203469 h 218667"/>
                <a:gd name="connsiteX7" fmla="*/ 263 w 110531"/>
                <a:gd name="connsiteY7" fmla="*/ 122633 h 218667"/>
                <a:gd name="connsiteX8" fmla="*/ 1922 w 110531"/>
                <a:gd name="connsiteY8" fmla="*/ 93731 h 218667"/>
                <a:gd name="connsiteX9" fmla="*/ 12003 w 110531"/>
                <a:gd name="connsiteY9" fmla="*/ 64382 h 218667"/>
                <a:gd name="connsiteX10" fmla="*/ 50858 w 110531"/>
                <a:gd name="connsiteY10" fmla="*/ 19402 h 218667"/>
                <a:gd name="connsiteX11" fmla="*/ 92329 w 110531"/>
                <a:gd name="connsiteY11" fmla="*/ 1219 h 218667"/>
                <a:gd name="connsiteX12" fmla="*/ 110512 w 110531"/>
                <a:gd name="connsiteY12" fmla="*/ 1219 h 2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531" h="218667">
                  <a:moveTo>
                    <a:pt x="110512" y="1219"/>
                  </a:moveTo>
                  <a:cubicBezTo>
                    <a:pt x="111342" y="4855"/>
                    <a:pt x="85566" y="11363"/>
                    <a:pt x="63618" y="34268"/>
                  </a:cubicBezTo>
                  <a:cubicBezTo>
                    <a:pt x="52581" y="45242"/>
                    <a:pt x="42819" y="59789"/>
                    <a:pt x="37013" y="75165"/>
                  </a:cubicBezTo>
                  <a:cubicBezTo>
                    <a:pt x="31080" y="90604"/>
                    <a:pt x="29549" y="106491"/>
                    <a:pt x="30824" y="120145"/>
                  </a:cubicBezTo>
                  <a:cubicBezTo>
                    <a:pt x="33313" y="148281"/>
                    <a:pt x="45116" y="171888"/>
                    <a:pt x="55771" y="187583"/>
                  </a:cubicBezTo>
                  <a:cubicBezTo>
                    <a:pt x="66425" y="203469"/>
                    <a:pt x="75805" y="212593"/>
                    <a:pt x="73443" y="216932"/>
                  </a:cubicBezTo>
                  <a:cubicBezTo>
                    <a:pt x="71466" y="220951"/>
                    <a:pt x="56983" y="218590"/>
                    <a:pt x="39437" y="203469"/>
                  </a:cubicBezTo>
                  <a:cubicBezTo>
                    <a:pt x="22147" y="188795"/>
                    <a:pt x="3071" y="159957"/>
                    <a:pt x="263" y="122633"/>
                  </a:cubicBezTo>
                  <a:cubicBezTo>
                    <a:pt x="-375" y="113637"/>
                    <a:pt x="135" y="103811"/>
                    <a:pt x="1922" y="93731"/>
                  </a:cubicBezTo>
                  <a:cubicBezTo>
                    <a:pt x="3964" y="83714"/>
                    <a:pt x="7409" y="73761"/>
                    <a:pt x="12003" y="64382"/>
                  </a:cubicBezTo>
                  <a:cubicBezTo>
                    <a:pt x="21446" y="45625"/>
                    <a:pt x="35801" y="29866"/>
                    <a:pt x="50858" y="19402"/>
                  </a:cubicBezTo>
                  <a:cubicBezTo>
                    <a:pt x="65915" y="8748"/>
                    <a:pt x="81164" y="3197"/>
                    <a:pt x="92329" y="1219"/>
                  </a:cubicBezTo>
                  <a:cubicBezTo>
                    <a:pt x="103494" y="-823"/>
                    <a:pt x="110321" y="70"/>
                    <a:pt x="110512" y="1219"/>
                  </a:cubicBezTo>
                  <a:close/>
                </a:path>
              </a:pathLst>
            </a:custGeom>
            <a:solidFill>
              <a:srgbClr val="FFFFFF"/>
            </a:solidFill>
            <a:ln w="63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FC2EC8B-50BD-E2D7-E5CD-493BFB5A21A1}"/>
                </a:ext>
              </a:extLst>
            </p:cNvPr>
            <p:cNvSpPr/>
            <p:nvPr/>
          </p:nvSpPr>
          <p:spPr>
            <a:xfrm>
              <a:off x="11062601" y="3543157"/>
              <a:ext cx="131123" cy="166029"/>
            </a:xfrm>
            <a:custGeom>
              <a:avLst/>
              <a:gdLst>
                <a:gd name="connsiteX0" fmla="*/ 17376 w 131123"/>
                <a:gd name="connsiteY0" fmla="*/ 55 h 166029"/>
                <a:gd name="connsiteX1" fmla="*/ 19545 w 131123"/>
                <a:gd name="connsiteY1" fmla="*/ 45928 h 166029"/>
                <a:gd name="connsiteX2" fmla="*/ 33964 w 131123"/>
                <a:gd name="connsiteY2" fmla="*/ 82040 h 166029"/>
                <a:gd name="connsiteX3" fmla="*/ 58272 w 131123"/>
                <a:gd name="connsiteY3" fmla="*/ 109921 h 166029"/>
                <a:gd name="connsiteX4" fmla="*/ 131069 w 131123"/>
                <a:gd name="connsiteY4" fmla="*/ 160834 h 166029"/>
                <a:gd name="connsiteX5" fmla="*/ 101785 w 131123"/>
                <a:gd name="connsiteY5" fmla="*/ 164535 h 166029"/>
                <a:gd name="connsiteX6" fmla="*/ 37983 w 131123"/>
                <a:gd name="connsiteY6" fmla="*/ 132889 h 166029"/>
                <a:gd name="connsiteX7" fmla="*/ 9910 w 131123"/>
                <a:gd name="connsiteY7" fmla="*/ 94800 h 166029"/>
                <a:gd name="connsiteX8" fmla="*/ 21 w 131123"/>
                <a:gd name="connsiteY8" fmla="*/ 47714 h 166029"/>
                <a:gd name="connsiteX9" fmla="*/ 8060 w 131123"/>
                <a:gd name="connsiteY9" fmla="*/ 11730 h 166029"/>
                <a:gd name="connsiteX10" fmla="*/ 17376 w 131123"/>
                <a:gd name="connsiteY10" fmla="*/ 55 h 16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123" h="166029">
                  <a:moveTo>
                    <a:pt x="17376" y="55"/>
                  </a:moveTo>
                  <a:cubicBezTo>
                    <a:pt x="20629" y="1522"/>
                    <a:pt x="14058" y="21556"/>
                    <a:pt x="19545" y="45928"/>
                  </a:cubicBezTo>
                  <a:cubicBezTo>
                    <a:pt x="21969" y="57986"/>
                    <a:pt x="27009" y="70811"/>
                    <a:pt x="33964" y="82040"/>
                  </a:cubicBezTo>
                  <a:cubicBezTo>
                    <a:pt x="40854" y="93268"/>
                    <a:pt x="49659" y="102584"/>
                    <a:pt x="58272" y="109921"/>
                  </a:cubicBezTo>
                  <a:cubicBezTo>
                    <a:pt x="93362" y="139524"/>
                    <a:pt x="132792" y="151009"/>
                    <a:pt x="131069" y="160834"/>
                  </a:cubicBezTo>
                  <a:cubicBezTo>
                    <a:pt x="130304" y="165492"/>
                    <a:pt x="119330" y="167725"/>
                    <a:pt x="101785" y="164535"/>
                  </a:cubicBezTo>
                  <a:cubicBezTo>
                    <a:pt x="84430" y="161345"/>
                    <a:pt x="60058" y="152349"/>
                    <a:pt x="37983" y="132889"/>
                  </a:cubicBezTo>
                  <a:cubicBezTo>
                    <a:pt x="27392" y="123574"/>
                    <a:pt x="16737" y="110176"/>
                    <a:pt x="9910" y="94800"/>
                  </a:cubicBezTo>
                  <a:cubicBezTo>
                    <a:pt x="3020" y="79487"/>
                    <a:pt x="-298" y="62644"/>
                    <a:pt x="21" y="47714"/>
                  </a:cubicBezTo>
                  <a:cubicBezTo>
                    <a:pt x="276" y="32721"/>
                    <a:pt x="3913" y="19961"/>
                    <a:pt x="8060" y="11730"/>
                  </a:cubicBezTo>
                  <a:cubicBezTo>
                    <a:pt x="12207" y="3436"/>
                    <a:pt x="16291" y="-519"/>
                    <a:pt x="17376" y="55"/>
                  </a:cubicBezTo>
                  <a:close/>
                </a:path>
              </a:pathLst>
            </a:custGeom>
            <a:solidFill>
              <a:srgbClr val="FFFFFF"/>
            </a:solidFill>
            <a:ln w="6379" cap="flat">
              <a:noFill/>
              <a:prstDash val="solid"/>
              <a:miter/>
            </a:ln>
          </p:spPr>
          <p:txBody>
            <a:bodyPr rtlCol="0" anchor="ctr"/>
            <a:lstStyle/>
            <a:p>
              <a:endParaRPr lang="en-US"/>
            </a:p>
          </p:txBody>
        </p:sp>
        <p:grpSp>
          <p:nvGrpSpPr>
            <p:cNvPr id="182" name="Graphic 4">
              <a:extLst>
                <a:ext uri="{FF2B5EF4-FFF2-40B4-BE49-F238E27FC236}">
                  <a16:creationId xmlns:a16="http://schemas.microsoft.com/office/drawing/2014/main" id="{6ECAEA53-6252-FF57-748C-B90B5114C152}"/>
                </a:ext>
              </a:extLst>
            </p:cNvPr>
            <p:cNvGrpSpPr/>
            <p:nvPr/>
          </p:nvGrpSpPr>
          <p:grpSpPr>
            <a:xfrm>
              <a:off x="11067960" y="2842661"/>
              <a:ext cx="114353" cy="63245"/>
              <a:chOff x="11067960" y="2842661"/>
              <a:chExt cx="114353" cy="63245"/>
            </a:xfrm>
          </p:grpSpPr>
          <p:grpSp>
            <p:nvGrpSpPr>
              <p:cNvPr id="183" name="Graphic 4">
                <a:extLst>
                  <a:ext uri="{FF2B5EF4-FFF2-40B4-BE49-F238E27FC236}">
                    <a16:creationId xmlns:a16="http://schemas.microsoft.com/office/drawing/2014/main" id="{2CE0EB83-4782-A349-63C5-1B56D4CF13D7}"/>
                  </a:ext>
                </a:extLst>
              </p:cNvPr>
              <p:cNvGrpSpPr/>
              <p:nvPr/>
            </p:nvGrpSpPr>
            <p:grpSpPr>
              <a:xfrm>
                <a:off x="11067960" y="2872914"/>
                <a:ext cx="23054" cy="32991"/>
                <a:chOff x="11067960" y="2872914"/>
                <a:chExt cx="23054" cy="32991"/>
              </a:xfrm>
            </p:grpSpPr>
            <p:sp>
              <p:nvSpPr>
                <p:cNvPr id="184" name="Freeform: Shape 183">
                  <a:extLst>
                    <a:ext uri="{FF2B5EF4-FFF2-40B4-BE49-F238E27FC236}">
                      <a16:creationId xmlns:a16="http://schemas.microsoft.com/office/drawing/2014/main" id="{061C2865-A997-E48E-0F12-C8ADA5D7A607}"/>
                    </a:ext>
                  </a:extLst>
                </p:cNvPr>
                <p:cNvSpPr/>
                <p:nvPr/>
              </p:nvSpPr>
              <p:spPr>
                <a:xfrm>
                  <a:off x="11067960" y="2872914"/>
                  <a:ext cx="23054" cy="30816"/>
                </a:xfrm>
                <a:custGeom>
                  <a:avLst/>
                  <a:gdLst>
                    <a:gd name="connsiteX0" fmla="*/ 23054 w 23054"/>
                    <a:gd name="connsiteY0" fmla="*/ 8613 h 30816"/>
                    <a:gd name="connsiteX1" fmla="*/ 8188 w 23054"/>
                    <a:gd name="connsiteY1" fmla="*/ 0 h 30816"/>
                    <a:gd name="connsiteX2" fmla="*/ 22 w 23054"/>
                    <a:gd name="connsiteY2" fmla="*/ 30816 h 30816"/>
                    <a:gd name="connsiteX3" fmla="*/ 17184 w 23054"/>
                    <a:gd name="connsiteY3" fmla="*/ 30433 h 30816"/>
                    <a:gd name="connsiteX4" fmla="*/ 23054 w 23054"/>
                    <a:gd name="connsiteY4" fmla="*/ 8613 h 3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4" h="30816">
                      <a:moveTo>
                        <a:pt x="23054" y="8613"/>
                      </a:moveTo>
                      <a:lnTo>
                        <a:pt x="8188" y="0"/>
                      </a:lnTo>
                      <a:cubicBezTo>
                        <a:pt x="2893" y="9187"/>
                        <a:pt x="-297" y="19842"/>
                        <a:pt x="22" y="30816"/>
                      </a:cubicBezTo>
                      <a:lnTo>
                        <a:pt x="17184" y="30433"/>
                      </a:lnTo>
                      <a:cubicBezTo>
                        <a:pt x="16993" y="22969"/>
                        <a:pt x="19225" y="15312"/>
                        <a:pt x="23054" y="8613"/>
                      </a:cubicBezTo>
                      <a:close/>
                    </a:path>
                  </a:pathLst>
                </a:custGeom>
                <a:noFill/>
                <a:ln w="63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74780C9-C94F-DAA9-4B7C-DC3B3352B093}"/>
                    </a:ext>
                  </a:extLst>
                </p:cNvPr>
                <p:cNvSpPr/>
                <p:nvPr/>
              </p:nvSpPr>
              <p:spPr>
                <a:xfrm>
                  <a:off x="11074185" y="2877218"/>
                  <a:ext cx="10231" cy="28687"/>
                </a:xfrm>
                <a:custGeom>
                  <a:avLst/>
                  <a:gdLst>
                    <a:gd name="connsiteX0" fmla="*/ 7386 w 10231"/>
                    <a:gd name="connsiteY0" fmla="*/ 12220 h 28687"/>
                    <a:gd name="connsiteX1" fmla="*/ 9619 w 10231"/>
                    <a:gd name="connsiteY1" fmla="*/ 162 h 28687"/>
                    <a:gd name="connsiteX2" fmla="*/ 814 w 10231"/>
                    <a:gd name="connsiteY2" fmla="*/ 11072 h 28687"/>
                    <a:gd name="connsiteX3" fmla="*/ 3047 w 10231"/>
                    <a:gd name="connsiteY3" fmla="*/ 28681 h 28687"/>
                    <a:gd name="connsiteX4" fmla="*/ 7386 w 10231"/>
                    <a:gd name="connsiteY4" fmla="*/ 12220 h 2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 h="28687">
                      <a:moveTo>
                        <a:pt x="7386" y="12220"/>
                      </a:moveTo>
                      <a:cubicBezTo>
                        <a:pt x="8662" y="6350"/>
                        <a:pt x="11469" y="1119"/>
                        <a:pt x="9619" y="162"/>
                      </a:cubicBezTo>
                      <a:cubicBezTo>
                        <a:pt x="7705" y="-987"/>
                        <a:pt x="2473" y="4117"/>
                        <a:pt x="814" y="11072"/>
                      </a:cubicBezTo>
                      <a:cubicBezTo>
                        <a:pt x="-1292" y="17707"/>
                        <a:pt x="1133" y="29000"/>
                        <a:pt x="3047" y="28681"/>
                      </a:cubicBezTo>
                      <a:cubicBezTo>
                        <a:pt x="3877" y="28362"/>
                        <a:pt x="5663" y="17707"/>
                        <a:pt x="7386" y="12220"/>
                      </a:cubicBezTo>
                      <a:close/>
                    </a:path>
                  </a:pathLst>
                </a:custGeom>
                <a:solidFill>
                  <a:srgbClr val="FFFFFF"/>
                </a:solidFill>
                <a:ln w="6379" cap="flat">
                  <a:noFill/>
                  <a:prstDash val="solid"/>
                  <a:miter/>
                </a:ln>
              </p:spPr>
              <p:txBody>
                <a:bodyPr rtlCol="0" anchor="ctr"/>
                <a:lstStyle/>
                <a:p>
                  <a:endParaRPr lang="en-US"/>
                </a:p>
              </p:txBody>
            </p:sp>
          </p:grpSp>
          <p:grpSp>
            <p:nvGrpSpPr>
              <p:cNvPr id="186" name="Graphic 4">
                <a:extLst>
                  <a:ext uri="{FF2B5EF4-FFF2-40B4-BE49-F238E27FC236}">
                    <a16:creationId xmlns:a16="http://schemas.microsoft.com/office/drawing/2014/main" id="{2F03AB85-7242-F62C-1052-EA449F55B338}"/>
                  </a:ext>
                </a:extLst>
              </p:cNvPr>
              <p:cNvGrpSpPr/>
              <p:nvPr/>
            </p:nvGrpSpPr>
            <p:grpSpPr>
              <a:xfrm>
                <a:off x="11079147" y="2842661"/>
                <a:ext cx="103166" cy="42949"/>
                <a:chOff x="11079147" y="2842661"/>
                <a:chExt cx="103166" cy="42949"/>
              </a:xfrm>
            </p:grpSpPr>
            <p:sp>
              <p:nvSpPr>
                <p:cNvPr id="187" name="Freeform: Shape 186">
                  <a:extLst>
                    <a:ext uri="{FF2B5EF4-FFF2-40B4-BE49-F238E27FC236}">
                      <a16:creationId xmlns:a16="http://schemas.microsoft.com/office/drawing/2014/main" id="{F9F9B618-70C1-AB32-559A-434489EC60F0}"/>
                    </a:ext>
                  </a:extLst>
                </p:cNvPr>
                <p:cNvSpPr/>
                <p:nvPr/>
              </p:nvSpPr>
              <p:spPr>
                <a:xfrm>
                  <a:off x="11079147" y="2842661"/>
                  <a:ext cx="103166" cy="42949"/>
                </a:xfrm>
                <a:custGeom>
                  <a:avLst/>
                  <a:gdLst>
                    <a:gd name="connsiteX0" fmla="*/ 87344 w 103166"/>
                    <a:gd name="connsiteY0" fmla="*/ 42950 h 42949"/>
                    <a:gd name="connsiteX1" fmla="*/ 103166 w 103166"/>
                    <a:gd name="connsiteY1" fmla="*/ 36251 h 42949"/>
                    <a:gd name="connsiteX2" fmla="*/ 54741 w 103166"/>
                    <a:gd name="connsiteY2" fmla="*/ 458 h 42949"/>
                    <a:gd name="connsiteX3" fmla="*/ 23670 w 103166"/>
                    <a:gd name="connsiteY3" fmla="*/ 5307 h 42949"/>
                    <a:gd name="connsiteX4" fmla="*/ 0 w 103166"/>
                    <a:gd name="connsiteY4" fmla="*/ 25468 h 42949"/>
                    <a:gd name="connsiteX5" fmla="*/ 14036 w 103166"/>
                    <a:gd name="connsiteY5" fmla="*/ 35357 h 42949"/>
                    <a:gd name="connsiteX6" fmla="*/ 52508 w 103166"/>
                    <a:gd name="connsiteY6" fmla="*/ 17493 h 42949"/>
                    <a:gd name="connsiteX7" fmla="*/ 87344 w 103166"/>
                    <a:gd name="connsiteY7" fmla="*/ 42950 h 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166" h="42949">
                      <a:moveTo>
                        <a:pt x="87344" y="42950"/>
                      </a:moveTo>
                      <a:lnTo>
                        <a:pt x="103166" y="36251"/>
                      </a:lnTo>
                      <a:cubicBezTo>
                        <a:pt x="94617" y="16345"/>
                        <a:pt x="75413" y="3201"/>
                        <a:pt x="54741" y="458"/>
                      </a:cubicBezTo>
                      <a:cubicBezTo>
                        <a:pt x="44342" y="-882"/>
                        <a:pt x="33240" y="713"/>
                        <a:pt x="23670" y="5307"/>
                      </a:cubicBezTo>
                      <a:cubicBezTo>
                        <a:pt x="14100" y="9901"/>
                        <a:pt x="5997" y="16982"/>
                        <a:pt x="0" y="25468"/>
                      </a:cubicBezTo>
                      <a:lnTo>
                        <a:pt x="14036" y="35357"/>
                      </a:lnTo>
                      <a:cubicBezTo>
                        <a:pt x="22777" y="22725"/>
                        <a:pt x="37642" y="15324"/>
                        <a:pt x="52508" y="17493"/>
                      </a:cubicBezTo>
                      <a:cubicBezTo>
                        <a:pt x="67438" y="19343"/>
                        <a:pt x="81729" y="29424"/>
                        <a:pt x="87344" y="42950"/>
                      </a:cubicBezTo>
                      <a:close/>
                    </a:path>
                  </a:pathLst>
                </a:custGeom>
                <a:noFill/>
                <a:ln w="6379"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972A58EC-6024-7F8D-CAB8-BF9E48FA0A80}"/>
                    </a:ext>
                  </a:extLst>
                </p:cNvPr>
                <p:cNvSpPr/>
                <p:nvPr/>
              </p:nvSpPr>
              <p:spPr>
                <a:xfrm>
                  <a:off x="11086411" y="2844276"/>
                  <a:ext cx="89232" cy="38239"/>
                </a:xfrm>
                <a:custGeom>
                  <a:avLst/>
                  <a:gdLst>
                    <a:gd name="connsiteX0" fmla="*/ 53538 w 89232"/>
                    <a:gd name="connsiteY0" fmla="*/ 16707 h 38239"/>
                    <a:gd name="connsiteX1" fmla="*/ 87736 w 89232"/>
                    <a:gd name="connsiteY1" fmla="*/ 38080 h 38239"/>
                    <a:gd name="connsiteX2" fmla="*/ 85886 w 89232"/>
                    <a:gd name="connsiteY2" fmla="*/ 23278 h 38239"/>
                    <a:gd name="connsiteX3" fmla="*/ 57941 w 89232"/>
                    <a:gd name="connsiteY3" fmla="*/ 2032 h 38239"/>
                    <a:gd name="connsiteX4" fmla="*/ 35099 w 89232"/>
                    <a:gd name="connsiteY4" fmla="*/ 628 h 38239"/>
                    <a:gd name="connsiteX5" fmla="*/ 13918 w 89232"/>
                    <a:gd name="connsiteY5" fmla="*/ 9561 h 38239"/>
                    <a:gd name="connsiteX6" fmla="*/ 264 w 89232"/>
                    <a:gd name="connsiteY6" fmla="*/ 29084 h 38239"/>
                    <a:gd name="connsiteX7" fmla="*/ 18958 w 89232"/>
                    <a:gd name="connsiteY7" fmla="*/ 17919 h 38239"/>
                    <a:gd name="connsiteX8" fmla="*/ 53538 w 89232"/>
                    <a:gd name="connsiteY8" fmla="*/ 16707 h 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32" h="38239">
                      <a:moveTo>
                        <a:pt x="53538" y="16707"/>
                      </a:moveTo>
                      <a:cubicBezTo>
                        <a:pt x="74975" y="23087"/>
                        <a:pt x="83270" y="40058"/>
                        <a:pt x="87736" y="38080"/>
                      </a:cubicBezTo>
                      <a:cubicBezTo>
                        <a:pt x="89778" y="37314"/>
                        <a:pt x="90224" y="31381"/>
                        <a:pt x="85886" y="23278"/>
                      </a:cubicBezTo>
                      <a:cubicBezTo>
                        <a:pt x="81547" y="15367"/>
                        <a:pt x="71785" y="5860"/>
                        <a:pt x="57941" y="2032"/>
                      </a:cubicBezTo>
                      <a:cubicBezTo>
                        <a:pt x="51305" y="118"/>
                        <a:pt x="43075" y="-647"/>
                        <a:pt x="35099" y="628"/>
                      </a:cubicBezTo>
                      <a:cubicBezTo>
                        <a:pt x="27061" y="1841"/>
                        <a:pt x="19468" y="5286"/>
                        <a:pt x="13918" y="9561"/>
                      </a:cubicBezTo>
                      <a:cubicBezTo>
                        <a:pt x="2561" y="18238"/>
                        <a:pt x="-1075" y="28382"/>
                        <a:pt x="264" y="29084"/>
                      </a:cubicBezTo>
                      <a:cubicBezTo>
                        <a:pt x="1413" y="29977"/>
                        <a:pt x="8175" y="22513"/>
                        <a:pt x="18958" y="17919"/>
                      </a:cubicBezTo>
                      <a:cubicBezTo>
                        <a:pt x="29676" y="13006"/>
                        <a:pt x="43522" y="13389"/>
                        <a:pt x="53538" y="16707"/>
                      </a:cubicBezTo>
                      <a:close/>
                    </a:path>
                  </a:pathLst>
                </a:custGeom>
                <a:solidFill>
                  <a:srgbClr val="FFFFFF"/>
                </a:solidFill>
                <a:ln w="6379" cap="flat">
                  <a:noFill/>
                  <a:prstDash val="solid"/>
                  <a:miter/>
                </a:ln>
              </p:spPr>
              <p:txBody>
                <a:bodyPr rtlCol="0" anchor="ctr"/>
                <a:lstStyle/>
                <a:p>
                  <a:endParaRPr lang="en-US"/>
                </a:p>
              </p:txBody>
            </p:sp>
          </p:grpSp>
        </p:grpSp>
        <p:grpSp>
          <p:nvGrpSpPr>
            <p:cNvPr id="189" name="Graphic 4">
              <a:extLst>
                <a:ext uri="{FF2B5EF4-FFF2-40B4-BE49-F238E27FC236}">
                  <a16:creationId xmlns:a16="http://schemas.microsoft.com/office/drawing/2014/main" id="{05A5F7D4-D038-39B0-5137-C3F06A12EAA2}"/>
                </a:ext>
              </a:extLst>
            </p:cNvPr>
            <p:cNvGrpSpPr/>
            <p:nvPr/>
          </p:nvGrpSpPr>
          <p:grpSpPr>
            <a:xfrm>
              <a:off x="11335401" y="2767210"/>
              <a:ext cx="62050" cy="33562"/>
              <a:chOff x="11335401" y="2767210"/>
              <a:chExt cx="62050" cy="33562"/>
            </a:xfrm>
          </p:grpSpPr>
          <p:grpSp>
            <p:nvGrpSpPr>
              <p:cNvPr id="190" name="Graphic 4">
                <a:extLst>
                  <a:ext uri="{FF2B5EF4-FFF2-40B4-BE49-F238E27FC236}">
                    <a16:creationId xmlns:a16="http://schemas.microsoft.com/office/drawing/2014/main" id="{60500991-DCC2-4038-4D76-04DBCB12B3CC}"/>
                  </a:ext>
                </a:extLst>
              </p:cNvPr>
              <p:cNvGrpSpPr/>
              <p:nvPr/>
            </p:nvGrpSpPr>
            <p:grpSpPr>
              <a:xfrm>
                <a:off x="11335401" y="2782507"/>
                <a:ext cx="19367" cy="18265"/>
                <a:chOff x="11335401" y="2782507"/>
                <a:chExt cx="19367" cy="18265"/>
              </a:xfrm>
            </p:grpSpPr>
            <p:sp>
              <p:nvSpPr>
                <p:cNvPr id="191" name="Freeform: Shape 190">
                  <a:extLst>
                    <a:ext uri="{FF2B5EF4-FFF2-40B4-BE49-F238E27FC236}">
                      <a16:creationId xmlns:a16="http://schemas.microsoft.com/office/drawing/2014/main" id="{194A3C00-1970-135C-EF54-674F1A168697}"/>
                    </a:ext>
                  </a:extLst>
                </p:cNvPr>
                <p:cNvSpPr/>
                <p:nvPr/>
              </p:nvSpPr>
              <p:spPr>
                <a:xfrm>
                  <a:off x="11335401" y="2782507"/>
                  <a:ext cx="19367" cy="17481"/>
                </a:xfrm>
                <a:custGeom>
                  <a:avLst/>
                  <a:gdLst>
                    <a:gd name="connsiteX0" fmla="*/ 19367 w 19367"/>
                    <a:gd name="connsiteY0" fmla="*/ 8996 h 17481"/>
                    <a:gd name="connsiteX1" fmla="*/ 4693 w 19367"/>
                    <a:gd name="connsiteY1" fmla="*/ 0 h 17481"/>
                    <a:gd name="connsiteX2" fmla="*/ 35 w 19367"/>
                    <a:gd name="connsiteY2" fmla="*/ 17482 h 17481"/>
                    <a:gd name="connsiteX3" fmla="*/ 17198 w 19367"/>
                    <a:gd name="connsiteY3" fmla="*/ 16716 h 17481"/>
                    <a:gd name="connsiteX4" fmla="*/ 19367 w 19367"/>
                    <a:gd name="connsiteY4" fmla="*/ 8996 h 1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7" h="17481">
                      <a:moveTo>
                        <a:pt x="19367" y="8996"/>
                      </a:moveTo>
                      <a:lnTo>
                        <a:pt x="4693" y="0"/>
                      </a:lnTo>
                      <a:cubicBezTo>
                        <a:pt x="1567" y="5040"/>
                        <a:pt x="-283" y="11165"/>
                        <a:pt x="35" y="17482"/>
                      </a:cubicBezTo>
                      <a:lnTo>
                        <a:pt x="17198" y="16716"/>
                      </a:lnTo>
                      <a:cubicBezTo>
                        <a:pt x="17071" y="14228"/>
                        <a:pt x="17836" y="11420"/>
                        <a:pt x="19367" y="8996"/>
                      </a:cubicBezTo>
                      <a:close/>
                    </a:path>
                  </a:pathLst>
                </a:custGeom>
                <a:noFill/>
                <a:ln w="6379"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3EFE20C-A594-8A4C-7D3A-A034E5C8F1A2}"/>
                    </a:ext>
                  </a:extLst>
                </p:cNvPr>
                <p:cNvSpPr/>
                <p:nvPr/>
              </p:nvSpPr>
              <p:spPr>
                <a:xfrm>
                  <a:off x="11341165" y="2786821"/>
                  <a:ext cx="7493" cy="13951"/>
                </a:xfrm>
                <a:custGeom>
                  <a:avLst/>
                  <a:gdLst>
                    <a:gd name="connsiteX0" fmla="*/ 6777 w 7493"/>
                    <a:gd name="connsiteY0" fmla="*/ 6532 h 13951"/>
                    <a:gd name="connsiteX1" fmla="*/ 6522 w 7493"/>
                    <a:gd name="connsiteY1" fmla="*/ 344 h 13951"/>
                    <a:gd name="connsiteX2" fmla="*/ 269 w 7493"/>
                    <a:gd name="connsiteY2" fmla="*/ 4937 h 13951"/>
                    <a:gd name="connsiteX3" fmla="*/ 3459 w 7493"/>
                    <a:gd name="connsiteY3" fmla="*/ 13933 h 13951"/>
                    <a:gd name="connsiteX4" fmla="*/ 6777 w 7493"/>
                    <a:gd name="connsiteY4" fmla="*/ 6532 h 1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 h="13951">
                      <a:moveTo>
                        <a:pt x="6777" y="6532"/>
                      </a:moveTo>
                      <a:cubicBezTo>
                        <a:pt x="7159" y="3853"/>
                        <a:pt x="8308" y="1428"/>
                        <a:pt x="6522" y="344"/>
                      </a:cubicBezTo>
                      <a:cubicBezTo>
                        <a:pt x="4671" y="-869"/>
                        <a:pt x="1099" y="1237"/>
                        <a:pt x="269" y="4937"/>
                      </a:cubicBezTo>
                      <a:cubicBezTo>
                        <a:pt x="-816" y="8510"/>
                        <a:pt x="1609" y="14316"/>
                        <a:pt x="3459" y="13933"/>
                      </a:cubicBezTo>
                      <a:cubicBezTo>
                        <a:pt x="4416" y="13614"/>
                        <a:pt x="6138" y="8957"/>
                        <a:pt x="6777" y="6532"/>
                      </a:cubicBezTo>
                      <a:close/>
                    </a:path>
                  </a:pathLst>
                </a:custGeom>
                <a:solidFill>
                  <a:srgbClr val="FFFFFF"/>
                </a:solidFill>
                <a:ln w="6379" cap="flat">
                  <a:noFill/>
                  <a:prstDash val="solid"/>
                  <a:miter/>
                </a:ln>
              </p:spPr>
              <p:txBody>
                <a:bodyPr rtlCol="0" anchor="ctr"/>
                <a:lstStyle/>
                <a:p>
                  <a:endParaRPr lang="en-US"/>
                </a:p>
              </p:txBody>
            </p:sp>
          </p:grpSp>
          <p:grpSp>
            <p:nvGrpSpPr>
              <p:cNvPr id="193" name="Graphic 4">
                <a:extLst>
                  <a:ext uri="{FF2B5EF4-FFF2-40B4-BE49-F238E27FC236}">
                    <a16:creationId xmlns:a16="http://schemas.microsoft.com/office/drawing/2014/main" id="{50A3FE1C-8C65-5383-6A67-4E9A94071137}"/>
                  </a:ext>
                </a:extLst>
              </p:cNvPr>
              <p:cNvGrpSpPr/>
              <p:nvPr/>
            </p:nvGrpSpPr>
            <p:grpSpPr>
              <a:xfrm>
                <a:off x="11341817" y="2767210"/>
                <a:ext cx="55634" cy="28567"/>
                <a:chOff x="11341817" y="2767210"/>
                <a:chExt cx="55634" cy="28567"/>
              </a:xfrm>
            </p:grpSpPr>
            <p:sp>
              <p:nvSpPr>
                <p:cNvPr id="194" name="Freeform: Shape 193">
                  <a:extLst>
                    <a:ext uri="{FF2B5EF4-FFF2-40B4-BE49-F238E27FC236}">
                      <a16:creationId xmlns:a16="http://schemas.microsoft.com/office/drawing/2014/main" id="{C3DBDB04-E067-F145-5F58-90DE8C2EB8E1}"/>
                    </a:ext>
                  </a:extLst>
                </p:cNvPr>
                <p:cNvSpPr/>
                <p:nvPr/>
              </p:nvSpPr>
              <p:spPr>
                <a:xfrm>
                  <a:off x="11341817" y="2767210"/>
                  <a:ext cx="55634" cy="28567"/>
                </a:xfrm>
                <a:custGeom>
                  <a:avLst/>
                  <a:gdLst>
                    <a:gd name="connsiteX0" fmla="*/ 38792 w 55634"/>
                    <a:gd name="connsiteY0" fmla="*/ 28568 h 28567"/>
                    <a:gd name="connsiteX1" fmla="*/ 55635 w 55634"/>
                    <a:gd name="connsiteY1" fmla="*/ 25250 h 28567"/>
                    <a:gd name="connsiteX2" fmla="*/ 31965 w 55634"/>
                    <a:gd name="connsiteY2" fmla="*/ 942 h 28567"/>
                    <a:gd name="connsiteX3" fmla="*/ 13909 w 55634"/>
                    <a:gd name="connsiteY3" fmla="*/ 2026 h 28567"/>
                    <a:gd name="connsiteX4" fmla="*/ 0 w 55634"/>
                    <a:gd name="connsiteY4" fmla="*/ 12745 h 28567"/>
                    <a:gd name="connsiteX5" fmla="*/ 13717 w 55634"/>
                    <a:gd name="connsiteY5" fmla="*/ 23080 h 28567"/>
                    <a:gd name="connsiteX6" fmla="*/ 27690 w 55634"/>
                    <a:gd name="connsiteY6" fmla="*/ 17657 h 28567"/>
                    <a:gd name="connsiteX7" fmla="*/ 38792 w 55634"/>
                    <a:gd name="connsiteY7" fmla="*/ 28568 h 2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34" h="28567">
                      <a:moveTo>
                        <a:pt x="38792" y="28568"/>
                      </a:moveTo>
                      <a:lnTo>
                        <a:pt x="55635" y="25250"/>
                      </a:lnTo>
                      <a:cubicBezTo>
                        <a:pt x="53019" y="12872"/>
                        <a:pt x="43385" y="3940"/>
                        <a:pt x="31965" y="942"/>
                      </a:cubicBezTo>
                      <a:cubicBezTo>
                        <a:pt x="26222" y="-590"/>
                        <a:pt x="19587" y="-271"/>
                        <a:pt x="13909" y="2026"/>
                      </a:cubicBezTo>
                      <a:cubicBezTo>
                        <a:pt x="8231" y="4259"/>
                        <a:pt x="3509" y="8087"/>
                        <a:pt x="0" y="12745"/>
                      </a:cubicBezTo>
                      <a:lnTo>
                        <a:pt x="13717" y="23080"/>
                      </a:lnTo>
                      <a:cubicBezTo>
                        <a:pt x="17291" y="18359"/>
                        <a:pt x="22522" y="16254"/>
                        <a:pt x="27690" y="17657"/>
                      </a:cubicBezTo>
                      <a:cubicBezTo>
                        <a:pt x="33113" y="18870"/>
                        <a:pt x="37962" y="23719"/>
                        <a:pt x="38792" y="28568"/>
                      </a:cubicBezTo>
                      <a:close/>
                    </a:path>
                  </a:pathLst>
                </a:custGeom>
                <a:noFill/>
                <a:ln w="6379"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32CF86E6-B1D4-CFA4-D99F-05277D14A0CE}"/>
                    </a:ext>
                  </a:extLst>
                </p:cNvPr>
                <p:cNvSpPr/>
                <p:nvPr/>
              </p:nvSpPr>
              <p:spPr>
                <a:xfrm>
                  <a:off x="11348642" y="2769181"/>
                  <a:ext cx="43569" cy="25038"/>
                </a:xfrm>
                <a:custGeom>
                  <a:avLst/>
                  <a:gdLst>
                    <a:gd name="connsiteX0" fmla="*/ 24182 w 43569"/>
                    <a:gd name="connsiteY0" fmla="*/ 15751 h 25038"/>
                    <a:gd name="connsiteX1" fmla="*/ 40132 w 43569"/>
                    <a:gd name="connsiteY1" fmla="*/ 25003 h 25038"/>
                    <a:gd name="connsiteX2" fmla="*/ 43322 w 43569"/>
                    <a:gd name="connsiteY2" fmla="*/ 16389 h 25038"/>
                    <a:gd name="connsiteX3" fmla="*/ 30626 w 43569"/>
                    <a:gd name="connsiteY3" fmla="*/ 1907 h 25038"/>
                    <a:gd name="connsiteX4" fmla="*/ 6254 w 43569"/>
                    <a:gd name="connsiteY4" fmla="*/ 4905 h 25038"/>
                    <a:gd name="connsiteX5" fmla="*/ 512 w 43569"/>
                    <a:gd name="connsiteY5" fmla="*/ 16325 h 25038"/>
                    <a:gd name="connsiteX6" fmla="*/ 10720 w 43569"/>
                    <a:gd name="connsiteY6" fmla="*/ 13646 h 25038"/>
                    <a:gd name="connsiteX7" fmla="*/ 24182 w 43569"/>
                    <a:gd name="connsiteY7" fmla="*/ 15751 h 2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9" h="25038">
                      <a:moveTo>
                        <a:pt x="24182" y="15751"/>
                      </a:moveTo>
                      <a:cubicBezTo>
                        <a:pt x="32157" y="19069"/>
                        <a:pt x="35283" y="25577"/>
                        <a:pt x="40132" y="25003"/>
                      </a:cubicBezTo>
                      <a:cubicBezTo>
                        <a:pt x="42302" y="24683"/>
                        <a:pt x="44279" y="21493"/>
                        <a:pt x="43322" y="16389"/>
                      </a:cubicBezTo>
                      <a:cubicBezTo>
                        <a:pt x="42429" y="11413"/>
                        <a:pt x="38027" y="4905"/>
                        <a:pt x="30626" y="1907"/>
                      </a:cubicBezTo>
                      <a:cubicBezTo>
                        <a:pt x="23671" y="-1411"/>
                        <a:pt x="12060" y="-391"/>
                        <a:pt x="6254" y="4905"/>
                      </a:cubicBezTo>
                      <a:cubicBezTo>
                        <a:pt x="256" y="9818"/>
                        <a:pt x="-828" y="15432"/>
                        <a:pt x="512" y="16325"/>
                      </a:cubicBezTo>
                      <a:cubicBezTo>
                        <a:pt x="1596" y="17155"/>
                        <a:pt x="5743" y="14411"/>
                        <a:pt x="10720" y="13646"/>
                      </a:cubicBezTo>
                      <a:cubicBezTo>
                        <a:pt x="15760" y="12561"/>
                        <a:pt x="20418" y="14092"/>
                        <a:pt x="24182" y="15751"/>
                      </a:cubicBezTo>
                      <a:close/>
                    </a:path>
                  </a:pathLst>
                </a:custGeom>
                <a:solidFill>
                  <a:srgbClr val="FFFFFF"/>
                </a:solidFill>
                <a:ln w="6379" cap="flat">
                  <a:noFill/>
                  <a:prstDash val="solid"/>
                  <a:miter/>
                </a:ln>
              </p:spPr>
              <p:txBody>
                <a:bodyPr rtlCol="0" anchor="ctr"/>
                <a:lstStyle/>
                <a:p>
                  <a:endParaRPr lang="en-US"/>
                </a:p>
              </p:txBody>
            </p:sp>
          </p:grpSp>
        </p:grpSp>
        <p:sp>
          <p:nvSpPr>
            <p:cNvPr id="196" name="Freeform: Shape 195">
              <a:extLst>
                <a:ext uri="{FF2B5EF4-FFF2-40B4-BE49-F238E27FC236}">
                  <a16:creationId xmlns:a16="http://schemas.microsoft.com/office/drawing/2014/main" id="{651A10F3-89C5-B1F6-5D1B-47B8FE6A5630}"/>
                </a:ext>
              </a:extLst>
            </p:cNvPr>
            <p:cNvSpPr/>
            <p:nvPr/>
          </p:nvSpPr>
          <p:spPr>
            <a:xfrm>
              <a:off x="11447981" y="3473326"/>
              <a:ext cx="163808" cy="208913"/>
            </a:xfrm>
            <a:custGeom>
              <a:avLst/>
              <a:gdLst>
                <a:gd name="connsiteX0" fmla="*/ 152360 w 163808"/>
                <a:gd name="connsiteY0" fmla="*/ 22 h 208913"/>
                <a:gd name="connsiteX1" fmla="*/ 163461 w 163808"/>
                <a:gd name="connsiteY1" fmla="*/ 61463 h 208913"/>
                <a:gd name="connsiteX2" fmla="*/ 149423 w 163808"/>
                <a:gd name="connsiteY2" fmla="*/ 118374 h 208913"/>
                <a:gd name="connsiteX3" fmla="*/ 116502 w 163808"/>
                <a:gd name="connsiteY3" fmla="*/ 166226 h 208913"/>
                <a:gd name="connsiteX4" fmla="*/ 36814 w 163808"/>
                <a:gd name="connsiteY4" fmla="*/ 207569 h 208913"/>
                <a:gd name="connsiteX5" fmla="*/ 1 w 163808"/>
                <a:gd name="connsiteY5" fmla="*/ 203932 h 208913"/>
                <a:gd name="connsiteX6" fmla="*/ 32029 w 163808"/>
                <a:gd name="connsiteY6" fmla="*/ 191172 h 208913"/>
                <a:gd name="connsiteX7" fmla="*/ 100105 w 163808"/>
                <a:gd name="connsiteY7" fmla="*/ 150147 h 208913"/>
                <a:gd name="connsiteX8" fmla="*/ 130922 w 163808"/>
                <a:gd name="connsiteY8" fmla="*/ 109825 h 208913"/>
                <a:gd name="connsiteX9" fmla="*/ 148786 w 163808"/>
                <a:gd name="connsiteY9" fmla="*/ 59996 h 208913"/>
                <a:gd name="connsiteX10" fmla="*/ 152360 w 163808"/>
                <a:gd name="connsiteY10" fmla="*/ 22 h 20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8" h="208913">
                  <a:moveTo>
                    <a:pt x="152360" y="22"/>
                  </a:moveTo>
                  <a:cubicBezTo>
                    <a:pt x="154336" y="-870"/>
                    <a:pt x="165949" y="24905"/>
                    <a:pt x="163461" y="61463"/>
                  </a:cubicBezTo>
                  <a:cubicBezTo>
                    <a:pt x="162439" y="79519"/>
                    <a:pt x="157782" y="99744"/>
                    <a:pt x="149423" y="118374"/>
                  </a:cubicBezTo>
                  <a:cubicBezTo>
                    <a:pt x="141194" y="137068"/>
                    <a:pt x="129071" y="153848"/>
                    <a:pt x="116502" y="166226"/>
                  </a:cubicBezTo>
                  <a:cubicBezTo>
                    <a:pt x="90790" y="191873"/>
                    <a:pt x="59400" y="204251"/>
                    <a:pt x="36814" y="207569"/>
                  </a:cubicBezTo>
                  <a:cubicBezTo>
                    <a:pt x="13910" y="211014"/>
                    <a:pt x="1" y="207122"/>
                    <a:pt x="1" y="203932"/>
                  </a:cubicBezTo>
                  <a:cubicBezTo>
                    <a:pt x="-127" y="200040"/>
                    <a:pt x="12697" y="197935"/>
                    <a:pt x="32029" y="191172"/>
                  </a:cubicBezTo>
                  <a:cubicBezTo>
                    <a:pt x="51298" y="184536"/>
                    <a:pt x="77392" y="172223"/>
                    <a:pt x="100105" y="150147"/>
                  </a:cubicBezTo>
                  <a:cubicBezTo>
                    <a:pt x="111143" y="139493"/>
                    <a:pt x="122308" y="125711"/>
                    <a:pt x="130922" y="109825"/>
                  </a:cubicBezTo>
                  <a:cubicBezTo>
                    <a:pt x="139535" y="94002"/>
                    <a:pt x="145660" y="76329"/>
                    <a:pt x="148786" y="59996"/>
                  </a:cubicBezTo>
                  <a:cubicBezTo>
                    <a:pt x="155612" y="26947"/>
                    <a:pt x="149998" y="469"/>
                    <a:pt x="152360" y="22"/>
                  </a:cubicBezTo>
                  <a:close/>
                </a:path>
              </a:pathLst>
            </a:custGeom>
            <a:solidFill>
              <a:srgbClr val="FFFFFF"/>
            </a:solidFill>
            <a:ln w="6379" cap="flat">
              <a:noFill/>
              <a:prstDash val="solid"/>
              <a:miter/>
            </a:ln>
          </p:spPr>
          <p:txBody>
            <a:bodyPr rtlCol="0" anchor="ctr"/>
            <a:lstStyle/>
            <a:p>
              <a:endParaRPr lang="en-US"/>
            </a:p>
          </p:txBody>
        </p:sp>
      </p:grpSp>
      <p:sp>
        <p:nvSpPr>
          <p:cNvPr id="197" name="TextBox 196">
            <a:extLst>
              <a:ext uri="{FF2B5EF4-FFF2-40B4-BE49-F238E27FC236}">
                <a16:creationId xmlns:a16="http://schemas.microsoft.com/office/drawing/2014/main" id="{4B8E77D2-C4BB-6BB7-02C0-1668F9DA4B53}"/>
              </a:ext>
            </a:extLst>
          </p:cNvPr>
          <p:cNvSpPr txBox="1"/>
          <p:nvPr/>
        </p:nvSpPr>
        <p:spPr>
          <a:xfrm>
            <a:off x="11038875" y="178746"/>
            <a:ext cx="712431" cy="289224"/>
          </a:xfrm>
          <a:prstGeom prst="rect">
            <a:avLst/>
          </a:prstGeom>
          <a:noFill/>
        </p:spPr>
        <p:txBody>
          <a:bodyPr wrap="none" rtlCol="0">
            <a:spAutoFit/>
          </a:bodyPr>
          <a:lstStyle/>
          <a:p>
            <a:pPr algn="l"/>
            <a:r>
              <a:rPr lang="en-US" sz="2100" spc="0" baseline="0">
                <a:ln/>
                <a:solidFill>
                  <a:srgbClr val="FFFFFF"/>
                </a:solidFill>
                <a:latin typeface="Arial"/>
                <a:cs typeface="Arial"/>
                <a:sym typeface="Arial"/>
                <a:rtl val="0"/>
              </a:rPr>
              <a:t>search</a:t>
            </a:r>
          </a:p>
        </p:txBody>
      </p:sp>
      <p:sp>
        <p:nvSpPr>
          <p:cNvPr id="198" name="TextBox 197">
            <a:extLst>
              <a:ext uri="{FF2B5EF4-FFF2-40B4-BE49-F238E27FC236}">
                <a16:creationId xmlns:a16="http://schemas.microsoft.com/office/drawing/2014/main" id="{071045A1-0E02-0949-51B9-CAE38CCF3E7E}"/>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199" name="Picture 198">
            <a:extLst>
              <a:ext uri="{FF2B5EF4-FFF2-40B4-BE49-F238E27FC236}">
                <a16:creationId xmlns:a16="http://schemas.microsoft.com/office/drawing/2014/main" id="{5247DDC2-25A0-E6E6-06C5-313D2D470345}"/>
              </a:ext>
            </a:extLst>
          </p:cNvPr>
          <p:cNvPicPr>
            <a:picLocks noChangeAspect="1"/>
          </p:cNvPicPr>
          <p:nvPr/>
        </p:nvPicPr>
        <p:blipFill>
          <a:blip r:embed="rId3"/>
          <a:stretch>
            <a:fillRect/>
          </a:stretch>
        </p:blipFill>
        <p:spPr>
          <a:xfrm>
            <a:off x="8128000" y="2882900"/>
            <a:ext cx="2692400" cy="3303270"/>
          </a:xfrm>
          <a:prstGeom prst="rect">
            <a:avLst/>
          </a:prstGeom>
        </p:spPr>
      </p:pic>
      <p:pic>
        <p:nvPicPr>
          <p:cNvPr id="201" name="Picture 200">
            <a:extLst>
              <a:ext uri="{FF2B5EF4-FFF2-40B4-BE49-F238E27FC236}">
                <a16:creationId xmlns:a16="http://schemas.microsoft.com/office/drawing/2014/main" id="{F1775476-C4F0-B36D-8B02-A3F955BF1CC0}"/>
              </a:ext>
            </a:extLst>
          </p:cNvPr>
          <p:cNvPicPr>
            <a:picLocks noChangeAspect="1"/>
          </p:cNvPicPr>
          <p:nvPr/>
        </p:nvPicPr>
        <p:blipFill>
          <a:blip r:embed="rId4"/>
          <a:stretch>
            <a:fillRect/>
          </a:stretch>
        </p:blipFill>
        <p:spPr>
          <a:xfrm>
            <a:off x="7160246" y="3175000"/>
            <a:ext cx="1905000" cy="3137536"/>
          </a:xfrm>
          <a:prstGeom prst="rect">
            <a:avLst/>
          </a:prstGeom>
        </p:spPr>
      </p:pic>
      <p:pic>
        <p:nvPicPr>
          <p:cNvPr id="202" name="Picture 201">
            <a:extLst>
              <a:ext uri="{FF2B5EF4-FFF2-40B4-BE49-F238E27FC236}">
                <a16:creationId xmlns:a16="http://schemas.microsoft.com/office/drawing/2014/main" id="{77BAFDC3-7ED8-6B2E-D139-CAB56FC83208}"/>
              </a:ext>
            </a:extLst>
          </p:cNvPr>
          <p:cNvPicPr>
            <a:picLocks noChangeAspect="1"/>
          </p:cNvPicPr>
          <p:nvPr/>
        </p:nvPicPr>
        <p:blipFill>
          <a:blip r:embed="rId5"/>
          <a:stretch>
            <a:fillRect/>
          </a:stretch>
        </p:blipFill>
        <p:spPr>
          <a:xfrm>
            <a:off x="9969500" y="3962400"/>
            <a:ext cx="1600200" cy="1610596"/>
          </a:xfrm>
          <a:prstGeom prst="rect">
            <a:avLst/>
          </a:prstGeom>
        </p:spPr>
      </p:pic>
      <p:pic>
        <p:nvPicPr>
          <p:cNvPr id="204" name="Picture 203">
            <a:extLst>
              <a:ext uri="{FF2B5EF4-FFF2-40B4-BE49-F238E27FC236}">
                <a16:creationId xmlns:a16="http://schemas.microsoft.com/office/drawing/2014/main" id="{23D17116-EE52-22E3-8DB5-C11958A8040C}"/>
              </a:ext>
            </a:extLst>
          </p:cNvPr>
          <p:cNvPicPr>
            <a:picLocks noChangeAspect="1"/>
          </p:cNvPicPr>
          <p:nvPr/>
        </p:nvPicPr>
        <p:blipFill>
          <a:blip r:embed="rId6"/>
          <a:stretch>
            <a:fillRect/>
          </a:stretch>
        </p:blipFill>
        <p:spPr>
          <a:xfrm>
            <a:off x="10375900" y="5105400"/>
            <a:ext cx="1511300" cy="1538503"/>
          </a:xfrm>
          <a:prstGeom prst="rect">
            <a:avLst/>
          </a:prstGeom>
        </p:spPr>
      </p:pic>
      <p:pic>
        <p:nvPicPr>
          <p:cNvPr id="205" name="Picture 204">
            <a:extLst>
              <a:ext uri="{FF2B5EF4-FFF2-40B4-BE49-F238E27FC236}">
                <a16:creationId xmlns:a16="http://schemas.microsoft.com/office/drawing/2014/main" id="{8DF101C5-94B2-ABFD-D967-87F04973D619}"/>
              </a:ext>
            </a:extLst>
          </p:cNvPr>
          <p:cNvPicPr>
            <a:picLocks noChangeAspect="1"/>
          </p:cNvPicPr>
          <p:nvPr/>
        </p:nvPicPr>
        <p:blipFill>
          <a:blip r:embed="rId7"/>
          <a:stretch>
            <a:fillRect/>
          </a:stretch>
        </p:blipFill>
        <p:spPr>
          <a:xfrm>
            <a:off x="9880600" y="2159000"/>
            <a:ext cx="990600" cy="2124271"/>
          </a:xfrm>
          <a:prstGeom prst="rect">
            <a:avLst/>
          </a:prstGeom>
        </p:spPr>
      </p:pic>
      <p:grpSp>
        <p:nvGrpSpPr>
          <p:cNvPr id="207" name="Graphic 287">
            <a:extLst>
              <a:ext uri="{FF2B5EF4-FFF2-40B4-BE49-F238E27FC236}">
                <a16:creationId xmlns:a16="http://schemas.microsoft.com/office/drawing/2014/main" id="{1FA21C42-1735-1075-78FA-861A52ED272A}"/>
              </a:ext>
            </a:extLst>
          </p:cNvPr>
          <p:cNvGrpSpPr/>
          <p:nvPr/>
        </p:nvGrpSpPr>
        <p:grpSpPr>
          <a:xfrm rot="19031192">
            <a:off x="8081549" y="1714825"/>
            <a:ext cx="2093336" cy="1579106"/>
            <a:chOff x="-5909677" y="-1081579"/>
            <a:chExt cx="1941507" cy="1464574"/>
          </a:xfrm>
        </p:grpSpPr>
        <p:sp>
          <p:nvSpPr>
            <p:cNvPr id="208" name="Freeform: Shape 207">
              <a:extLst>
                <a:ext uri="{FF2B5EF4-FFF2-40B4-BE49-F238E27FC236}">
                  <a16:creationId xmlns:a16="http://schemas.microsoft.com/office/drawing/2014/main" id="{B194FD0A-7B29-638D-5919-7DEE4D896BB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E5BB6469-B468-9CD9-76A1-E40FAB78C76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1B9DAA3B-22D8-083A-9745-702141900732}"/>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A0426700-AF59-77E4-7225-FEFF8B6AA52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361CECA8-9699-543E-32B4-A1A34698529D}"/>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643F8353-62E4-300F-06A1-B99CF2A0D155}"/>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C1867F3C-092C-5805-C7F3-0D79C61E0F5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9167FB34-9EA4-94DD-35B9-8CBE8803F752}"/>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674CE0DE-AA75-A297-5613-39FD99A68EAE}"/>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B33827D6-CF82-BBAE-577E-E39BB98F0CD1}"/>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C33A7CE2-1C67-6763-C94A-9F7F1C1B1DB4}"/>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C19C673-10A0-9EBA-244E-4E717C7A7C5E}"/>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CCE3AE5-0612-4418-7E01-21493078262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54C975A-EB11-3DE2-EB91-00067A39581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EE89731-01E7-9F3A-52BA-61B41B93EE54}"/>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8A24F246-49A1-CDB2-9CB3-50A4EFD19941}"/>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41" name="Channel URL">
            <a:extLst>
              <a:ext uri="{FF2B5EF4-FFF2-40B4-BE49-F238E27FC236}">
                <a16:creationId xmlns:a16="http://schemas.microsoft.com/office/drawing/2014/main" id="{C724DDA3-0202-79E5-D0B5-7E59F43481AE}"/>
              </a:ext>
            </a:extLst>
          </p:cNvPr>
          <p:cNvSpPr txBox="1"/>
          <p:nvPr/>
        </p:nvSpPr>
        <p:spPr>
          <a:xfrm>
            <a:off x="3313385" y="517069"/>
            <a:ext cx="3318172" cy="157562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8800" b="1" dirty="0">
                <a:solidFill>
                  <a:srgbClr val="FF7C00"/>
                </a:solidFill>
                <a:latin typeface="Times New Roman" panose="02020603050405020304" pitchFamily="18" charset="0"/>
                <a:ea typeface="Tahoma" panose="020B0604030504040204" pitchFamily="34" charset="0"/>
                <a:cs typeface="Times New Roman" panose="02020603050405020304" pitchFamily="18" charset="0"/>
              </a:rPr>
              <a:t>I.</a:t>
            </a:r>
            <a:endParaRPr kumimoji="0" lang="vi-VN" sz="8800" b="1" i="0" u="none" strike="noStrike" kern="1200" cap="none" spc="0" normalizeH="0" baseline="0" noProof="0" dirty="0">
              <a:ln>
                <a:noFill/>
              </a:ln>
              <a:solidFill>
                <a:srgbClr val="FF7C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42" name="Rectangle: Rounded Corners 241">
            <a:extLst>
              <a:ext uri="{FF2B5EF4-FFF2-40B4-BE49-F238E27FC236}">
                <a16:creationId xmlns:a16="http://schemas.microsoft.com/office/drawing/2014/main" id="{5BFBDF60-9814-E8B1-354D-38F874BFB2EB}"/>
              </a:ext>
            </a:extLst>
          </p:cNvPr>
          <p:cNvSpPr/>
          <p:nvPr/>
        </p:nvSpPr>
        <p:spPr>
          <a:xfrm>
            <a:off x="411645" y="2115568"/>
            <a:ext cx="6912996" cy="3516540"/>
          </a:xfrm>
          <a:prstGeom prst="roundRect">
            <a:avLst>
              <a:gd name="adj" fmla="val 1430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45" name="Channel URL">
            <a:extLst>
              <a:ext uri="{FF2B5EF4-FFF2-40B4-BE49-F238E27FC236}">
                <a16:creationId xmlns:a16="http://schemas.microsoft.com/office/drawing/2014/main" id="{C9DC70BD-BDE6-1D6F-1A71-119FE7F1D362}"/>
              </a:ext>
            </a:extLst>
          </p:cNvPr>
          <p:cNvSpPr txBox="1"/>
          <p:nvPr/>
        </p:nvSpPr>
        <p:spPr>
          <a:xfrm>
            <a:off x="233481" y="2215788"/>
            <a:ext cx="6986554" cy="3416320"/>
          </a:xfrm>
          <a:prstGeom prst="rect">
            <a:avLst/>
          </a:prstGeom>
          <a:noFill/>
        </p:spPr>
        <p:txBody>
          <a:bodyPr wrap="square" rtlCol="0">
            <a:spAutoFit/>
          </a:bodyPr>
          <a:lstStyle/>
          <a:p>
            <a:pPr marL="317500" marR="0" indent="25400" algn="ctr">
              <a:spcBef>
                <a:spcPts val="0"/>
              </a:spcBef>
              <a:spcAft>
                <a:spcPts val="300"/>
              </a:spcAft>
            </a:pPr>
            <a:r>
              <a:rPr lang="vi-VN" sz="54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KHÁI NIỆM, ĐẶC ĐIỂM CẤU TẠO </a:t>
            </a:r>
            <a:r>
              <a:rPr lang="en-US" sz="54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CỦA </a:t>
            </a:r>
            <a:r>
              <a:rPr lang="vi-VN" sz="54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XÀ PHÒNG VÀ CHẤT GIẶT RỬA</a:t>
            </a:r>
            <a:endParaRPr lang="en-US" sz="54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224" name="Graphic 287">
            <a:extLst>
              <a:ext uri="{FF2B5EF4-FFF2-40B4-BE49-F238E27FC236}">
                <a16:creationId xmlns:a16="http://schemas.microsoft.com/office/drawing/2014/main" id="{77EA08B6-9F51-44F3-43F8-169C4ADCC181}"/>
              </a:ext>
            </a:extLst>
          </p:cNvPr>
          <p:cNvGrpSpPr/>
          <p:nvPr/>
        </p:nvGrpSpPr>
        <p:grpSpPr>
          <a:xfrm rot="12380806">
            <a:off x="-808416" y="5526201"/>
            <a:ext cx="2161036" cy="1630175"/>
            <a:chOff x="-5909677" y="-1081579"/>
            <a:chExt cx="1941507" cy="1464574"/>
          </a:xfrm>
        </p:grpSpPr>
        <p:sp>
          <p:nvSpPr>
            <p:cNvPr id="225" name="Freeform: Shape 224">
              <a:extLst>
                <a:ext uri="{FF2B5EF4-FFF2-40B4-BE49-F238E27FC236}">
                  <a16:creationId xmlns:a16="http://schemas.microsoft.com/office/drawing/2014/main" id="{84DB4172-42FF-11AD-3E0B-0EE3F9955A76}"/>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6" name="Freeform: Shape 225">
              <a:extLst>
                <a:ext uri="{FF2B5EF4-FFF2-40B4-BE49-F238E27FC236}">
                  <a16:creationId xmlns:a16="http://schemas.microsoft.com/office/drawing/2014/main" id="{C4DE9B2D-DA1A-1B63-D4A9-EF687C1B192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7" name="Freeform: Shape 226">
              <a:extLst>
                <a:ext uri="{FF2B5EF4-FFF2-40B4-BE49-F238E27FC236}">
                  <a16:creationId xmlns:a16="http://schemas.microsoft.com/office/drawing/2014/main" id="{A3D33B3C-D6D4-061D-F56E-8DB568B88B93}"/>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8" name="Freeform: Shape 227">
              <a:extLst>
                <a:ext uri="{FF2B5EF4-FFF2-40B4-BE49-F238E27FC236}">
                  <a16:creationId xmlns:a16="http://schemas.microsoft.com/office/drawing/2014/main" id="{CEBC996B-E3FF-F8DA-5985-966BD1F4DF3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29" name="Freeform: Shape 228">
              <a:extLst>
                <a:ext uri="{FF2B5EF4-FFF2-40B4-BE49-F238E27FC236}">
                  <a16:creationId xmlns:a16="http://schemas.microsoft.com/office/drawing/2014/main" id="{36ABB879-6BD2-4FBB-6DBA-4A76898DA5A2}"/>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30" name="Freeform: Shape 229">
              <a:extLst>
                <a:ext uri="{FF2B5EF4-FFF2-40B4-BE49-F238E27FC236}">
                  <a16:creationId xmlns:a16="http://schemas.microsoft.com/office/drawing/2014/main" id="{AAB064B2-E148-7094-514D-31CAF285292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31" name="Freeform: Shape 230">
              <a:extLst>
                <a:ext uri="{FF2B5EF4-FFF2-40B4-BE49-F238E27FC236}">
                  <a16:creationId xmlns:a16="http://schemas.microsoft.com/office/drawing/2014/main" id="{3B71C3B0-27B5-BB2E-DA45-790742735A4D}"/>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A20E537-879C-0130-560A-4225A65A75C0}"/>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AE43F295-FE41-B67E-A642-681C98F5F201}"/>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8262413-5FDF-EEB0-2B13-459A4E27676E}"/>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2201B74-D7E4-2A2F-2DF4-EEABDCA210B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A393CD39-EA9F-B049-90F5-B275D1D0919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9E88B32A-75A0-187A-5B88-4C6B73F42E6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1CA69412-349A-1471-685C-143DBCBC44A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D97FD77A-A2A7-4BCF-D80C-84D005C281BC}"/>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684570B3-1A6A-94A3-9C8C-FD6693396E9D}"/>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Tree>
    <p:extLst>
      <p:ext uri="{BB962C8B-B14F-4D97-AF65-F5344CB8AC3E}">
        <p14:creationId xmlns:p14="http://schemas.microsoft.com/office/powerpoint/2010/main" val="154678318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7182F46-3500-08A3-E812-1208B3AC1ED1}"/>
              </a:ext>
            </a:extLst>
          </p:cNvPr>
          <p:cNvSpPr/>
          <p:nvPr/>
        </p:nvSpPr>
        <p:spPr>
          <a:xfrm>
            <a:off x="6801269" y="-789322"/>
            <a:ext cx="7767173" cy="792763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BA02BF-BABD-4689-D9F9-1C69903D6A3C}"/>
              </a:ext>
            </a:extLst>
          </p:cNvPr>
          <p:cNvSpPr/>
          <p:nvPr/>
        </p:nvSpPr>
        <p:spPr>
          <a:xfrm>
            <a:off x="925222" y="881626"/>
            <a:ext cx="3560306" cy="573251"/>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EM CÓ BIẾT!</a:t>
            </a:r>
          </a:p>
        </p:txBody>
      </p:sp>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3"/>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4"/>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5"/>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6"/>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7"/>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8"/>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466338" y="6406606"/>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9810E6D-22E1-17D2-1612-CBA18DB35C47}"/>
              </a:ext>
            </a:extLst>
          </p:cNvPr>
          <p:cNvGrpSpPr/>
          <p:nvPr/>
        </p:nvGrpSpPr>
        <p:grpSpPr>
          <a:xfrm>
            <a:off x="568329" y="1466955"/>
            <a:ext cx="6137272" cy="4347473"/>
            <a:chOff x="928991" y="1317877"/>
            <a:chExt cx="10384069" cy="2526086"/>
          </a:xfrm>
        </p:grpSpPr>
        <p:sp>
          <p:nvSpPr>
            <p:cNvPr id="29" name="Rectangle: Rounded Corners 28">
              <a:extLst>
                <a:ext uri="{FF2B5EF4-FFF2-40B4-BE49-F238E27FC236}">
                  <a16:creationId xmlns:a16="http://schemas.microsoft.com/office/drawing/2014/main" id="{9F097576-7315-FD43-DF1E-94B17006806D}"/>
                </a:ext>
              </a:extLst>
            </p:cNvPr>
            <p:cNvSpPr/>
            <p:nvPr/>
          </p:nvSpPr>
          <p:spPr>
            <a:xfrm>
              <a:off x="928991" y="1317877"/>
              <a:ext cx="10384069" cy="2526086"/>
            </a:xfrm>
            <a:prstGeom prst="roundRect">
              <a:avLst>
                <a:gd name="adj" fmla="val 11923"/>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89DACEF1-7D63-4A71-B34A-372E897AB5AA}"/>
                </a:ext>
              </a:extLst>
            </p:cNvPr>
            <p:cNvSpPr txBox="1"/>
            <p:nvPr/>
          </p:nvSpPr>
          <p:spPr>
            <a:xfrm>
              <a:off x="1070709" y="1512266"/>
              <a:ext cx="10077060" cy="2062103"/>
            </a:xfrm>
            <a:prstGeom prst="rect">
              <a:avLst/>
            </a:prstGeom>
            <a:noFill/>
          </p:spPr>
          <p:txBody>
            <a:bodyPr wrap="square" rtlCol="0">
              <a:spAutoFit/>
            </a:bodyPr>
            <a:lstStyle/>
            <a:p>
              <a:pPr marR="0" lvl="0" algn="just">
                <a:spcBef>
                  <a:spcPts val="0"/>
                </a:spcBef>
                <a:spcAft>
                  <a:spcPts val="300"/>
                </a:spcAft>
                <a:buClr>
                  <a:srgbClr val="2C2829"/>
                </a:buClr>
                <a:buSzPts val="1000"/>
                <a:tabLst>
                  <a:tab pos="353695" algn="l"/>
                </a:tabLst>
              </a:pPr>
              <a:r>
                <a:rPr lang="vi-VN"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Bột giặt tổng hợp có thành ph</a:t>
              </a:r>
              <a:r>
                <a:rPr lang="en-US"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ầ</a:t>
              </a:r>
              <a:r>
                <a:rPr lang="vi-VN"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chính g</a:t>
              </a:r>
              <a:r>
                <a:rPr lang="en-US"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ồ</a:t>
              </a:r>
              <a:r>
                <a:rPr lang="vi-VN"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 chất tạo hạt bột giặt, chất giặt rửa tổng hợp, chất tẩy trắng, enzyme. Ngoài ra, chúng còn cố thêm chất ch</a:t>
              </a:r>
              <a:r>
                <a:rPr lang="en-US"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ố</a:t>
              </a:r>
              <a:r>
                <a:rPr lang="vi-VN"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lắng đọng, chất đi</a:t>
              </a:r>
              <a:r>
                <a:rPr lang="en-US"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32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 chỉnh bọt, chất tạo huỳnh quang, chất tạo hương, chất độn,...</a:t>
              </a:r>
              <a:endParaRPr lang="vi-VN" sz="5400"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7092523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ADC11A6-6049-7ACB-D727-FD95EFF5174C}"/>
              </a:ext>
            </a:extLst>
          </p:cNvPr>
          <p:cNvSpPr/>
          <p:nvPr/>
        </p:nvSpPr>
        <p:spPr>
          <a:xfrm rot="5400000">
            <a:off x="2616216" y="-2636764"/>
            <a:ext cx="6874276" cy="12115254"/>
          </a:xfrm>
          <a:custGeom>
            <a:avLst/>
            <a:gdLst>
              <a:gd name="connsiteX0" fmla="*/ 0 w 6890553"/>
              <a:gd name="connsiteY0" fmla="*/ 0 h 12249872"/>
              <a:gd name="connsiteX1" fmla="*/ 6890554 w 6890553"/>
              <a:gd name="connsiteY1" fmla="*/ 0 h 12249872"/>
              <a:gd name="connsiteX2" fmla="*/ 6890554 w 6890553"/>
              <a:gd name="connsiteY2" fmla="*/ 12249873 h 12249872"/>
              <a:gd name="connsiteX3" fmla="*/ 0 w 6890553"/>
              <a:gd name="connsiteY3" fmla="*/ 12249873 h 12249872"/>
            </a:gdLst>
            <a:ahLst/>
            <a:cxnLst>
              <a:cxn ang="0">
                <a:pos x="connsiteX0" y="connsiteY0"/>
              </a:cxn>
              <a:cxn ang="0">
                <a:pos x="connsiteX1" y="connsiteY1"/>
              </a:cxn>
              <a:cxn ang="0">
                <a:pos x="connsiteX2" y="connsiteY2"/>
              </a:cxn>
              <a:cxn ang="0">
                <a:pos x="connsiteX3" y="connsiteY3"/>
              </a:cxn>
            </a:cxnLst>
            <a:rect l="l" t="t" r="r" b="b"/>
            <a:pathLst>
              <a:path w="6890553" h="12249872">
                <a:moveTo>
                  <a:pt x="0" y="0"/>
                </a:moveTo>
                <a:lnTo>
                  <a:pt x="6890554" y="0"/>
                </a:lnTo>
                <a:lnTo>
                  <a:pt x="6890554" y="12249873"/>
                </a:lnTo>
                <a:lnTo>
                  <a:pt x="0" y="12249873"/>
                </a:lnTo>
                <a:close/>
              </a:path>
            </a:pathLst>
          </a:custGeom>
          <a:solidFill>
            <a:srgbClr val="F5FE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9F927691-1459-0D40-001A-4B88FEFDB6F3}"/>
              </a:ext>
            </a:extLst>
          </p:cNvPr>
          <p:cNvSpPr/>
          <p:nvPr/>
        </p:nvSpPr>
        <p:spPr>
          <a:xfrm>
            <a:off x="-1540328" y="-1251028"/>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246E6A6E-9439-50D8-1B80-0719CF5E1F70}"/>
              </a:ext>
            </a:extLst>
          </p:cNvPr>
          <p:cNvSpPr/>
          <p:nvPr/>
        </p:nvSpPr>
        <p:spPr>
          <a:xfrm>
            <a:off x="-273467" y="2717616"/>
            <a:ext cx="803881" cy="765601"/>
          </a:xfrm>
          <a:custGeom>
            <a:avLst/>
            <a:gdLst>
              <a:gd name="connsiteX0" fmla="*/ 227752 w 803881"/>
              <a:gd name="connsiteY0" fmla="*/ 123286 h 765601"/>
              <a:gd name="connsiteX1" fmla="*/ 687760 w 803881"/>
              <a:gd name="connsiteY1" fmla="*/ 618130 h 765601"/>
              <a:gd name="connsiteX2" fmla="*/ 227752 w 803881"/>
              <a:gd name="connsiteY2" fmla="*/ 123286 h 765601"/>
            </a:gdLst>
            <a:ahLst/>
            <a:cxnLst>
              <a:cxn ang="0">
                <a:pos x="connsiteX0" y="connsiteY0"/>
              </a:cxn>
              <a:cxn ang="0">
                <a:pos x="connsiteX1" y="connsiteY1"/>
              </a:cxn>
              <a:cxn ang="0">
                <a:pos x="connsiteX2" y="connsiteY2"/>
              </a:cxn>
            </a:cxnLst>
            <a:rect l="l" t="t" r="r" b="b"/>
            <a:pathLst>
              <a:path w="803881" h="765601">
                <a:moveTo>
                  <a:pt x="227752" y="123286"/>
                </a:moveTo>
                <a:cubicBezTo>
                  <a:pt x="-347992" y="396803"/>
                  <a:pt x="303867" y="1059062"/>
                  <a:pt x="687760" y="618130"/>
                </a:cubicBezTo>
                <a:cubicBezTo>
                  <a:pt x="1021250" y="271178"/>
                  <a:pt x="563922" y="-236299"/>
                  <a:pt x="227752" y="123286"/>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DF66CFB1-5D1E-51E4-A059-0A5C7EF295CF}"/>
              </a:ext>
            </a:extLst>
          </p:cNvPr>
          <p:cNvSpPr/>
          <p:nvPr/>
        </p:nvSpPr>
        <p:spPr>
          <a:xfrm>
            <a:off x="11777054" y="-292912"/>
            <a:ext cx="2732340" cy="2973840"/>
          </a:xfrm>
          <a:custGeom>
            <a:avLst/>
            <a:gdLst>
              <a:gd name="connsiteX0" fmla="*/ 1356817 w 2732340"/>
              <a:gd name="connsiteY0" fmla="*/ 0 h 2973840"/>
              <a:gd name="connsiteX1" fmla="*/ 742281 w 2732340"/>
              <a:gd name="connsiteY1" fmla="*/ 355438 h 2973840"/>
              <a:gd name="connsiteX2" fmla="*/ 77470 w 2732340"/>
              <a:gd name="connsiteY2" fmla="*/ 1017059 h 2973840"/>
              <a:gd name="connsiteX3" fmla="*/ 123535 w 2732340"/>
              <a:gd name="connsiteY3" fmla="*/ 1729784 h 2973840"/>
              <a:gd name="connsiteX4" fmla="*/ 598155 w 2732340"/>
              <a:gd name="connsiteY4" fmla="*/ 1930886 h 2973840"/>
              <a:gd name="connsiteX5" fmla="*/ 1122219 w 2732340"/>
              <a:gd name="connsiteY5" fmla="*/ 1983203 h 2973840"/>
              <a:gd name="connsiteX6" fmla="*/ 1516448 w 2732340"/>
              <a:gd name="connsiteY6" fmla="*/ 2299403 h 2973840"/>
              <a:gd name="connsiteX7" fmla="*/ 1606409 w 2732340"/>
              <a:gd name="connsiteY7" fmla="*/ 2858623 h 2973840"/>
              <a:gd name="connsiteX8" fmla="*/ 1870993 w 2732340"/>
              <a:gd name="connsiteY8" fmla="*/ 2973657 h 2973840"/>
              <a:gd name="connsiteX9" fmla="*/ 2151464 w 2732340"/>
              <a:gd name="connsiteY9" fmla="*/ 2878337 h 2973840"/>
              <a:gd name="connsiteX10" fmla="*/ 2662959 w 2732340"/>
              <a:gd name="connsiteY10" fmla="*/ 2174544 h 2973840"/>
              <a:gd name="connsiteX11" fmla="*/ 2704175 w 2732340"/>
              <a:gd name="connsiteY11" fmla="*/ 1291468 h 2973840"/>
              <a:gd name="connsiteX12" fmla="*/ 2325578 w 2732340"/>
              <a:gd name="connsiteY12" fmla="*/ 418729 h 2973840"/>
              <a:gd name="connsiteX13" fmla="*/ 1442693 w 2732340"/>
              <a:gd name="connsiteY13" fmla="*/ 261969 h 29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2340" h="2973840">
                <a:moveTo>
                  <a:pt x="1356817" y="0"/>
                </a:moveTo>
                <a:cubicBezTo>
                  <a:pt x="1236678" y="210098"/>
                  <a:pt x="964438" y="260055"/>
                  <a:pt x="742281" y="355438"/>
                </a:cubicBezTo>
                <a:cubicBezTo>
                  <a:pt x="448221" y="481701"/>
                  <a:pt x="205457" y="723317"/>
                  <a:pt x="77470" y="1017059"/>
                </a:cubicBezTo>
                <a:cubicBezTo>
                  <a:pt x="-22953" y="1247573"/>
                  <a:pt x="-43433" y="1541634"/>
                  <a:pt x="123535" y="1729784"/>
                </a:cubicBezTo>
                <a:cubicBezTo>
                  <a:pt x="240420" y="1861470"/>
                  <a:pt x="423274" y="1912639"/>
                  <a:pt x="598155" y="1930886"/>
                </a:cubicBezTo>
                <a:cubicBezTo>
                  <a:pt x="773034" y="1949070"/>
                  <a:pt x="951486" y="1941031"/>
                  <a:pt x="1122219" y="1983203"/>
                </a:cubicBezTo>
                <a:cubicBezTo>
                  <a:pt x="1292952" y="2025312"/>
                  <a:pt x="1462217" y="2131733"/>
                  <a:pt x="1516448" y="2299403"/>
                </a:cubicBezTo>
                <a:cubicBezTo>
                  <a:pt x="1575401" y="2481748"/>
                  <a:pt x="1491119" y="2705627"/>
                  <a:pt x="1606409" y="2858623"/>
                </a:cubicBezTo>
                <a:cubicBezTo>
                  <a:pt x="1666637" y="2938566"/>
                  <a:pt x="1771207" y="2976847"/>
                  <a:pt x="1870993" y="2973657"/>
                </a:cubicBezTo>
                <a:cubicBezTo>
                  <a:pt x="1970842" y="2970530"/>
                  <a:pt x="2066288" y="2930527"/>
                  <a:pt x="2151464" y="2878337"/>
                </a:cubicBezTo>
                <a:cubicBezTo>
                  <a:pt x="2404117" y="2723428"/>
                  <a:pt x="2578806" y="2459226"/>
                  <a:pt x="2662959" y="2174544"/>
                </a:cubicBezTo>
                <a:cubicBezTo>
                  <a:pt x="2747113" y="1889862"/>
                  <a:pt x="2746731" y="1585465"/>
                  <a:pt x="2704175" y="1291468"/>
                </a:cubicBezTo>
                <a:cubicBezTo>
                  <a:pt x="2657919" y="972015"/>
                  <a:pt x="2554561" y="645989"/>
                  <a:pt x="2325578" y="418729"/>
                </a:cubicBezTo>
                <a:cubicBezTo>
                  <a:pt x="2096594" y="191468"/>
                  <a:pt x="1717486" y="93980"/>
                  <a:pt x="1442693" y="261969"/>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5A0FD138-B7E2-EE4C-5337-98425EC366DE}"/>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aphic 4">
            <a:extLst>
              <a:ext uri="{FF2B5EF4-FFF2-40B4-BE49-F238E27FC236}">
                <a16:creationId xmlns:a16="http://schemas.microsoft.com/office/drawing/2014/main" id="{78815BEC-330C-A47F-0F34-28DEBD29EB11}"/>
              </a:ext>
            </a:extLst>
          </p:cNvPr>
          <p:cNvGrpSpPr/>
          <p:nvPr/>
        </p:nvGrpSpPr>
        <p:grpSpPr>
          <a:xfrm>
            <a:off x="11788258" y="1342424"/>
            <a:ext cx="1396387" cy="1421175"/>
            <a:chOff x="11788258" y="1342424"/>
            <a:chExt cx="1396387" cy="1421175"/>
          </a:xfrm>
        </p:grpSpPr>
        <p:sp>
          <p:nvSpPr>
            <p:cNvPr id="14" name="Freeform: Shape 13">
              <a:extLst>
                <a:ext uri="{FF2B5EF4-FFF2-40B4-BE49-F238E27FC236}">
                  <a16:creationId xmlns:a16="http://schemas.microsoft.com/office/drawing/2014/main" id="{97AE21A6-ED61-6D3F-E55D-17A765B27D4D}"/>
                </a:ext>
              </a:extLst>
            </p:cNvPr>
            <p:cNvSpPr/>
            <p:nvPr/>
          </p:nvSpPr>
          <p:spPr>
            <a:xfrm>
              <a:off x="11889274" y="1587960"/>
              <a:ext cx="1194150" cy="929632"/>
            </a:xfrm>
            <a:custGeom>
              <a:avLst/>
              <a:gdLst>
                <a:gd name="connsiteX0" fmla="*/ 1113804 w 1194150"/>
                <a:gd name="connsiteY0" fmla="*/ 3886 h 929632"/>
                <a:gd name="connsiteX1" fmla="*/ 1186219 w 1194150"/>
                <a:gd name="connsiteY1" fmla="*/ 134487 h 929632"/>
                <a:gd name="connsiteX2" fmla="*/ 1138368 w 1194150"/>
                <a:gd name="connsiteY2" fmla="*/ 216025 h 929632"/>
                <a:gd name="connsiteX3" fmla="*/ 991943 w 1194150"/>
                <a:gd name="connsiteY3" fmla="*/ 378336 h 929632"/>
                <a:gd name="connsiteX4" fmla="*/ 813873 w 1194150"/>
                <a:gd name="connsiteY4" fmla="*/ 540328 h 929632"/>
                <a:gd name="connsiteX5" fmla="*/ 710324 w 1194150"/>
                <a:gd name="connsiteY5" fmla="*/ 617209 h 929632"/>
                <a:gd name="connsiteX6" fmla="*/ 503033 w 1194150"/>
                <a:gd name="connsiteY6" fmla="*/ 770779 h 929632"/>
                <a:gd name="connsiteX7" fmla="*/ 167565 w 1194150"/>
                <a:gd name="connsiteY7" fmla="*/ 922753 h 929632"/>
                <a:gd name="connsiteX8" fmla="*/ 100765 w 1194150"/>
                <a:gd name="connsiteY8" fmla="*/ 929325 h 929632"/>
                <a:gd name="connsiteX9" fmla="*/ 8700 w 1194150"/>
                <a:gd name="connsiteY9" fmla="*/ 787431 h 929632"/>
                <a:gd name="connsiteX10" fmla="*/ 83603 w 1194150"/>
                <a:gd name="connsiteY10" fmla="*/ 663720 h 929632"/>
                <a:gd name="connsiteX11" fmla="*/ 287065 w 1194150"/>
                <a:gd name="connsiteY11" fmla="*/ 455855 h 929632"/>
                <a:gd name="connsiteX12" fmla="*/ 421239 w 1194150"/>
                <a:gd name="connsiteY12" fmla="*/ 336929 h 929632"/>
                <a:gd name="connsiteX13" fmla="*/ 806729 w 1194150"/>
                <a:gd name="connsiteY13" fmla="*/ 77576 h 929632"/>
                <a:gd name="connsiteX14" fmla="*/ 1024418 w 1194150"/>
                <a:gd name="connsiteY14" fmla="*/ 4970 h 929632"/>
                <a:gd name="connsiteX15" fmla="*/ 1113804 w 1194150"/>
                <a:gd name="connsiteY15" fmla="*/ 3886 h 929632"/>
                <a:gd name="connsiteX16" fmla="*/ 1101108 w 1194150"/>
                <a:gd name="connsiteY16" fmla="*/ 35148 h 929632"/>
                <a:gd name="connsiteX17" fmla="*/ 1031437 w 1194150"/>
                <a:gd name="connsiteY17" fmla="*/ 37381 h 929632"/>
                <a:gd name="connsiteX18" fmla="*/ 804048 w 1194150"/>
                <a:gd name="connsiteY18" fmla="*/ 115793 h 929632"/>
                <a:gd name="connsiteX19" fmla="*/ 494802 w 1194150"/>
                <a:gd name="connsiteY19" fmla="*/ 318809 h 929632"/>
                <a:gd name="connsiteX20" fmla="*/ 202592 w 1194150"/>
                <a:gd name="connsiteY20" fmla="*/ 580395 h 929632"/>
                <a:gd name="connsiteX21" fmla="*/ 71162 w 1194150"/>
                <a:gd name="connsiteY21" fmla="*/ 739197 h 929632"/>
                <a:gd name="connsiteX22" fmla="*/ 36326 w 1194150"/>
                <a:gd name="connsiteY22" fmla="*/ 808868 h 929632"/>
                <a:gd name="connsiteX23" fmla="*/ 61081 w 1194150"/>
                <a:gd name="connsiteY23" fmla="*/ 881474 h 929632"/>
                <a:gd name="connsiteX24" fmla="*/ 113844 w 1194150"/>
                <a:gd name="connsiteY24" fmla="*/ 896787 h 929632"/>
                <a:gd name="connsiteX25" fmla="*/ 185749 w 1194150"/>
                <a:gd name="connsiteY25" fmla="*/ 884664 h 929632"/>
                <a:gd name="connsiteX26" fmla="*/ 515921 w 1194150"/>
                <a:gd name="connsiteY26" fmla="*/ 721269 h 929632"/>
                <a:gd name="connsiteX27" fmla="*/ 696288 w 1194150"/>
                <a:gd name="connsiteY27" fmla="*/ 587860 h 929632"/>
                <a:gd name="connsiteX28" fmla="*/ 968400 w 1194150"/>
                <a:gd name="connsiteY28" fmla="*/ 354793 h 929632"/>
                <a:gd name="connsiteX29" fmla="*/ 1100597 w 1194150"/>
                <a:gd name="connsiteY29" fmla="*/ 211687 h 929632"/>
                <a:gd name="connsiteX30" fmla="*/ 1153424 w 1194150"/>
                <a:gd name="connsiteY30" fmla="*/ 126512 h 929632"/>
                <a:gd name="connsiteX31" fmla="*/ 1101108 w 1194150"/>
                <a:gd name="connsiteY31" fmla="*/ 35148 h 9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4150" h="929632">
                  <a:moveTo>
                    <a:pt x="1113804" y="3886"/>
                  </a:moveTo>
                  <a:cubicBezTo>
                    <a:pt x="1180157" y="18369"/>
                    <a:pt x="1209570" y="70494"/>
                    <a:pt x="1186219" y="134487"/>
                  </a:cubicBezTo>
                  <a:cubicBezTo>
                    <a:pt x="1175310" y="164346"/>
                    <a:pt x="1158721" y="191525"/>
                    <a:pt x="1138368" y="216025"/>
                  </a:cubicBezTo>
                  <a:cubicBezTo>
                    <a:pt x="1123438" y="234017"/>
                    <a:pt x="1005725" y="364555"/>
                    <a:pt x="991943" y="378336"/>
                  </a:cubicBezTo>
                  <a:cubicBezTo>
                    <a:pt x="935160" y="435119"/>
                    <a:pt x="877419" y="490945"/>
                    <a:pt x="813873" y="540328"/>
                  </a:cubicBezTo>
                  <a:cubicBezTo>
                    <a:pt x="779931" y="566678"/>
                    <a:pt x="744904" y="591624"/>
                    <a:pt x="710324" y="617209"/>
                  </a:cubicBezTo>
                  <a:cubicBezTo>
                    <a:pt x="641226" y="668377"/>
                    <a:pt x="571811" y="719163"/>
                    <a:pt x="503033" y="770779"/>
                  </a:cubicBezTo>
                  <a:cubicBezTo>
                    <a:pt x="402546" y="846192"/>
                    <a:pt x="287895" y="890917"/>
                    <a:pt x="167565" y="922753"/>
                  </a:cubicBezTo>
                  <a:cubicBezTo>
                    <a:pt x="146192" y="928432"/>
                    <a:pt x="122904" y="930474"/>
                    <a:pt x="100765" y="929325"/>
                  </a:cubicBezTo>
                  <a:cubicBezTo>
                    <a:pt x="23630" y="925306"/>
                    <a:pt x="-19564" y="858059"/>
                    <a:pt x="8700" y="787431"/>
                  </a:cubicBezTo>
                  <a:cubicBezTo>
                    <a:pt x="26820" y="742259"/>
                    <a:pt x="53041" y="701873"/>
                    <a:pt x="83603" y="663720"/>
                  </a:cubicBezTo>
                  <a:cubicBezTo>
                    <a:pt x="144533" y="587733"/>
                    <a:pt x="215224" y="521251"/>
                    <a:pt x="287065" y="455855"/>
                  </a:cubicBezTo>
                  <a:cubicBezTo>
                    <a:pt x="331216" y="415596"/>
                    <a:pt x="376069" y="376103"/>
                    <a:pt x="421239" y="336929"/>
                  </a:cubicBezTo>
                  <a:cubicBezTo>
                    <a:pt x="539016" y="234911"/>
                    <a:pt x="668214" y="149417"/>
                    <a:pt x="806729" y="77576"/>
                  </a:cubicBezTo>
                  <a:cubicBezTo>
                    <a:pt x="875379" y="41975"/>
                    <a:pt x="948112" y="18113"/>
                    <a:pt x="1024418" y="4970"/>
                  </a:cubicBezTo>
                  <a:cubicBezTo>
                    <a:pt x="1054149" y="-134"/>
                    <a:pt x="1083945" y="-2558"/>
                    <a:pt x="1113804" y="3886"/>
                  </a:cubicBezTo>
                  <a:close/>
                  <a:moveTo>
                    <a:pt x="1101108" y="35148"/>
                  </a:moveTo>
                  <a:cubicBezTo>
                    <a:pt x="1079734" y="29789"/>
                    <a:pt x="1055426" y="33681"/>
                    <a:pt x="1031437" y="37381"/>
                  </a:cubicBezTo>
                  <a:cubicBezTo>
                    <a:pt x="950919" y="49823"/>
                    <a:pt x="875251" y="77193"/>
                    <a:pt x="804048" y="115793"/>
                  </a:cubicBezTo>
                  <a:cubicBezTo>
                    <a:pt x="695204" y="174746"/>
                    <a:pt x="591079" y="241099"/>
                    <a:pt x="494802" y="318809"/>
                  </a:cubicBezTo>
                  <a:cubicBezTo>
                    <a:pt x="392912" y="401050"/>
                    <a:pt x="297337" y="490308"/>
                    <a:pt x="202592" y="580395"/>
                  </a:cubicBezTo>
                  <a:cubicBezTo>
                    <a:pt x="152445" y="628055"/>
                    <a:pt x="110463" y="682733"/>
                    <a:pt x="71162" y="739197"/>
                  </a:cubicBezTo>
                  <a:cubicBezTo>
                    <a:pt x="56423" y="760379"/>
                    <a:pt x="45577" y="784687"/>
                    <a:pt x="36326" y="808868"/>
                  </a:cubicBezTo>
                  <a:cubicBezTo>
                    <a:pt x="24778" y="839238"/>
                    <a:pt x="34284" y="862142"/>
                    <a:pt x="61081" y="881474"/>
                  </a:cubicBezTo>
                  <a:cubicBezTo>
                    <a:pt x="76967" y="892958"/>
                    <a:pt x="94385" y="897871"/>
                    <a:pt x="113844" y="896787"/>
                  </a:cubicBezTo>
                  <a:cubicBezTo>
                    <a:pt x="138281" y="895447"/>
                    <a:pt x="162270" y="891619"/>
                    <a:pt x="185749" y="884664"/>
                  </a:cubicBezTo>
                  <a:cubicBezTo>
                    <a:pt x="305376" y="849191"/>
                    <a:pt x="417157" y="798660"/>
                    <a:pt x="515921" y="721269"/>
                  </a:cubicBezTo>
                  <a:cubicBezTo>
                    <a:pt x="574746" y="675140"/>
                    <a:pt x="635357" y="631245"/>
                    <a:pt x="696288" y="587860"/>
                  </a:cubicBezTo>
                  <a:cubicBezTo>
                    <a:pt x="794096" y="518189"/>
                    <a:pt x="884438" y="440224"/>
                    <a:pt x="968400" y="354793"/>
                  </a:cubicBezTo>
                  <a:cubicBezTo>
                    <a:pt x="982756" y="340183"/>
                    <a:pt x="1093005" y="221002"/>
                    <a:pt x="1100597" y="211687"/>
                  </a:cubicBezTo>
                  <a:cubicBezTo>
                    <a:pt x="1121907" y="185528"/>
                    <a:pt x="1140728" y="157583"/>
                    <a:pt x="1153424" y="126512"/>
                  </a:cubicBezTo>
                  <a:cubicBezTo>
                    <a:pt x="1172693" y="79490"/>
                    <a:pt x="1153424" y="45420"/>
                    <a:pt x="1101108" y="35148"/>
                  </a:cubicBezTo>
                  <a:close/>
                </a:path>
              </a:pathLst>
            </a:custGeom>
            <a:solidFill>
              <a:srgbClr val="572E2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1671750B-E19C-1817-8796-308A2B23E86E}"/>
                </a:ext>
              </a:extLst>
            </p:cNvPr>
            <p:cNvSpPr/>
            <p:nvPr/>
          </p:nvSpPr>
          <p:spPr>
            <a:xfrm rot="-270145">
              <a:off x="12919996" y="1795134"/>
              <a:ext cx="110885" cy="109736"/>
            </a:xfrm>
            <a:custGeom>
              <a:avLst/>
              <a:gdLst>
                <a:gd name="connsiteX0" fmla="*/ 110886 w 110885"/>
                <a:gd name="connsiteY0" fmla="*/ 54868 h 109736"/>
                <a:gd name="connsiteX1" fmla="*/ 55444 w 110885"/>
                <a:gd name="connsiteY1" fmla="*/ 109737 h 109736"/>
                <a:gd name="connsiteX2" fmla="*/ 1 w 110885"/>
                <a:gd name="connsiteY2" fmla="*/ 54868 h 109736"/>
                <a:gd name="connsiteX3" fmla="*/ 55444 w 110885"/>
                <a:gd name="connsiteY3" fmla="*/ 0 h 109736"/>
                <a:gd name="connsiteX4" fmla="*/ 110886 w 110885"/>
                <a:gd name="connsiteY4" fmla="*/ 54868 h 10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5" h="109736">
                  <a:moveTo>
                    <a:pt x="110886" y="54868"/>
                  </a:moveTo>
                  <a:cubicBezTo>
                    <a:pt x="110886" y="85171"/>
                    <a:pt x="86064" y="109737"/>
                    <a:pt x="55444" y="109737"/>
                  </a:cubicBezTo>
                  <a:cubicBezTo>
                    <a:pt x="24824" y="109737"/>
                    <a:pt x="1" y="85171"/>
                    <a:pt x="1" y="54868"/>
                  </a:cubicBezTo>
                  <a:cubicBezTo>
                    <a:pt x="1" y="24565"/>
                    <a:pt x="24824" y="0"/>
                    <a:pt x="55444" y="0"/>
                  </a:cubicBezTo>
                  <a:cubicBezTo>
                    <a:pt x="86064" y="0"/>
                    <a:pt x="110886" y="24565"/>
                    <a:pt x="110886" y="54868"/>
                  </a:cubicBezTo>
                  <a:close/>
                </a:path>
              </a:pathLst>
            </a:custGeom>
            <a:solidFill>
              <a:srgbClr val="489294"/>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5F95A342-61A8-7F54-9656-15211A7008F9}"/>
                </a:ext>
              </a:extLst>
            </p:cNvPr>
            <p:cNvSpPr/>
            <p:nvPr/>
          </p:nvSpPr>
          <p:spPr>
            <a:xfrm>
              <a:off x="11788258" y="1788074"/>
              <a:ext cx="1396387" cy="535520"/>
            </a:xfrm>
            <a:custGeom>
              <a:avLst/>
              <a:gdLst>
                <a:gd name="connsiteX0" fmla="*/ 12993 w 1396387"/>
                <a:gd name="connsiteY0" fmla="*/ 151744 h 535520"/>
                <a:gd name="connsiteX1" fmla="*/ 70860 w 1396387"/>
                <a:gd name="connsiteY1" fmla="*/ 14061 h 535520"/>
                <a:gd name="connsiteX2" fmla="*/ 164967 w 1396387"/>
                <a:gd name="connsiteY2" fmla="*/ 24 h 535520"/>
                <a:gd name="connsiteX3" fmla="*/ 384190 w 1396387"/>
                <a:gd name="connsiteY3" fmla="*/ 11700 h 535520"/>
                <a:gd name="connsiteX4" fmla="*/ 622998 w 1396387"/>
                <a:gd name="connsiteY4" fmla="*/ 48003 h 535520"/>
                <a:gd name="connsiteX5" fmla="*/ 748177 w 1396387"/>
                <a:gd name="connsiteY5" fmla="*/ 79967 h 535520"/>
                <a:gd name="connsiteX6" fmla="*/ 998470 w 1396387"/>
                <a:gd name="connsiteY6" fmla="*/ 144152 h 535520"/>
                <a:gd name="connsiteX7" fmla="*/ 1327429 w 1396387"/>
                <a:gd name="connsiteY7" fmla="*/ 308504 h 535520"/>
                <a:gd name="connsiteX8" fmla="*/ 1374260 w 1396387"/>
                <a:gd name="connsiteY8" fmla="*/ 356036 h 535520"/>
                <a:gd name="connsiteX9" fmla="*/ 1319773 w 1396387"/>
                <a:gd name="connsiteY9" fmla="*/ 515986 h 535520"/>
                <a:gd name="connsiteX10" fmla="*/ 1175519 w 1396387"/>
                <a:gd name="connsiteY10" fmla="*/ 535510 h 535520"/>
                <a:gd name="connsiteX11" fmla="*/ 884775 w 1396387"/>
                <a:gd name="connsiteY11" fmla="*/ 508266 h 535520"/>
                <a:gd name="connsiteX12" fmla="*/ 707343 w 1396387"/>
                <a:gd name="connsiteY12" fmla="*/ 478918 h 535520"/>
                <a:gd name="connsiteX13" fmla="*/ 262520 w 1396387"/>
                <a:gd name="connsiteY13" fmla="*/ 343148 h 535520"/>
                <a:gd name="connsiteX14" fmla="*/ 69521 w 1396387"/>
                <a:gd name="connsiteY14" fmla="*/ 220267 h 535520"/>
                <a:gd name="connsiteX15" fmla="*/ 12993 w 1396387"/>
                <a:gd name="connsiteY15" fmla="*/ 151744 h 535520"/>
                <a:gd name="connsiteX16" fmla="*/ 45595 w 1396387"/>
                <a:gd name="connsiteY16" fmla="*/ 141983 h 535520"/>
                <a:gd name="connsiteX17" fmla="*/ 90767 w 1396387"/>
                <a:gd name="connsiteY17" fmla="*/ 194491 h 535520"/>
                <a:gd name="connsiteX18" fmla="*/ 294357 w 1396387"/>
                <a:gd name="connsiteY18" fmla="*/ 321264 h 535520"/>
                <a:gd name="connsiteX19" fmla="*/ 647243 w 1396387"/>
                <a:gd name="connsiteY19" fmla="*/ 433363 h 535520"/>
                <a:gd name="connsiteX20" fmla="*/ 1035665 w 1396387"/>
                <a:gd name="connsiteY20" fmla="*/ 495634 h 535520"/>
                <a:gd name="connsiteX21" fmla="*/ 1242830 w 1396387"/>
                <a:gd name="connsiteY21" fmla="*/ 497867 h 535520"/>
                <a:gd name="connsiteX22" fmla="*/ 1319454 w 1396387"/>
                <a:gd name="connsiteY22" fmla="*/ 481215 h 535520"/>
                <a:gd name="connsiteX23" fmla="*/ 1361308 w 1396387"/>
                <a:gd name="connsiteY23" fmla="*/ 416648 h 535520"/>
                <a:gd name="connsiteX24" fmla="*/ 1340509 w 1396387"/>
                <a:gd name="connsiteY24" fmla="*/ 366244 h 535520"/>
                <a:gd name="connsiteX25" fmla="*/ 1286150 w 1396387"/>
                <a:gd name="connsiteY25" fmla="*/ 318202 h 535520"/>
                <a:gd name="connsiteX26" fmla="*/ 951448 w 1396387"/>
                <a:gd name="connsiteY26" fmla="*/ 165142 h 535520"/>
                <a:gd name="connsiteX27" fmla="*/ 733822 w 1396387"/>
                <a:gd name="connsiteY27" fmla="*/ 109125 h 535520"/>
                <a:gd name="connsiteX28" fmla="*/ 380425 w 1396387"/>
                <a:gd name="connsiteY28" fmla="*/ 44494 h 535520"/>
                <a:gd name="connsiteX29" fmla="*/ 185193 w 1396387"/>
                <a:gd name="connsiteY29" fmla="*/ 31861 h 535520"/>
                <a:gd name="connsiteX30" fmla="*/ 85088 w 1396387"/>
                <a:gd name="connsiteY30" fmla="*/ 44302 h 535520"/>
                <a:gd name="connsiteX31" fmla="*/ 45595 w 1396387"/>
                <a:gd name="connsiteY31" fmla="*/ 141983 h 5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6387" h="535520">
                  <a:moveTo>
                    <a:pt x="12993" y="151744"/>
                  </a:moveTo>
                  <a:cubicBezTo>
                    <a:pt x="-16931" y="91388"/>
                    <a:pt x="5847" y="36008"/>
                    <a:pt x="70860" y="14061"/>
                  </a:cubicBezTo>
                  <a:cubicBezTo>
                    <a:pt x="101166" y="3788"/>
                    <a:pt x="132939" y="-359"/>
                    <a:pt x="164967" y="24"/>
                  </a:cubicBezTo>
                  <a:cubicBezTo>
                    <a:pt x="188511" y="343"/>
                    <a:pt x="364794" y="9658"/>
                    <a:pt x="384190" y="11700"/>
                  </a:cubicBezTo>
                  <a:cubicBezTo>
                    <a:pt x="464325" y="20058"/>
                    <a:pt x="544394" y="29756"/>
                    <a:pt x="622998" y="48003"/>
                  </a:cubicBezTo>
                  <a:cubicBezTo>
                    <a:pt x="664916" y="57765"/>
                    <a:pt x="706451" y="69249"/>
                    <a:pt x="748177" y="79967"/>
                  </a:cubicBezTo>
                  <a:cubicBezTo>
                    <a:pt x="831628" y="101405"/>
                    <a:pt x="914889" y="123289"/>
                    <a:pt x="998470" y="144152"/>
                  </a:cubicBezTo>
                  <a:cubicBezTo>
                    <a:pt x="1120585" y="174649"/>
                    <a:pt x="1227325" y="235324"/>
                    <a:pt x="1327429" y="308504"/>
                  </a:cubicBezTo>
                  <a:cubicBezTo>
                    <a:pt x="1345230" y="321519"/>
                    <a:pt x="1361372" y="338235"/>
                    <a:pt x="1374260" y="356036"/>
                  </a:cubicBezTo>
                  <a:cubicBezTo>
                    <a:pt x="1419176" y="418179"/>
                    <a:pt x="1393081" y="493720"/>
                    <a:pt x="1319773" y="515986"/>
                  </a:cubicBezTo>
                  <a:cubicBezTo>
                    <a:pt x="1272880" y="530214"/>
                    <a:pt x="1224646" y="535254"/>
                    <a:pt x="1175519" y="535510"/>
                  </a:cubicBezTo>
                  <a:cubicBezTo>
                    <a:pt x="1077583" y="535956"/>
                    <a:pt x="981116" y="522877"/>
                    <a:pt x="884775" y="508266"/>
                  </a:cubicBezTo>
                  <a:cubicBezTo>
                    <a:pt x="825504" y="499270"/>
                    <a:pt x="766360" y="489381"/>
                    <a:pt x="707343" y="478918"/>
                  </a:cubicBezTo>
                  <a:cubicBezTo>
                    <a:pt x="553455" y="451611"/>
                    <a:pt x="405498" y="405227"/>
                    <a:pt x="262520" y="343148"/>
                  </a:cubicBezTo>
                  <a:cubicBezTo>
                    <a:pt x="191637" y="312332"/>
                    <a:pt x="127453" y="271053"/>
                    <a:pt x="69521" y="220267"/>
                  </a:cubicBezTo>
                  <a:cubicBezTo>
                    <a:pt x="46999" y="200424"/>
                    <a:pt x="26519" y="178860"/>
                    <a:pt x="12993" y="151744"/>
                  </a:cubicBezTo>
                  <a:close/>
                  <a:moveTo>
                    <a:pt x="45595" y="141983"/>
                  </a:moveTo>
                  <a:cubicBezTo>
                    <a:pt x="54718" y="161889"/>
                    <a:pt x="72902" y="178222"/>
                    <a:pt x="90767" y="194491"/>
                  </a:cubicBezTo>
                  <a:cubicBezTo>
                    <a:pt x="150804" y="248977"/>
                    <a:pt x="219518" y="290321"/>
                    <a:pt x="294357" y="321264"/>
                  </a:cubicBezTo>
                  <a:cubicBezTo>
                    <a:pt x="408688" y="368541"/>
                    <a:pt x="525956" y="407524"/>
                    <a:pt x="647243" y="433363"/>
                  </a:cubicBezTo>
                  <a:cubicBezTo>
                    <a:pt x="775610" y="460670"/>
                    <a:pt x="905575" y="478726"/>
                    <a:pt x="1035665" y="495634"/>
                  </a:cubicBezTo>
                  <a:cubicBezTo>
                    <a:pt x="1104571" y="504566"/>
                    <a:pt x="1173796" y="502843"/>
                    <a:pt x="1242830" y="497867"/>
                  </a:cubicBezTo>
                  <a:cubicBezTo>
                    <a:pt x="1268668" y="496017"/>
                    <a:pt x="1294700" y="489190"/>
                    <a:pt x="1319454" y="481215"/>
                  </a:cubicBezTo>
                  <a:cubicBezTo>
                    <a:pt x="1350590" y="471198"/>
                    <a:pt x="1362711" y="449442"/>
                    <a:pt x="1361308" y="416648"/>
                  </a:cubicBezTo>
                  <a:cubicBezTo>
                    <a:pt x="1360479" y="397188"/>
                    <a:pt x="1353460" y="380663"/>
                    <a:pt x="1340509" y="366244"/>
                  </a:cubicBezTo>
                  <a:cubicBezTo>
                    <a:pt x="1324239" y="348189"/>
                    <a:pt x="1306248" y="332047"/>
                    <a:pt x="1286150" y="318202"/>
                  </a:cubicBezTo>
                  <a:cubicBezTo>
                    <a:pt x="1183622" y="247829"/>
                    <a:pt x="1074074" y="193087"/>
                    <a:pt x="951448" y="165142"/>
                  </a:cubicBezTo>
                  <a:cubicBezTo>
                    <a:pt x="878395" y="148490"/>
                    <a:pt x="805980" y="129094"/>
                    <a:pt x="733822" y="109125"/>
                  </a:cubicBezTo>
                  <a:cubicBezTo>
                    <a:pt x="617894" y="77096"/>
                    <a:pt x="500116" y="56042"/>
                    <a:pt x="380425" y="44494"/>
                  </a:cubicBezTo>
                  <a:cubicBezTo>
                    <a:pt x="359945" y="42516"/>
                    <a:pt x="197251" y="31861"/>
                    <a:pt x="185193" y="31861"/>
                  </a:cubicBezTo>
                  <a:cubicBezTo>
                    <a:pt x="151251" y="31797"/>
                    <a:pt x="117499" y="34668"/>
                    <a:pt x="85088" y="44302"/>
                  </a:cubicBezTo>
                  <a:cubicBezTo>
                    <a:pt x="35897" y="58913"/>
                    <a:pt x="21032" y="95152"/>
                    <a:pt x="45595" y="141983"/>
                  </a:cubicBezTo>
                  <a:close/>
                </a:path>
              </a:pathLst>
            </a:custGeom>
            <a:solidFill>
              <a:srgbClr val="6E443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C346F58E-05B9-3054-363B-9DD0F6117A3F}"/>
                </a:ext>
              </a:extLst>
            </p:cNvPr>
            <p:cNvSpPr/>
            <p:nvPr/>
          </p:nvSpPr>
          <p:spPr>
            <a:xfrm>
              <a:off x="12004931" y="1750288"/>
              <a:ext cx="106049" cy="104969"/>
            </a:xfrm>
            <a:custGeom>
              <a:avLst/>
              <a:gdLst>
                <a:gd name="connsiteX0" fmla="*/ 166 w 106049"/>
                <a:gd name="connsiteY0" fmla="*/ 56632 h 104969"/>
                <a:gd name="connsiteX1" fmla="*/ 48909 w 106049"/>
                <a:gd name="connsiteY1" fmla="*/ 168 h 104969"/>
                <a:gd name="connsiteX2" fmla="*/ 105883 w 106049"/>
                <a:gd name="connsiteY2" fmla="*/ 48338 h 104969"/>
                <a:gd name="connsiteX3" fmla="*/ 57140 w 106049"/>
                <a:gd name="connsiteY3" fmla="*/ 104802 h 104969"/>
                <a:gd name="connsiteX4" fmla="*/ 166 w 106049"/>
                <a:gd name="connsiteY4" fmla="*/ 56632 h 10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49" h="104969">
                  <a:moveTo>
                    <a:pt x="166" y="56632"/>
                  </a:moveTo>
                  <a:cubicBezTo>
                    <a:pt x="-2132" y="27730"/>
                    <a:pt x="19751" y="2401"/>
                    <a:pt x="48909" y="168"/>
                  </a:cubicBezTo>
                  <a:cubicBezTo>
                    <a:pt x="78131" y="-2129"/>
                    <a:pt x="103587" y="19436"/>
                    <a:pt x="105883" y="48338"/>
                  </a:cubicBezTo>
                  <a:cubicBezTo>
                    <a:pt x="108181" y="77240"/>
                    <a:pt x="86298" y="102569"/>
                    <a:pt x="57140" y="104802"/>
                  </a:cubicBezTo>
                  <a:cubicBezTo>
                    <a:pt x="27918" y="107099"/>
                    <a:pt x="2398" y="85534"/>
                    <a:pt x="166" y="56632"/>
                  </a:cubicBezTo>
                  <a:close/>
                </a:path>
              </a:pathLst>
            </a:custGeom>
            <a:solidFill>
              <a:srgbClr val="489294"/>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D5FA505F-CF30-05F1-E36D-244DDA937745}"/>
                </a:ext>
              </a:extLst>
            </p:cNvPr>
            <p:cNvSpPr/>
            <p:nvPr/>
          </p:nvSpPr>
          <p:spPr>
            <a:xfrm>
              <a:off x="12271106" y="1342424"/>
              <a:ext cx="443843" cy="1421175"/>
            </a:xfrm>
            <a:custGeom>
              <a:avLst/>
              <a:gdLst>
                <a:gd name="connsiteX0" fmla="*/ 339530 w 443843"/>
                <a:gd name="connsiteY0" fmla="*/ 1386809 h 1421175"/>
                <a:gd name="connsiteX1" fmla="*/ 189213 w 443843"/>
                <a:gd name="connsiteY1" fmla="*/ 1379217 h 1421175"/>
                <a:gd name="connsiteX2" fmla="*/ 144425 w 443843"/>
                <a:gd name="connsiteY2" fmla="*/ 1296083 h 1421175"/>
                <a:gd name="connsiteX3" fmla="*/ 82282 w 443843"/>
                <a:gd name="connsiteY3" fmla="*/ 1087580 h 1421175"/>
                <a:gd name="connsiteX4" fmla="*/ 37112 w 443843"/>
                <a:gd name="connsiteY4" fmla="*/ 852599 h 1421175"/>
                <a:gd name="connsiteX5" fmla="*/ 25691 w 443843"/>
                <a:gd name="connsiteY5" fmla="*/ 725060 h 1421175"/>
                <a:gd name="connsiteX6" fmla="*/ 3169 w 443843"/>
                <a:gd name="connsiteY6" fmla="*/ 469919 h 1421175"/>
                <a:gd name="connsiteX7" fmla="*/ 49617 w 443843"/>
                <a:gd name="connsiteY7" fmla="*/ 107654 h 1421175"/>
                <a:gd name="connsiteX8" fmla="*/ 79220 w 443843"/>
                <a:gd name="connsiteY8" fmla="*/ 47936 h 1421175"/>
                <a:gd name="connsiteX9" fmla="*/ 249571 w 443843"/>
                <a:gd name="connsiteY9" fmla="*/ 44874 h 1421175"/>
                <a:gd name="connsiteX10" fmla="*/ 316307 w 443843"/>
                <a:gd name="connsiteY10" fmla="*/ 172923 h 1421175"/>
                <a:gd name="connsiteX11" fmla="*/ 387445 w 443843"/>
                <a:gd name="connsiteY11" fmla="*/ 453330 h 1421175"/>
                <a:gd name="connsiteX12" fmla="*/ 418771 w 443843"/>
                <a:gd name="connsiteY12" fmla="*/ 628720 h 1421175"/>
                <a:gd name="connsiteX13" fmla="*/ 438167 w 443843"/>
                <a:gd name="connsiteY13" fmla="*/ 1089494 h 1421175"/>
                <a:gd name="connsiteX14" fmla="*/ 385722 w 443843"/>
                <a:gd name="connsiteY14" fmla="*/ 1310949 h 1421175"/>
                <a:gd name="connsiteX15" fmla="*/ 339530 w 443843"/>
                <a:gd name="connsiteY15" fmla="*/ 1386809 h 1421175"/>
                <a:gd name="connsiteX16" fmla="*/ 319369 w 443843"/>
                <a:gd name="connsiteY16" fmla="*/ 1359693 h 1421175"/>
                <a:gd name="connsiteX17" fmla="*/ 354205 w 443843"/>
                <a:gd name="connsiteY17" fmla="*/ 1299848 h 1421175"/>
                <a:gd name="connsiteX18" fmla="*/ 406841 w 443843"/>
                <a:gd name="connsiteY18" fmla="*/ 1067227 h 1421175"/>
                <a:gd name="connsiteX19" fmla="*/ 395612 w 443843"/>
                <a:gd name="connsiteY19" fmla="*/ 700242 h 1421175"/>
                <a:gd name="connsiteX20" fmla="*/ 325111 w 443843"/>
                <a:gd name="connsiteY20" fmla="*/ 316859 h 1421175"/>
                <a:gd name="connsiteX21" fmla="*/ 258055 w 443843"/>
                <a:gd name="connsiteY21" fmla="*/ 122839 h 1421175"/>
                <a:gd name="connsiteX22" fmla="*/ 216585 w 443843"/>
                <a:gd name="connsiteY22" fmla="*/ 56932 h 1421175"/>
                <a:gd name="connsiteX23" fmla="*/ 141171 w 443843"/>
                <a:gd name="connsiteY23" fmla="*/ 39642 h 1421175"/>
                <a:gd name="connsiteX24" fmla="*/ 100147 w 443843"/>
                <a:gd name="connsiteY24" fmla="*/ 76008 h 1421175"/>
                <a:gd name="connsiteX25" fmla="*/ 72648 w 443843"/>
                <a:gd name="connsiteY25" fmla="*/ 142936 h 1421175"/>
                <a:gd name="connsiteX26" fmla="*/ 38771 w 443843"/>
                <a:gd name="connsiteY26" fmla="*/ 506796 h 1421175"/>
                <a:gd name="connsiteX27" fmla="*/ 58167 w 443843"/>
                <a:gd name="connsiteY27" fmla="*/ 728697 h 1421175"/>
                <a:gd name="connsiteX28" fmla="*/ 114694 w 443843"/>
                <a:gd name="connsiteY28" fmla="*/ 1080179 h 1421175"/>
                <a:gd name="connsiteX29" fmla="*/ 167841 w 443843"/>
                <a:gd name="connsiteY29" fmla="*/ 1266607 h 1421175"/>
                <a:gd name="connsiteX30" fmla="*/ 213075 w 443843"/>
                <a:gd name="connsiteY30" fmla="*/ 1355801 h 1421175"/>
                <a:gd name="connsiteX31" fmla="*/ 319369 w 443843"/>
                <a:gd name="connsiteY31" fmla="*/ 1359693 h 142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3843" h="1421175">
                  <a:moveTo>
                    <a:pt x="339530" y="1386809"/>
                  </a:moveTo>
                  <a:cubicBezTo>
                    <a:pt x="292126" y="1435106"/>
                    <a:pt x="231834" y="1432427"/>
                    <a:pt x="189213" y="1379217"/>
                  </a:cubicBezTo>
                  <a:cubicBezTo>
                    <a:pt x="169372" y="1354398"/>
                    <a:pt x="154761" y="1326134"/>
                    <a:pt x="144425" y="1296083"/>
                  </a:cubicBezTo>
                  <a:cubicBezTo>
                    <a:pt x="136833" y="1274008"/>
                    <a:pt x="86877" y="1106402"/>
                    <a:pt x="82282" y="1087580"/>
                  </a:cubicBezTo>
                  <a:cubicBezTo>
                    <a:pt x="63461" y="1009934"/>
                    <a:pt x="45980" y="932032"/>
                    <a:pt x="37112" y="852599"/>
                  </a:cubicBezTo>
                  <a:cubicBezTo>
                    <a:pt x="32391" y="810172"/>
                    <a:pt x="29456" y="767552"/>
                    <a:pt x="25691" y="725060"/>
                  </a:cubicBezTo>
                  <a:cubicBezTo>
                    <a:pt x="18227" y="640013"/>
                    <a:pt x="11208" y="554902"/>
                    <a:pt x="3169" y="469919"/>
                  </a:cubicBezTo>
                  <a:cubicBezTo>
                    <a:pt x="-8571" y="345697"/>
                    <a:pt x="13506" y="225687"/>
                    <a:pt x="49617" y="107654"/>
                  </a:cubicBezTo>
                  <a:cubicBezTo>
                    <a:pt x="56061" y="86663"/>
                    <a:pt x="66523" y="65992"/>
                    <a:pt x="79220" y="47936"/>
                  </a:cubicBezTo>
                  <a:cubicBezTo>
                    <a:pt x="123308" y="-14909"/>
                    <a:pt x="203888" y="-15993"/>
                    <a:pt x="249571" y="44874"/>
                  </a:cubicBezTo>
                  <a:cubicBezTo>
                    <a:pt x="278791" y="83856"/>
                    <a:pt x="299654" y="127113"/>
                    <a:pt x="316307" y="172923"/>
                  </a:cubicBezTo>
                  <a:cubicBezTo>
                    <a:pt x="349420" y="264095"/>
                    <a:pt x="369199" y="358521"/>
                    <a:pt x="387445" y="453330"/>
                  </a:cubicBezTo>
                  <a:cubicBezTo>
                    <a:pt x="398674" y="511645"/>
                    <a:pt x="409011" y="570150"/>
                    <a:pt x="418771" y="628720"/>
                  </a:cubicBezTo>
                  <a:cubicBezTo>
                    <a:pt x="444228" y="781461"/>
                    <a:pt x="449524" y="935158"/>
                    <a:pt x="438167" y="1089494"/>
                  </a:cubicBezTo>
                  <a:cubicBezTo>
                    <a:pt x="432553" y="1165992"/>
                    <a:pt x="414688" y="1239810"/>
                    <a:pt x="385722" y="1310949"/>
                  </a:cubicBezTo>
                  <a:cubicBezTo>
                    <a:pt x="374429" y="1338702"/>
                    <a:pt x="360840" y="1365052"/>
                    <a:pt x="339530" y="1386809"/>
                  </a:cubicBezTo>
                  <a:close/>
                  <a:moveTo>
                    <a:pt x="319369" y="1359693"/>
                  </a:moveTo>
                  <a:cubicBezTo>
                    <a:pt x="335256" y="1344509"/>
                    <a:pt x="344698" y="1322050"/>
                    <a:pt x="354205" y="1299848"/>
                  </a:cubicBezTo>
                  <a:cubicBezTo>
                    <a:pt x="385978" y="1225519"/>
                    <a:pt x="402375" y="1147426"/>
                    <a:pt x="406841" y="1067227"/>
                  </a:cubicBezTo>
                  <a:cubicBezTo>
                    <a:pt x="413604" y="944601"/>
                    <a:pt x="411562" y="822102"/>
                    <a:pt x="395612" y="700242"/>
                  </a:cubicBezTo>
                  <a:cubicBezTo>
                    <a:pt x="378705" y="571299"/>
                    <a:pt x="352482" y="443951"/>
                    <a:pt x="325111" y="316859"/>
                  </a:cubicBezTo>
                  <a:cubicBezTo>
                    <a:pt x="310628" y="249548"/>
                    <a:pt x="285810" y="185556"/>
                    <a:pt x="258055" y="122839"/>
                  </a:cubicBezTo>
                  <a:cubicBezTo>
                    <a:pt x="247657" y="99360"/>
                    <a:pt x="232471" y="77412"/>
                    <a:pt x="216585" y="56932"/>
                  </a:cubicBezTo>
                  <a:cubicBezTo>
                    <a:pt x="196615" y="31284"/>
                    <a:pt x="171924" y="27264"/>
                    <a:pt x="141171" y="39642"/>
                  </a:cubicBezTo>
                  <a:cubicBezTo>
                    <a:pt x="122924" y="46979"/>
                    <a:pt x="109526" y="59101"/>
                    <a:pt x="100147" y="76008"/>
                  </a:cubicBezTo>
                  <a:cubicBezTo>
                    <a:pt x="88408" y="97254"/>
                    <a:pt x="79028" y="119457"/>
                    <a:pt x="72648" y="142936"/>
                  </a:cubicBezTo>
                  <a:cubicBezTo>
                    <a:pt x="39983" y="262309"/>
                    <a:pt x="24415" y="382957"/>
                    <a:pt x="38771" y="506796"/>
                  </a:cubicBezTo>
                  <a:cubicBezTo>
                    <a:pt x="47319" y="580550"/>
                    <a:pt x="53062" y="654624"/>
                    <a:pt x="58167" y="728697"/>
                  </a:cubicBezTo>
                  <a:cubicBezTo>
                    <a:pt x="66396" y="847623"/>
                    <a:pt x="85664" y="964635"/>
                    <a:pt x="114694" y="1080179"/>
                  </a:cubicBezTo>
                  <a:cubicBezTo>
                    <a:pt x="119671" y="1099958"/>
                    <a:pt x="163884" y="1255314"/>
                    <a:pt x="167841" y="1266607"/>
                  </a:cubicBezTo>
                  <a:cubicBezTo>
                    <a:pt x="179070" y="1298253"/>
                    <a:pt x="193106" y="1328813"/>
                    <a:pt x="213075" y="1355801"/>
                  </a:cubicBezTo>
                  <a:cubicBezTo>
                    <a:pt x="243509" y="1396698"/>
                    <a:pt x="282939" y="1398357"/>
                    <a:pt x="319369" y="1359693"/>
                  </a:cubicBezTo>
                  <a:close/>
                </a:path>
              </a:pathLst>
            </a:custGeom>
            <a:solidFill>
              <a:srgbClr val="855F4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EB17B8BF-62A2-29D5-80B5-77D34EF6868A}"/>
                </a:ext>
              </a:extLst>
            </p:cNvPr>
            <p:cNvSpPr/>
            <p:nvPr/>
          </p:nvSpPr>
          <p:spPr>
            <a:xfrm>
              <a:off x="12352508" y="2493498"/>
              <a:ext cx="115710" cy="114565"/>
            </a:xfrm>
            <a:custGeom>
              <a:avLst/>
              <a:gdLst>
                <a:gd name="connsiteX0" fmla="*/ 179 w 115710"/>
                <a:gd name="connsiteY0" fmla="*/ 61813 h 114565"/>
                <a:gd name="connsiteX1" fmla="*/ 53388 w 115710"/>
                <a:gd name="connsiteY1" fmla="*/ 180 h 114565"/>
                <a:gd name="connsiteX2" fmla="*/ 115532 w 115710"/>
                <a:gd name="connsiteY2" fmla="*/ 52753 h 114565"/>
                <a:gd name="connsiteX3" fmla="*/ 62321 w 115710"/>
                <a:gd name="connsiteY3" fmla="*/ 114385 h 114565"/>
                <a:gd name="connsiteX4" fmla="*/ 179 w 115710"/>
                <a:gd name="connsiteY4" fmla="*/ 61813 h 11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0" h="114565">
                  <a:moveTo>
                    <a:pt x="179" y="61813"/>
                  </a:moveTo>
                  <a:cubicBezTo>
                    <a:pt x="-2310" y="30295"/>
                    <a:pt x="21487" y="2669"/>
                    <a:pt x="53388" y="180"/>
                  </a:cubicBezTo>
                  <a:cubicBezTo>
                    <a:pt x="85289" y="-2308"/>
                    <a:pt x="113043" y="21235"/>
                    <a:pt x="115532" y="52753"/>
                  </a:cubicBezTo>
                  <a:cubicBezTo>
                    <a:pt x="118020" y="84271"/>
                    <a:pt x="94222" y="111897"/>
                    <a:pt x="62321" y="114385"/>
                  </a:cubicBezTo>
                  <a:cubicBezTo>
                    <a:pt x="30484" y="116873"/>
                    <a:pt x="2666" y="93331"/>
                    <a:pt x="179" y="61813"/>
                  </a:cubicBezTo>
                  <a:close/>
                </a:path>
              </a:pathLst>
            </a:custGeom>
            <a:solidFill>
              <a:srgbClr val="489294"/>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0" name="Freeform: Shape 19">
            <a:extLst>
              <a:ext uri="{FF2B5EF4-FFF2-40B4-BE49-F238E27FC236}">
                <a16:creationId xmlns:a16="http://schemas.microsoft.com/office/drawing/2014/main" id="{83E84A35-40E9-1528-E227-5AF60C7EB0E9}"/>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grpSp>
        <p:nvGrpSpPr>
          <p:cNvPr id="39" name="Graphic 4">
            <a:extLst>
              <a:ext uri="{FF2B5EF4-FFF2-40B4-BE49-F238E27FC236}">
                <a16:creationId xmlns:a16="http://schemas.microsoft.com/office/drawing/2014/main" id="{F992C541-A9B3-DD44-CBB0-E81589207174}"/>
              </a:ext>
            </a:extLst>
          </p:cNvPr>
          <p:cNvGrpSpPr>
            <a:grpSpLocks noChangeAspect="1"/>
          </p:cNvGrpSpPr>
          <p:nvPr/>
        </p:nvGrpSpPr>
        <p:grpSpPr>
          <a:xfrm>
            <a:off x="5353543" y="910191"/>
            <a:ext cx="4866449" cy="5354087"/>
            <a:chOff x="5353543" y="910191"/>
            <a:chExt cx="4866449" cy="5354087"/>
          </a:xfrm>
          <a:solidFill>
            <a:srgbClr val="E1F5ED"/>
          </a:solidFill>
        </p:grpSpPr>
        <p:sp>
          <p:nvSpPr>
            <p:cNvPr id="40" name="Freeform: Shape 39">
              <a:extLst>
                <a:ext uri="{FF2B5EF4-FFF2-40B4-BE49-F238E27FC236}">
                  <a16:creationId xmlns:a16="http://schemas.microsoft.com/office/drawing/2014/main" id="{7B6E8624-D6E4-DA42-C1BD-0AA442BF50A6}"/>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3CF2D395-AFD3-7F95-DCCC-BEF46B2D8EB0}"/>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C57C0FEB-8B1D-9494-C449-5BCFD38DC032}"/>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F5295E4A-CADC-83CD-5193-441243325392}"/>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3B4CAF43-CCE9-F42D-5B2E-DE437F74A7FB}"/>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3EBE5804-6E43-ED2B-3284-DB15C85D4667}"/>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332F03AF-9B50-4EE2-1716-AF938180DD10}"/>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A9739B61-32AF-4168-4111-3815F69B9CC2}"/>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8" name="Graphic 4">
            <a:extLst>
              <a:ext uri="{FF2B5EF4-FFF2-40B4-BE49-F238E27FC236}">
                <a16:creationId xmlns:a16="http://schemas.microsoft.com/office/drawing/2014/main" id="{9542977A-67A2-470A-1394-C9D2D9A44EDC}"/>
              </a:ext>
            </a:extLst>
          </p:cNvPr>
          <p:cNvGrpSpPr/>
          <p:nvPr/>
        </p:nvGrpSpPr>
        <p:grpSpPr>
          <a:xfrm>
            <a:off x="8214007" y="664236"/>
            <a:ext cx="3409621" cy="5010453"/>
            <a:chOff x="8214007" y="664236"/>
            <a:chExt cx="3409621" cy="5010453"/>
          </a:xfrm>
          <a:solidFill>
            <a:srgbClr val="E1F5ED"/>
          </a:solidFill>
        </p:grpSpPr>
        <p:sp>
          <p:nvSpPr>
            <p:cNvPr id="49" name="Freeform: Shape 48">
              <a:extLst>
                <a:ext uri="{FF2B5EF4-FFF2-40B4-BE49-F238E27FC236}">
                  <a16:creationId xmlns:a16="http://schemas.microsoft.com/office/drawing/2014/main" id="{2E70DDAA-FC56-BD0E-0B0B-F0C9FE219114}"/>
                </a:ext>
              </a:extLst>
            </p:cNvPr>
            <p:cNvSpPr/>
            <p:nvPr/>
          </p:nvSpPr>
          <p:spPr>
            <a:xfrm>
              <a:off x="8884058" y="1718619"/>
              <a:ext cx="1660304" cy="3956070"/>
            </a:xfrm>
            <a:custGeom>
              <a:avLst/>
              <a:gdLst>
                <a:gd name="connsiteX0" fmla="*/ 72414 w 1660304"/>
                <a:gd name="connsiteY0" fmla="*/ 3956071 h 3956070"/>
                <a:gd name="connsiteX1" fmla="*/ 0 w 1660304"/>
                <a:gd name="connsiteY1" fmla="*/ 3876511 h 3956070"/>
                <a:gd name="connsiteX2" fmla="*/ 962828 w 1660304"/>
                <a:gd name="connsiteY2" fmla="*/ 2033479 h 3956070"/>
                <a:gd name="connsiteX3" fmla="*/ 1176945 w 1660304"/>
                <a:gd name="connsiteY3" fmla="*/ 1290511 h 3956070"/>
                <a:gd name="connsiteX4" fmla="*/ 1557648 w 1660304"/>
                <a:gd name="connsiteY4" fmla="*/ 0 h 3956070"/>
                <a:gd name="connsiteX5" fmla="*/ 1660304 w 1660304"/>
                <a:gd name="connsiteY5" fmla="*/ 32347 h 3956070"/>
                <a:gd name="connsiteX6" fmla="*/ 1280494 w 1660304"/>
                <a:gd name="connsiteY6" fmla="*/ 1319924 h 3956070"/>
                <a:gd name="connsiteX7" fmla="*/ 1065994 w 1660304"/>
                <a:gd name="connsiteY7" fmla="*/ 2064104 h 3956070"/>
                <a:gd name="connsiteX8" fmla="*/ 72414 w 1660304"/>
                <a:gd name="connsiteY8" fmla="*/ 3956071 h 395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304" h="3956070">
                  <a:moveTo>
                    <a:pt x="72414" y="3956071"/>
                  </a:moveTo>
                  <a:lnTo>
                    <a:pt x="0" y="3876511"/>
                  </a:lnTo>
                  <a:cubicBezTo>
                    <a:pt x="505180" y="3416949"/>
                    <a:pt x="779909" y="2650120"/>
                    <a:pt x="962828" y="2033479"/>
                  </a:cubicBezTo>
                  <a:cubicBezTo>
                    <a:pt x="1036008" y="1786759"/>
                    <a:pt x="1104466" y="1545717"/>
                    <a:pt x="1176945" y="1290511"/>
                  </a:cubicBezTo>
                  <a:cubicBezTo>
                    <a:pt x="1294084" y="877971"/>
                    <a:pt x="1415243" y="451459"/>
                    <a:pt x="1557648" y="0"/>
                  </a:cubicBezTo>
                  <a:lnTo>
                    <a:pt x="1660304" y="32347"/>
                  </a:lnTo>
                  <a:cubicBezTo>
                    <a:pt x="1518346" y="482339"/>
                    <a:pt x="1397443" y="908149"/>
                    <a:pt x="1280494" y="1319924"/>
                  </a:cubicBezTo>
                  <a:cubicBezTo>
                    <a:pt x="1207888" y="1575448"/>
                    <a:pt x="1139366" y="1816809"/>
                    <a:pt x="1065994" y="2064104"/>
                  </a:cubicBezTo>
                  <a:cubicBezTo>
                    <a:pt x="879120" y="2694143"/>
                    <a:pt x="597245" y="3478645"/>
                    <a:pt x="72414" y="3956071"/>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Shape 49">
              <a:extLst>
                <a:ext uri="{FF2B5EF4-FFF2-40B4-BE49-F238E27FC236}">
                  <a16:creationId xmlns:a16="http://schemas.microsoft.com/office/drawing/2014/main" id="{F0DD685A-BA19-E042-5F28-7E436BC4B665}"/>
                </a:ext>
              </a:extLst>
            </p:cNvPr>
            <p:cNvSpPr/>
            <p:nvPr/>
          </p:nvSpPr>
          <p:spPr>
            <a:xfrm>
              <a:off x="8708067" y="2207912"/>
              <a:ext cx="928638" cy="2351720"/>
            </a:xfrm>
            <a:custGeom>
              <a:avLst/>
              <a:gdLst>
                <a:gd name="connsiteX0" fmla="*/ 919916 w 928638"/>
                <a:gd name="connsiteY0" fmla="*/ 2351720 h 2351720"/>
                <a:gd name="connsiteX1" fmla="*/ 888909 w 928638"/>
                <a:gd name="connsiteY1" fmla="*/ 2331623 h 2351720"/>
                <a:gd name="connsiteX2" fmla="*/ 28099 w 928638"/>
                <a:gd name="connsiteY2" fmla="*/ 0 h 2351720"/>
                <a:gd name="connsiteX3" fmla="*/ 72634 w 928638"/>
                <a:gd name="connsiteY3" fmla="*/ 30816 h 2351720"/>
                <a:gd name="connsiteX4" fmla="*/ 680725 w 928638"/>
                <a:gd name="connsiteY4" fmla="*/ 1003915 h 2351720"/>
                <a:gd name="connsiteX5" fmla="*/ 919916 w 928638"/>
                <a:gd name="connsiteY5" fmla="*/ 2351720 h 23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38" h="2351720">
                  <a:moveTo>
                    <a:pt x="919916" y="2351720"/>
                  </a:moveTo>
                  <a:cubicBezTo>
                    <a:pt x="909516" y="2345851"/>
                    <a:pt x="899181" y="2339088"/>
                    <a:pt x="888909" y="2331623"/>
                  </a:cubicBezTo>
                  <a:cubicBezTo>
                    <a:pt x="343980" y="1936054"/>
                    <a:pt x="-120685" y="979990"/>
                    <a:pt x="28099" y="0"/>
                  </a:cubicBezTo>
                  <a:cubicBezTo>
                    <a:pt x="43284" y="10017"/>
                    <a:pt x="58150" y="20289"/>
                    <a:pt x="72634" y="30816"/>
                  </a:cubicBezTo>
                  <a:cubicBezTo>
                    <a:pt x="396808" y="266115"/>
                    <a:pt x="551910" y="630677"/>
                    <a:pt x="680725" y="1003915"/>
                  </a:cubicBezTo>
                  <a:cubicBezTo>
                    <a:pt x="828935" y="1433299"/>
                    <a:pt x="964832" y="1893818"/>
                    <a:pt x="919916" y="2351720"/>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Shape 50">
              <a:extLst>
                <a:ext uri="{FF2B5EF4-FFF2-40B4-BE49-F238E27FC236}">
                  <a16:creationId xmlns:a16="http://schemas.microsoft.com/office/drawing/2014/main" id="{DA4585D7-35EB-2AF9-655B-209569E261C3}"/>
                </a:ext>
              </a:extLst>
            </p:cNvPr>
            <p:cNvSpPr/>
            <p:nvPr/>
          </p:nvSpPr>
          <p:spPr>
            <a:xfrm>
              <a:off x="9959750" y="2137156"/>
              <a:ext cx="1576796" cy="1493782"/>
            </a:xfrm>
            <a:custGeom>
              <a:avLst/>
              <a:gdLst>
                <a:gd name="connsiteX0" fmla="*/ 0 w 1576796"/>
                <a:gd name="connsiteY0" fmla="*/ 1493783 h 1493782"/>
                <a:gd name="connsiteX1" fmla="*/ 1572577 w 1576796"/>
                <a:gd name="connsiteY1" fmla="*/ 0 h 1493782"/>
                <a:gd name="connsiteX2" fmla="*/ 1029053 w 1576796"/>
                <a:gd name="connsiteY2" fmla="*/ 840329 h 1493782"/>
                <a:gd name="connsiteX3" fmla="*/ 0 w 1576796"/>
                <a:gd name="connsiteY3" fmla="*/ 1493783 h 1493782"/>
              </a:gdLst>
              <a:ahLst/>
              <a:cxnLst>
                <a:cxn ang="0">
                  <a:pos x="connsiteX0" y="connsiteY0"/>
                </a:cxn>
                <a:cxn ang="0">
                  <a:pos x="connsiteX1" y="connsiteY1"/>
                </a:cxn>
                <a:cxn ang="0">
                  <a:pos x="connsiteX2" y="connsiteY2"/>
                </a:cxn>
                <a:cxn ang="0">
                  <a:pos x="connsiteX3" y="connsiteY3"/>
                </a:cxn>
              </a:cxnLst>
              <a:rect l="l" t="t" r="r" b="b"/>
              <a:pathLst>
                <a:path w="1576796" h="1493782">
                  <a:moveTo>
                    <a:pt x="0" y="1493783"/>
                  </a:moveTo>
                  <a:cubicBezTo>
                    <a:pt x="291062" y="751326"/>
                    <a:pt x="489230" y="560113"/>
                    <a:pt x="1572577" y="0"/>
                  </a:cubicBezTo>
                  <a:cubicBezTo>
                    <a:pt x="1617366" y="369729"/>
                    <a:pt x="1296764" y="636100"/>
                    <a:pt x="1029053" y="840329"/>
                  </a:cubicBezTo>
                  <a:cubicBezTo>
                    <a:pt x="712407" y="1081945"/>
                    <a:pt x="362137" y="1323497"/>
                    <a:pt x="0" y="1493783"/>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466CF5F3-1CB3-B79D-8038-29741B099196}"/>
                </a:ext>
              </a:extLst>
            </p:cNvPr>
            <p:cNvSpPr/>
            <p:nvPr/>
          </p:nvSpPr>
          <p:spPr>
            <a:xfrm>
              <a:off x="9495149" y="4594677"/>
              <a:ext cx="1632997" cy="353427"/>
            </a:xfrm>
            <a:custGeom>
              <a:avLst/>
              <a:gdLst>
                <a:gd name="connsiteX0" fmla="*/ 0 w 1632997"/>
                <a:gd name="connsiteY0" fmla="*/ 277199 h 353427"/>
                <a:gd name="connsiteX1" fmla="*/ 1632997 w 1632997"/>
                <a:gd name="connsiteY1" fmla="*/ 94600 h 353427"/>
                <a:gd name="connsiteX2" fmla="*/ 920336 w 1632997"/>
                <a:gd name="connsiteY2" fmla="*/ 353378 h 353427"/>
                <a:gd name="connsiteX3" fmla="*/ 0 w 1632997"/>
                <a:gd name="connsiteY3" fmla="*/ 277199 h 353427"/>
              </a:gdLst>
              <a:ahLst/>
              <a:cxnLst>
                <a:cxn ang="0">
                  <a:pos x="connsiteX0" y="connsiteY0"/>
                </a:cxn>
                <a:cxn ang="0">
                  <a:pos x="connsiteX1" y="connsiteY1"/>
                </a:cxn>
                <a:cxn ang="0">
                  <a:pos x="connsiteX2" y="connsiteY2"/>
                </a:cxn>
                <a:cxn ang="0">
                  <a:pos x="connsiteX3" y="connsiteY3"/>
                </a:cxn>
              </a:cxnLst>
              <a:rect l="l" t="t" r="r" b="b"/>
              <a:pathLst>
                <a:path w="1632997" h="353427">
                  <a:moveTo>
                    <a:pt x="0" y="277199"/>
                  </a:moveTo>
                  <a:cubicBezTo>
                    <a:pt x="515387" y="-37979"/>
                    <a:pt x="722551" y="-62798"/>
                    <a:pt x="1632997" y="94600"/>
                  </a:cubicBezTo>
                  <a:cubicBezTo>
                    <a:pt x="1490911" y="338385"/>
                    <a:pt x="1175414" y="352549"/>
                    <a:pt x="920336" y="353378"/>
                  </a:cubicBezTo>
                  <a:cubicBezTo>
                    <a:pt x="618555" y="354399"/>
                    <a:pt x="296549" y="339980"/>
                    <a:pt x="0" y="277199"/>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D6FFE09D-6824-148B-F1D1-289213AB26E0}"/>
                </a:ext>
              </a:extLst>
            </p:cNvPr>
            <p:cNvSpPr/>
            <p:nvPr/>
          </p:nvSpPr>
          <p:spPr>
            <a:xfrm>
              <a:off x="8214007" y="3874852"/>
              <a:ext cx="1215809" cy="1107783"/>
            </a:xfrm>
            <a:custGeom>
              <a:avLst/>
              <a:gdLst>
                <a:gd name="connsiteX0" fmla="*/ 1215809 w 1215809"/>
                <a:gd name="connsiteY0" fmla="*/ 1107784 h 1107783"/>
                <a:gd name="connsiteX1" fmla="*/ 2242 w 1215809"/>
                <a:gd name="connsiteY1" fmla="*/ 0 h 1107783"/>
                <a:gd name="connsiteX2" fmla="*/ 426521 w 1215809"/>
                <a:gd name="connsiteY2" fmla="*/ 628316 h 1107783"/>
                <a:gd name="connsiteX3" fmla="*/ 1215809 w 1215809"/>
                <a:gd name="connsiteY3" fmla="*/ 1107784 h 1107783"/>
              </a:gdLst>
              <a:ahLst/>
              <a:cxnLst>
                <a:cxn ang="0">
                  <a:pos x="connsiteX0" y="connsiteY0"/>
                </a:cxn>
                <a:cxn ang="0">
                  <a:pos x="connsiteX1" y="connsiteY1"/>
                </a:cxn>
                <a:cxn ang="0">
                  <a:pos x="connsiteX2" y="connsiteY2"/>
                </a:cxn>
                <a:cxn ang="0">
                  <a:pos x="connsiteX3" y="connsiteY3"/>
                </a:cxn>
              </a:cxnLst>
              <a:rect l="l" t="t" r="r" b="b"/>
              <a:pathLst>
                <a:path w="1215809" h="1107783">
                  <a:moveTo>
                    <a:pt x="1215809" y="1107784"/>
                  </a:moveTo>
                  <a:cubicBezTo>
                    <a:pt x="984210" y="549777"/>
                    <a:pt x="831214" y="407946"/>
                    <a:pt x="2242" y="0"/>
                  </a:cubicBezTo>
                  <a:cubicBezTo>
                    <a:pt x="-26149" y="280726"/>
                    <a:pt x="220698" y="477681"/>
                    <a:pt x="426521" y="628316"/>
                  </a:cubicBezTo>
                  <a:cubicBezTo>
                    <a:pt x="670052" y="806577"/>
                    <a:pt x="938975" y="984200"/>
                    <a:pt x="1215809" y="1107784"/>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Freeform: Shape 53">
              <a:extLst>
                <a:ext uri="{FF2B5EF4-FFF2-40B4-BE49-F238E27FC236}">
                  <a16:creationId xmlns:a16="http://schemas.microsoft.com/office/drawing/2014/main" id="{F82B35EB-0D5E-53AA-DD63-88E232982B19}"/>
                </a:ext>
              </a:extLst>
            </p:cNvPr>
            <p:cNvSpPr/>
            <p:nvPr/>
          </p:nvSpPr>
          <p:spPr>
            <a:xfrm>
              <a:off x="9511132" y="1423665"/>
              <a:ext cx="494994" cy="2161400"/>
            </a:xfrm>
            <a:custGeom>
              <a:avLst/>
              <a:gdLst>
                <a:gd name="connsiteX0" fmla="*/ 375374 w 494994"/>
                <a:gd name="connsiteY0" fmla="*/ 2160699 h 2161400"/>
                <a:gd name="connsiteX1" fmla="*/ 375055 w 494994"/>
                <a:gd name="connsiteY1" fmla="*/ 2161018 h 2161400"/>
                <a:gd name="connsiteX2" fmla="*/ 374353 w 494994"/>
                <a:gd name="connsiteY2" fmla="*/ 2161337 h 2161400"/>
                <a:gd name="connsiteX3" fmla="*/ 374289 w 494994"/>
                <a:gd name="connsiteY3" fmla="*/ 2161401 h 2161400"/>
                <a:gd name="connsiteX4" fmla="*/ 172358 w 494994"/>
                <a:gd name="connsiteY4" fmla="*/ 0 h 2161400"/>
                <a:gd name="connsiteX5" fmla="*/ 226526 w 494994"/>
                <a:gd name="connsiteY5" fmla="*/ 94618 h 2161400"/>
                <a:gd name="connsiteX6" fmla="*/ 375374 w 494994"/>
                <a:gd name="connsiteY6" fmla="*/ 2160699 h 21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994" h="2161400">
                  <a:moveTo>
                    <a:pt x="375374" y="2160699"/>
                  </a:moveTo>
                  <a:cubicBezTo>
                    <a:pt x="375310" y="2160891"/>
                    <a:pt x="375246" y="2160954"/>
                    <a:pt x="375055" y="2161018"/>
                  </a:cubicBezTo>
                  <a:cubicBezTo>
                    <a:pt x="374864" y="2161146"/>
                    <a:pt x="374609" y="2161210"/>
                    <a:pt x="374353" y="2161337"/>
                  </a:cubicBezTo>
                  <a:cubicBezTo>
                    <a:pt x="374353" y="2161337"/>
                    <a:pt x="374289" y="2161337"/>
                    <a:pt x="374289" y="2161401"/>
                  </a:cubicBezTo>
                  <a:cubicBezTo>
                    <a:pt x="-176827" y="962126"/>
                    <a:pt x="-5074" y="566110"/>
                    <a:pt x="172358" y="0"/>
                  </a:cubicBezTo>
                  <a:cubicBezTo>
                    <a:pt x="191371" y="31327"/>
                    <a:pt x="209427" y="62908"/>
                    <a:pt x="226526" y="94618"/>
                  </a:cubicBezTo>
                  <a:cubicBezTo>
                    <a:pt x="574244" y="739012"/>
                    <a:pt x="538706" y="1460287"/>
                    <a:pt x="375374" y="2160699"/>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Shape 54">
              <a:extLst>
                <a:ext uri="{FF2B5EF4-FFF2-40B4-BE49-F238E27FC236}">
                  <a16:creationId xmlns:a16="http://schemas.microsoft.com/office/drawing/2014/main" id="{45F550A1-00A1-936C-59B0-1B6916728E39}"/>
                </a:ext>
              </a:extLst>
            </p:cNvPr>
            <p:cNvSpPr/>
            <p:nvPr/>
          </p:nvSpPr>
          <p:spPr>
            <a:xfrm>
              <a:off x="10210682" y="664236"/>
              <a:ext cx="722688" cy="1916084"/>
            </a:xfrm>
            <a:custGeom>
              <a:avLst/>
              <a:gdLst>
                <a:gd name="connsiteX0" fmla="*/ 0 w 722688"/>
                <a:gd name="connsiteY0" fmla="*/ 1916084 h 1916084"/>
                <a:gd name="connsiteX1" fmla="*/ 616194 w 722688"/>
                <a:gd name="connsiteY1" fmla="*/ 0 h 1916084"/>
                <a:gd name="connsiteX2" fmla="*/ 389827 w 722688"/>
                <a:gd name="connsiteY2" fmla="*/ 1445230 h 1916084"/>
                <a:gd name="connsiteX3" fmla="*/ 0 w 722688"/>
                <a:gd name="connsiteY3" fmla="*/ 1916084 h 1916084"/>
              </a:gdLst>
              <a:ahLst/>
              <a:cxnLst>
                <a:cxn ang="0">
                  <a:pos x="connsiteX0" y="connsiteY0"/>
                </a:cxn>
                <a:cxn ang="0">
                  <a:pos x="connsiteX1" y="connsiteY1"/>
                </a:cxn>
                <a:cxn ang="0">
                  <a:pos x="connsiteX2" y="connsiteY2"/>
                </a:cxn>
                <a:cxn ang="0">
                  <a:pos x="connsiteX3" y="connsiteY3"/>
                </a:cxn>
              </a:cxnLst>
              <a:rect l="l" t="t" r="r" b="b"/>
              <a:pathLst>
                <a:path w="722688" h="1916084">
                  <a:moveTo>
                    <a:pt x="0" y="1916084"/>
                  </a:moveTo>
                  <a:cubicBezTo>
                    <a:pt x="9889" y="1101787"/>
                    <a:pt x="111907" y="653390"/>
                    <a:pt x="616194" y="0"/>
                  </a:cubicBezTo>
                  <a:cubicBezTo>
                    <a:pt x="830247" y="556285"/>
                    <a:pt x="704814" y="951726"/>
                    <a:pt x="389827" y="1445230"/>
                  </a:cubicBezTo>
                  <a:cubicBezTo>
                    <a:pt x="278238" y="1620046"/>
                    <a:pt x="136024" y="1761876"/>
                    <a:pt x="0" y="1916084"/>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Freeform: Shape 55">
              <a:extLst>
                <a:ext uri="{FF2B5EF4-FFF2-40B4-BE49-F238E27FC236}">
                  <a16:creationId xmlns:a16="http://schemas.microsoft.com/office/drawing/2014/main" id="{92837380-A40B-705F-32FD-AE4A1B36C6A8}"/>
                </a:ext>
              </a:extLst>
            </p:cNvPr>
            <p:cNvSpPr/>
            <p:nvPr/>
          </p:nvSpPr>
          <p:spPr>
            <a:xfrm>
              <a:off x="9708564" y="3324947"/>
              <a:ext cx="1915063" cy="1045960"/>
            </a:xfrm>
            <a:custGeom>
              <a:avLst/>
              <a:gdLst>
                <a:gd name="connsiteX0" fmla="*/ 0 w 1915063"/>
                <a:gd name="connsiteY0" fmla="*/ 1045961 h 1045960"/>
                <a:gd name="connsiteX1" fmla="*/ 1915064 w 1915063"/>
                <a:gd name="connsiteY1" fmla="*/ 0 h 1045960"/>
                <a:gd name="connsiteX2" fmla="*/ 175198 w 1915063"/>
                <a:gd name="connsiteY2" fmla="*/ 1035880 h 1045960"/>
                <a:gd name="connsiteX3" fmla="*/ 0 w 1915063"/>
                <a:gd name="connsiteY3" fmla="*/ 1045961 h 1045960"/>
              </a:gdLst>
              <a:ahLst/>
              <a:cxnLst>
                <a:cxn ang="0">
                  <a:pos x="connsiteX0" y="connsiteY0"/>
                </a:cxn>
                <a:cxn ang="0">
                  <a:pos x="connsiteX1" y="connsiteY1"/>
                </a:cxn>
                <a:cxn ang="0">
                  <a:pos x="connsiteX2" y="connsiteY2"/>
                </a:cxn>
                <a:cxn ang="0">
                  <a:pos x="connsiteX3" y="connsiteY3"/>
                </a:cxn>
              </a:cxnLst>
              <a:rect l="l" t="t" r="r" b="b"/>
              <a:pathLst>
                <a:path w="1915063" h="1045960">
                  <a:moveTo>
                    <a:pt x="0" y="1045961"/>
                  </a:moveTo>
                  <a:cubicBezTo>
                    <a:pt x="485401" y="464793"/>
                    <a:pt x="1201891" y="197593"/>
                    <a:pt x="1915064" y="0"/>
                  </a:cubicBezTo>
                  <a:cubicBezTo>
                    <a:pt x="1842203" y="575935"/>
                    <a:pt x="703538" y="983180"/>
                    <a:pt x="175198" y="1035880"/>
                  </a:cubicBezTo>
                  <a:cubicBezTo>
                    <a:pt x="116948" y="1041749"/>
                    <a:pt x="58506" y="1045195"/>
                    <a:pt x="0" y="1045961"/>
                  </a:cubicBezTo>
                  <a:close/>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06" name="Picture 205">
            <a:extLst>
              <a:ext uri="{FF2B5EF4-FFF2-40B4-BE49-F238E27FC236}">
                <a16:creationId xmlns:a16="http://schemas.microsoft.com/office/drawing/2014/main" id="{0C8327D4-29FE-D558-3181-3FEE04730468}"/>
              </a:ext>
            </a:extLst>
          </p:cNvPr>
          <p:cNvPicPr>
            <a:picLocks noChangeAspect="1"/>
          </p:cNvPicPr>
          <p:nvPr/>
        </p:nvPicPr>
        <p:blipFill>
          <a:blip r:embed="rId2"/>
          <a:stretch>
            <a:fillRect/>
          </a:stretch>
        </p:blipFill>
        <p:spPr>
          <a:xfrm>
            <a:off x="7543800" y="3581400"/>
            <a:ext cx="2247900" cy="2543499"/>
          </a:xfrm>
          <a:prstGeom prst="rect">
            <a:avLst/>
          </a:prstGeom>
        </p:spPr>
      </p:pic>
      <p:grpSp>
        <p:nvGrpSpPr>
          <p:cNvPr id="172" name="Graphic 4">
            <a:extLst>
              <a:ext uri="{FF2B5EF4-FFF2-40B4-BE49-F238E27FC236}">
                <a16:creationId xmlns:a16="http://schemas.microsoft.com/office/drawing/2014/main" id="{C9485438-50E9-E5A6-4314-E15471CEF609}"/>
              </a:ext>
            </a:extLst>
          </p:cNvPr>
          <p:cNvGrpSpPr/>
          <p:nvPr/>
        </p:nvGrpSpPr>
        <p:grpSpPr>
          <a:xfrm>
            <a:off x="10952497" y="2751619"/>
            <a:ext cx="702286" cy="999534"/>
            <a:chOff x="10952497" y="2751619"/>
            <a:chExt cx="702286" cy="999534"/>
          </a:xfrm>
        </p:grpSpPr>
        <p:sp>
          <p:nvSpPr>
            <p:cNvPr id="173" name="Freeform: Shape 172">
              <a:extLst>
                <a:ext uri="{FF2B5EF4-FFF2-40B4-BE49-F238E27FC236}">
                  <a16:creationId xmlns:a16="http://schemas.microsoft.com/office/drawing/2014/main" id="{BC8793A7-F62F-6938-CA61-81450E9E4E3E}"/>
                </a:ext>
              </a:extLst>
            </p:cNvPr>
            <p:cNvSpPr/>
            <p:nvPr/>
          </p:nvSpPr>
          <p:spPr>
            <a:xfrm>
              <a:off x="10952497" y="3013784"/>
              <a:ext cx="702286" cy="737369"/>
            </a:xfrm>
            <a:custGeom>
              <a:avLst/>
              <a:gdLst>
                <a:gd name="connsiteX0" fmla="*/ 664942 w 702286"/>
                <a:gd name="connsiteY0" fmla="*/ 385300 h 737369"/>
                <a:gd name="connsiteX1" fmla="*/ 666729 w 702286"/>
                <a:gd name="connsiteY1" fmla="*/ 381918 h 737369"/>
                <a:gd name="connsiteX2" fmla="*/ 605798 w 702286"/>
                <a:gd name="connsiteY2" fmla="*/ 215907 h 737369"/>
                <a:gd name="connsiteX3" fmla="*/ 601778 w 702286"/>
                <a:gd name="connsiteY3" fmla="*/ 214248 h 737369"/>
                <a:gd name="connsiteX4" fmla="*/ 503396 w 702286"/>
                <a:gd name="connsiteY4" fmla="*/ 16400 h 737369"/>
                <a:gd name="connsiteX5" fmla="*/ 268671 w 702286"/>
                <a:gd name="connsiteY5" fmla="*/ 102532 h 737369"/>
                <a:gd name="connsiteX6" fmla="*/ 253103 w 702286"/>
                <a:gd name="connsiteY6" fmla="*/ 161995 h 737369"/>
                <a:gd name="connsiteX7" fmla="*/ 251125 w 702286"/>
                <a:gd name="connsiteY7" fmla="*/ 160974 h 737369"/>
                <a:gd name="connsiteX8" fmla="*/ 16400 w 702286"/>
                <a:gd name="connsiteY8" fmla="*/ 247106 h 737369"/>
                <a:gd name="connsiteX9" fmla="*/ 102532 w 702286"/>
                <a:gd name="connsiteY9" fmla="*/ 481832 h 737369"/>
                <a:gd name="connsiteX10" fmla="*/ 105786 w 702286"/>
                <a:gd name="connsiteY10" fmla="*/ 483107 h 737369"/>
                <a:gd name="connsiteX11" fmla="*/ 78734 w 702286"/>
                <a:gd name="connsiteY11" fmla="*/ 523047 h 737369"/>
                <a:gd name="connsiteX12" fmla="*/ 152297 w 702286"/>
                <a:gd name="connsiteY12" fmla="*/ 723384 h 737369"/>
                <a:gd name="connsiteX13" fmla="*/ 347466 w 702286"/>
                <a:gd name="connsiteY13" fmla="*/ 659774 h 737369"/>
                <a:gd name="connsiteX14" fmla="*/ 402335 w 702286"/>
                <a:gd name="connsiteY14" fmla="*/ 696587 h 737369"/>
                <a:gd name="connsiteX15" fmla="*/ 682807 w 702286"/>
                <a:gd name="connsiteY15" fmla="*/ 593611 h 737369"/>
                <a:gd name="connsiteX16" fmla="*/ 664942 w 702286"/>
                <a:gd name="connsiteY16" fmla="*/ 385300 h 7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286" h="737369">
                  <a:moveTo>
                    <a:pt x="664942" y="385300"/>
                  </a:moveTo>
                  <a:cubicBezTo>
                    <a:pt x="665515" y="384152"/>
                    <a:pt x="666154" y="383067"/>
                    <a:pt x="666729" y="381918"/>
                  </a:cubicBezTo>
                  <a:cubicBezTo>
                    <a:pt x="695757" y="319265"/>
                    <a:pt x="668451" y="244937"/>
                    <a:pt x="605798" y="215907"/>
                  </a:cubicBezTo>
                  <a:cubicBezTo>
                    <a:pt x="604458" y="215269"/>
                    <a:pt x="603119" y="214822"/>
                    <a:pt x="601778" y="214248"/>
                  </a:cubicBezTo>
                  <a:cubicBezTo>
                    <a:pt x="619005" y="135135"/>
                    <a:pt x="579958" y="51810"/>
                    <a:pt x="503396" y="16400"/>
                  </a:cubicBezTo>
                  <a:cubicBezTo>
                    <a:pt x="414776" y="-24624"/>
                    <a:pt x="309695" y="13976"/>
                    <a:pt x="268671" y="102532"/>
                  </a:cubicBezTo>
                  <a:cubicBezTo>
                    <a:pt x="259739" y="121864"/>
                    <a:pt x="254762" y="141897"/>
                    <a:pt x="253103" y="161995"/>
                  </a:cubicBezTo>
                  <a:cubicBezTo>
                    <a:pt x="252402" y="161676"/>
                    <a:pt x="251828" y="161293"/>
                    <a:pt x="251125" y="160974"/>
                  </a:cubicBezTo>
                  <a:cubicBezTo>
                    <a:pt x="162506" y="119950"/>
                    <a:pt x="57424" y="158550"/>
                    <a:pt x="16400" y="247106"/>
                  </a:cubicBezTo>
                  <a:cubicBezTo>
                    <a:pt x="-24624" y="335726"/>
                    <a:pt x="13976" y="440807"/>
                    <a:pt x="102532" y="481832"/>
                  </a:cubicBezTo>
                  <a:cubicBezTo>
                    <a:pt x="103616" y="482342"/>
                    <a:pt x="104701" y="482661"/>
                    <a:pt x="105786" y="483107"/>
                  </a:cubicBezTo>
                  <a:cubicBezTo>
                    <a:pt x="95003" y="494592"/>
                    <a:pt x="85689" y="507926"/>
                    <a:pt x="78734" y="523047"/>
                  </a:cubicBezTo>
                  <a:cubicBezTo>
                    <a:pt x="43708" y="598652"/>
                    <a:pt x="76629" y="688357"/>
                    <a:pt x="152297" y="723384"/>
                  </a:cubicBezTo>
                  <a:cubicBezTo>
                    <a:pt x="224521" y="756816"/>
                    <a:pt x="309440" y="728233"/>
                    <a:pt x="347466" y="659774"/>
                  </a:cubicBezTo>
                  <a:cubicBezTo>
                    <a:pt x="363289" y="674448"/>
                    <a:pt x="381600" y="687017"/>
                    <a:pt x="402335" y="696587"/>
                  </a:cubicBezTo>
                  <a:cubicBezTo>
                    <a:pt x="508245" y="745587"/>
                    <a:pt x="633806" y="699522"/>
                    <a:pt x="682807" y="593611"/>
                  </a:cubicBezTo>
                  <a:cubicBezTo>
                    <a:pt x="715217" y="523494"/>
                    <a:pt x="705774" y="444763"/>
                    <a:pt x="664942" y="385300"/>
                  </a:cubicBezTo>
                  <a:close/>
                </a:path>
              </a:pathLst>
            </a:custGeom>
            <a:solidFill>
              <a:srgbClr val="B6D9D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Freeform: Shape 173">
              <a:extLst>
                <a:ext uri="{FF2B5EF4-FFF2-40B4-BE49-F238E27FC236}">
                  <a16:creationId xmlns:a16="http://schemas.microsoft.com/office/drawing/2014/main" id="{8371CFCD-C870-0536-3DAE-5521EFE2F871}"/>
                </a:ext>
              </a:extLst>
            </p:cNvPr>
            <p:cNvSpPr/>
            <p:nvPr/>
          </p:nvSpPr>
          <p:spPr>
            <a:xfrm rot="-4142093">
              <a:off x="11047613" y="2820809"/>
              <a:ext cx="163842" cy="163842"/>
            </a:xfrm>
            <a:custGeom>
              <a:avLst/>
              <a:gdLst>
                <a:gd name="connsiteX0" fmla="*/ 163842 w 163842"/>
                <a:gd name="connsiteY0" fmla="*/ 81921 h 163842"/>
                <a:gd name="connsiteX1" fmla="*/ 81921 w 163842"/>
                <a:gd name="connsiteY1" fmla="*/ 163842 h 163842"/>
                <a:gd name="connsiteX2" fmla="*/ 0 w 163842"/>
                <a:gd name="connsiteY2" fmla="*/ 81921 h 163842"/>
                <a:gd name="connsiteX3" fmla="*/ 81921 w 163842"/>
                <a:gd name="connsiteY3" fmla="*/ 0 h 163842"/>
                <a:gd name="connsiteX4" fmla="*/ 163842 w 163842"/>
                <a:gd name="connsiteY4" fmla="*/ 81921 h 1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42" h="163842">
                  <a:moveTo>
                    <a:pt x="163842" y="81921"/>
                  </a:moveTo>
                  <a:cubicBezTo>
                    <a:pt x="163842" y="127165"/>
                    <a:pt x="127165" y="163842"/>
                    <a:pt x="81921" y="163842"/>
                  </a:cubicBezTo>
                  <a:cubicBezTo>
                    <a:pt x="36678" y="163842"/>
                    <a:pt x="0" y="127165"/>
                    <a:pt x="0" y="81921"/>
                  </a:cubicBezTo>
                  <a:cubicBezTo>
                    <a:pt x="0" y="36677"/>
                    <a:pt x="36678" y="0"/>
                    <a:pt x="81921" y="0"/>
                  </a:cubicBezTo>
                  <a:cubicBezTo>
                    <a:pt x="127165" y="0"/>
                    <a:pt x="163842" y="36677"/>
                    <a:pt x="163842" y="81921"/>
                  </a:cubicBezTo>
                  <a:close/>
                </a:path>
              </a:pathLst>
            </a:custGeom>
            <a:solidFill>
              <a:srgbClr val="B6D9D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Freeform: Shape 174">
              <a:extLst>
                <a:ext uri="{FF2B5EF4-FFF2-40B4-BE49-F238E27FC236}">
                  <a16:creationId xmlns:a16="http://schemas.microsoft.com/office/drawing/2014/main" id="{EF43D452-0EB3-40B0-A6BC-9CD667BACFEC}"/>
                </a:ext>
              </a:extLst>
            </p:cNvPr>
            <p:cNvSpPr/>
            <p:nvPr/>
          </p:nvSpPr>
          <p:spPr>
            <a:xfrm>
              <a:off x="11314336" y="2751619"/>
              <a:ext cx="103540" cy="103503"/>
            </a:xfrm>
            <a:custGeom>
              <a:avLst/>
              <a:gdLst>
                <a:gd name="connsiteX0" fmla="*/ 4831 w 103540"/>
                <a:gd name="connsiteY0" fmla="*/ 29995 h 103503"/>
                <a:gd name="connsiteX1" fmla="*/ 73545 w 103540"/>
                <a:gd name="connsiteY1" fmla="*/ 4794 h 103503"/>
                <a:gd name="connsiteX2" fmla="*/ 98747 w 103540"/>
                <a:gd name="connsiteY2" fmla="*/ 73508 h 103503"/>
                <a:gd name="connsiteX3" fmla="*/ 30033 w 103540"/>
                <a:gd name="connsiteY3" fmla="*/ 98709 h 103503"/>
                <a:gd name="connsiteX4" fmla="*/ 4831 w 103540"/>
                <a:gd name="connsiteY4" fmla="*/ 29995 h 103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40" h="103503">
                  <a:moveTo>
                    <a:pt x="4831" y="29995"/>
                  </a:moveTo>
                  <a:cubicBezTo>
                    <a:pt x="16826" y="4092"/>
                    <a:pt x="47578" y="-7201"/>
                    <a:pt x="73545" y="4794"/>
                  </a:cubicBezTo>
                  <a:cubicBezTo>
                    <a:pt x="99449" y="16788"/>
                    <a:pt x="110742" y="47541"/>
                    <a:pt x="98747" y="73508"/>
                  </a:cubicBezTo>
                  <a:cubicBezTo>
                    <a:pt x="86752" y="99411"/>
                    <a:pt x="56000" y="110704"/>
                    <a:pt x="30033" y="98709"/>
                  </a:cubicBezTo>
                  <a:cubicBezTo>
                    <a:pt x="4066" y="86715"/>
                    <a:pt x="-7227" y="55962"/>
                    <a:pt x="4831" y="29995"/>
                  </a:cubicBezTo>
                  <a:close/>
                </a:path>
              </a:pathLst>
            </a:custGeom>
            <a:solidFill>
              <a:srgbClr val="B6D9D9"/>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Freeform: Shape 175">
              <a:extLst>
                <a:ext uri="{FF2B5EF4-FFF2-40B4-BE49-F238E27FC236}">
                  <a16:creationId xmlns:a16="http://schemas.microsoft.com/office/drawing/2014/main" id="{E93E6431-F0BC-B611-4B9E-C569613C2146}"/>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Freeform: Shape 176">
              <a:extLst>
                <a:ext uri="{FF2B5EF4-FFF2-40B4-BE49-F238E27FC236}">
                  <a16:creationId xmlns:a16="http://schemas.microsoft.com/office/drawing/2014/main" id="{C9A3D5E9-BC52-7D46-021D-4A349FD52914}"/>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Freeform: Shape 177">
              <a:extLst>
                <a:ext uri="{FF2B5EF4-FFF2-40B4-BE49-F238E27FC236}">
                  <a16:creationId xmlns:a16="http://schemas.microsoft.com/office/drawing/2014/main" id="{E6149685-FB82-973A-32C3-D990650FEA93}"/>
                </a:ext>
              </a:extLst>
            </p:cNvPr>
            <p:cNvSpPr/>
            <p:nvPr/>
          </p:nvSpPr>
          <p:spPr>
            <a:xfrm>
              <a:off x="11239703" y="3355825"/>
              <a:ext cx="133374" cy="180990"/>
            </a:xfrm>
            <a:custGeom>
              <a:avLst/>
              <a:gdLst>
                <a:gd name="connsiteX0" fmla="*/ 36653 w 133374"/>
                <a:gd name="connsiteY0" fmla="*/ 180879 h 180990"/>
                <a:gd name="connsiteX1" fmla="*/ 5518 w 133374"/>
                <a:gd name="connsiteY1" fmla="*/ 134495 h 180990"/>
                <a:gd name="connsiteX2" fmla="*/ 2392 w 133374"/>
                <a:gd name="connsiteY2" fmla="*/ 81029 h 180990"/>
                <a:gd name="connsiteX3" fmla="*/ 27658 w 133374"/>
                <a:gd name="connsiteY3" fmla="*/ 34263 h 180990"/>
                <a:gd name="connsiteX4" fmla="*/ 65045 w 133374"/>
                <a:gd name="connsiteY4" fmla="*/ 7339 h 180990"/>
                <a:gd name="connsiteX5" fmla="*/ 101540 w 133374"/>
                <a:gd name="connsiteY5" fmla="*/ 2 h 180990"/>
                <a:gd name="connsiteX6" fmla="*/ 133313 w 133374"/>
                <a:gd name="connsiteY6" fmla="*/ 10401 h 180990"/>
                <a:gd name="connsiteX7" fmla="*/ 103581 w 133374"/>
                <a:gd name="connsiteY7" fmla="*/ 16526 h 180990"/>
                <a:gd name="connsiteX8" fmla="*/ 44310 w 133374"/>
                <a:gd name="connsiteY8" fmla="*/ 49129 h 180990"/>
                <a:gd name="connsiteX9" fmla="*/ 21596 w 133374"/>
                <a:gd name="connsiteY9" fmla="*/ 85878 h 180990"/>
                <a:gd name="connsiteX10" fmla="*/ 19236 w 133374"/>
                <a:gd name="connsiteY10" fmla="*/ 130667 h 180990"/>
                <a:gd name="connsiteX11" fmla="*/ 36653 w 133374"/>
                <a:gd name="connsiteY11" fmla="*/ 180879 h 1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74" h="180990">
                  <a:moveTo>
                    <a:pt x="36653" y="180879"/>
                  </a:moveTo>
                  <a:cubicBezTo>
                    <a:pt x="35058" y="182537"/>
                    <a:pt x="16493" y="165630"/>
                    <a:pt x="5518" y="134495"/>
                  </a:cubicBezTo>
                  <a:cubicBezTo>
                    <a:pt x="31" y="119119"/>
                    <a:pt x="-2010" y="99595"/>
                    <a:pt x="2392" y="81029"/>
                  </a:cubicBezTo>
                  <a:cubicBezTo>
                    <a:pt x="6539" y="62336"/>
                    <a:pt x="17258" y="45939"/>
                    <a:pt x="27658" y="34263"/>
                  </a:cubicBezTo>
                  <a:cubicBezTo>
                    <a:pt x="38440" y="21949"/>
                    <a:pt x="51838" y="12762"/>
                    <a:pt x="65045" y="7339"/>
                  </a:cubicBezTo>
                  <a:cubicBezTo>
                    <a:pt x="78252" y="1852"/>
                    <a:pt x="91076" y="-62"/>
                    <a:pt x="101540" y="2"/>
                  </a:cubicBezTo>
                  <a:cubicBezTo>
                    <a:pt x="122721" y="320"/>
                    <a:pt x="134334" y="7275"/>
                    <a:pt x="133313" y="10401"/>
                  </a:cubicBezTo>
                  <a:cubicBezTo>
                    <a:pt x="132483" y="13910"/>
                    <a:pt x="121126" y="13208"/>
                    <a:pt x="103581" y="16526"/>
                  </a:cubicBezTo>
                  <a:cubicBezTo>
                    <a:pt x="86227" y="19652"/>
                    <a:pt x="62749" y="28457"/>
                    <a:pt x="44310" y="49129"/>
                  </a:cubicBezTo>
                  <a:cubicBezTo>
                    <a:pt x="35186" y="59146"/>
                    <a:pt x="26190" y="71459"/>
                    <a:pt x="21596" y="85878"/>
                  </a:cubicBezTo>
                  <a:cubicBezTo>
                    <a:pt x="16875" y="100234"/>
                    <a:pt x="16365" y="116375"/>
                    <a:pt x="19236" y="130667"/>
                  </a:cubicBezTo>
                  <a:cubicBezTo>
                    <a:pt x="24850" y="159569"/>
                    <a:pt x="38440" y="179858"/>
                    <a:pt x="36653" y="180879"/>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Freeform: Shape 178">
              <a:extLst>
                <a:ext uri="{FF2B5EF4-FFF2-40B4-BE49-F238E27FC236}">
                  <a16:creationId xmlns:a16="http://schemas.microsoft.com/office/drawing/2014/main" id="{DC7B1985-F4E4-B78E-4204-2BC11BFA6090}"/>
                </a:ext>
              </a:extLst>
            </p:cNvPr>
            <p:cNvSpPr/>
            <p:nvPr/>
          </p:nvSpPr>
          <p:spPr>
            <a:xfrm>
              <a:off x="11251761" y="3042970"/>
              <a:ext cx="244268" cy="110377"/>
            </a:xfrm>
            <a:custGeom>
              <a:avLst/>
              <a:gdLst>
                <a:gd name="connsiteX0" fmla="*/ 1053 w 244268"/>
                <a:gd name="connsiteY0" fmla="*/ 110351 h 110377"/>
                <a:gd name="connsiteX1" fmla="*/ 2648 w 244268"/>
                <a:gd name="connsiteY1" fmla="*/ 90445 h 110377"/>
                <a:gd name="connsiteX2" fmla="*/ 26956 w 244268"/>
                <a:gd name="connsiteY2" fmla="*/ 47060 h 110377"/>
                <a:gd name="connsiteX3" fmla="*/ 80231 w 244268"/>
                <a:gd name="connsiteY3" fmla="*/ 9098 h 110377"/>
                <a:gd name="connsiteX4" fmla="*/ 145436 w 244268"/>
                <a:gd name="connsiteY4" fmla="*/ 1314 h 110377"/>
                <a:gd name="connsiteX5" fmla="*/ 198518 w 244268"/>
                <a:gd name="connsiteY5" fmla="*/ 21539 h 110377"/>
                <a:gd name="connsiteX6" fmla="*/ 231121 w 244268"/>
                <a:gd name="connsiteY6" fmla="*/ 53440 h 110377"/>
                <a:gd name="connsiteX7" fmla="*/ 242095 w 244268"/>
                <a:gd name="connsiteY7" fmla="*/ 93316 h 110377"/>
                <a:gd name="connsiteX8" fmla="*/ 214150 w 244268"/>
                <a:gd name="connsiteY8" fmla="*/ 68752 h 110377"/>
                <a:gd name="connsiteX9" fmla="*/ 141161 w 244268"/>
                <a:gd name="connsiteY9" fmla="*/ 31620 h 110377"/>
                <a:gd name="connsiteX10" fmla="*/ 116214 w 244268"/>
                <a:gd name="connsiteY10" fmla="*/ 30152 h 110377"/>
                <a:gd name="connsiteX11" fmla="*/ 89482 w 244268"/>
                <a:gd name="connsiteY11" fmla="*/ 34619 h 110377"/>
                <a:gd name="connsiteX12" fmla="*/ 40993 w 244268"/>
                <a:gd name="connsiteY12" fmla="*/ 60713 h 110377"/>
                <a:gd name="connsiteX13" fmla="*/ 1053 w 244268"/>
                <a:gd name="connsiteY13" fmla="*/ 110351 h 11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268" h="110377">
                  <a:moveTo>
                    <a:pt x="1053" y="110351"/>
                  </a:moveTo>
                  <a:cubicBezTo>
                    <a:pt x="-414" y="109968"/>
                    <a:pt x="-734" y="102439"/>
                    <a:pt x="2648" y="90445"/>
                  </a:cubicBezTo>
                  <a:cubicBezTo>
                    <a:pt x="6030" y="78514"/>
                    <a:pt x="13686" y="62372"/>
                    <a:pt x="26956" y="47060"/>
                  </a:cubicBezTo>
                  <a:cubicBezTo>
                    <a:pt x="39972" y="31684"/>
                    <a:pt x="58729" y="17584"/>
                    <a:pt x="80231" y="9098"/>
                  </a:cubicBezTo>
                  <a:cubicBezTo>
                    <a:pt x="101604" y="421"/>
                    <a:pt x="125657" y="-1748"/>
                    <a:pt x="145436" y="1314"/>
                  </a:cubicBezTo>
                  <a:cubicBezTo>
                    <a:pt x="165788" y="4185"/>
                    <a:pt x="183971" y="12033"/>
                    <a:pt x="198518" y="21539"/>
                  </a:cubicBezTo>
                  <a:cubicBezTo>
                    <a:pt x="213001" y="31237"/>
                    <a:pt x="223847" y="42785"/>
                    <a:pt x="231121" y="53440"/>
                  </a:cubicBezTo>
                  <a:cubicBezTo>
                    <a:pt x="245668" y="75196"/>
                    <a:pt x="246115" y="91848"/>
                    <a:pt x="242095" y="93316"/>
                  </a:cubicBezTo>
                  <a:cubicBezTo>
                    <a:pt x="237310" y="95294"/>
                    <a:pt x="229845" y="83426"/>
                    <a:pt x="214150" y="68752"/>
                  </a:cubicBezTo>
                  <a:cubicBezTo>
                    <a:pt x="198837" y="54142"/>
                    <a:pt x="173445" y="36724"/>
                    <a:pt x="141161" y="31620"/>
                  </a:cubicBezTo>
                  <a:cubicBezTo>
                    <a:pt x="133377" y="30407"/>
                    <a:pt x="124955" y="29897"/>
                    <a:pt x="116214" y="30152"/>
                  </a:cubicBezTo>
                  <a:cubicBezTo>
                    <a:pt x="107473" y="30663"/>
                    <a:pt x="98478" y="32130"/>
                    <a:pt x="89482" y="34619"/>
                  </a:cubicBezTo>
                  <a:cubicBezTo>
                    <a:pt x="71553" y="39786"/>
                    <a:pt x="54327" y="49357"/>
                    <a:pt x="40993" y="60713"/>
                  </a:cubicBezTo>
                  <a:cubicBezTo>
                    <a:pt x="13366" y="83171"/>
                    <a:pt x="3988" y="111371"/>
                    <a:pt x="1053" y="110351"/>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Freeform: Shape 179">
              <a:extLst>
                <a:ext uri="{FF2B5EF4-FFF2-40B4-BE49-F238E27FC236}">
                  <a16:creationId xmlns:a16="http://schemas.microsoft.com/office/drawing/2014/main" id="{2BA9086B-D6F9-919D-911E-D8E4DAA589A7}"/>
                </a:ext>
              </a:extLst>
            </p:cNvPr>
            <p:cNvSpPr/>
            <p:nvPr/>
          </p:nvSpPr>
          <p:spPr>
            <a:xfrm>
              <a:off x="10996196" y="3209268"/>
              <a:ext cx="110531" cy="218667"/>
            </a:xfrm>
            <a:custGeom>
              <a:avLst/>
              <a:gdLst>
                <a:gd name="connsiteX0" fmla="*/ 110512 w 110531"/>
                <a:gd name="connsiteY0" fmla="*/ 1219 h 218667"/>
                <a:gd name="connsiteX1" fmla="*/ 63618 w 110531"/>
                <a:gd name="connsiteY1" fmla="*/ 34268 h 218667"/>
                <a:gd name="connsiteX2" fmla="*/ 37013 w 110531"/>
                <a:gd name="connsiteY2" fmla="*/ 75165 h 218667"/>
                <a:gd name="connsiteX3" fmla="*/ 30824 w 110531"/>
                <a:gd name="connsiteY3" fmla="*/ 120145 h 218667"/>
                <a:gd name="connsiteX4" fmla="*/ 55771 w 110531"/>
                <a:gd name="connsiteY4" fmla="*/ 187583 h 218667"/>
                <a:gd name="connsiteX5" fmla="*/ 73443 w 110531"/>
                <a:gd name="connsiteY5" fmla="*/ 216932 h 218667"/>
                <a:gd name="connsiteX6" fmla="*/ 39437 w 110531"/>
                <a:gd name="connsiteY6" fmla="*/ 203469 h 218667"/>
                <a:gd name="connsiteX7" fmla="*/ 263 w 110531"/>
                <a:gd name="connsiteY7" fmla="*/ 122633 h 218667"/>
                <a:gd name="connsiteX8" fmla="*/ 1922 w 110531"/>
                <a:gd name="connsiteY8" fmla="*/ 93731 h 218667"/>
                <a:gd name="connsiteX9" fmla="*/ 12003 w 110531"/>
                <a:gd name="connsiteY9" fmla="*/ 64382 h 218667"/>
                <a:gd name="connsiteX10" fmla="*/ 50858 w 110531"/>
                <a:gd name="connsiteY10" fmla="*/ 19402 h 218667"/>
                <a:gd name="connsiteX11" fmla="*/ 92329 w 110531"/>
                <a:gd name="connsiteY11" fmla="*/ 1219 h 218667"/>
                <a:gd name="connsiteX12" fmla="*/ 110512 w 110531"/>
                <a:gd name="connsiteY12" fmla="*/ 1219 h 2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531" h="218667">
                  <a:moveTo>
                    <a:pt x="110512" y="1219"/>
                  </a:moveTo>
                  <a:cubicBezTo>
                    <a:pt x="111342" y="4855"/>
                    <a:pt x="85566" y="11363"/>
                    <a:pt x="63618" y="34268"/>
                  </a:cubicBezTo>
                  <a:cubicBezTo>
                    <a:pt x="52581" y="45242"/>
                    <a:pt x="42819" y="59789"/>
                    <a:pt x="37013" y="75165"/>
                  </a:cubicBezTo>
                  <a:cubicBezTo>
                    <a:pt x="31080" y="90604"/>
                    <a:pt x="29549" y="106491"/>
                    <a:pt x="30824" y="120145"/>
                  </a:cubicBezTo>
                  <a:cubicBezTo>
                    <a:pt x="33313" y="148281"/>
                    <a:pt x="45116" y="171888"/>
                    <a:pt x="55771" y="187583"/>
                  </a:cubicBezTo>
                  <a:cubicBezTo>
                    <a:pt x="66425" y="203469"/>
                    <a:pt x="75805" y="212593"/>
                    <a:pt x="73443" y="216932"/>
                  </a:cubicBezTo>
                  <a:cubicBezTo>
                    <a:pt x="71466" y="220951"/>
                    <a:pt x="56983" y="218590"/>
                    <a:pt x="39437" y="203469"/>
                  </a:cubicBezTo>
                  <a:cubicBezTo>
                    <a:pt x="22147" y="188795"/>
                    <a:pt x="3071" y="159957"/>
                    <a:pt x="263" y="122633"/>
                  </a:cubicBezTo>
                  <a:cubicBezTo>
                    <a:pt x="-375" y="113637"/>
                    <a:pt x="135" y="103811"/>
                    <a:pt x="1922" y="93731"/>
                  </a:cubicBezTo>
                  <a:cubicBezTo>
                    <a:pt x="3964" y="83714"/>
                    <a:pt x="7409" y="73761"/>
                    <a:pt x="12003" y="64382"/>
                  </a:cubicBezTo>
                  <a:cubicBezTo>
                    <a:pt x="21446" y="45625"/>
                    <a:pt x="35801" y="29866"/>
                    <a:pt x="50858" y="19402"/>
                  </a:cubicBezTo>
                  <a:cubicBezTo>
                    <a:pt x="65915" y="8748"/>
                    <a:pt x="81164" y="3197"/>
                    <a:pt x="92329" y="1219"/>
                  </a:cubicBezTo>
                  <a:cubicBezTo>
                    <a:pt x="103494" y="-823"/>
                    <a:pt x="110321" y="70"/>
                    <a:pt x="110512" y="1219"/>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Freeform: Shape 180">
              <a:extLst>
                <a:ext uri="{FF2B5EF4-FFF2-40B4-BE49-F238E27FC236}">
                  <a16:creationId xmlns:a16="http://schemas.microsoft.com/office/drawing/2014/main" id="{BFC2EC8B-50BD-E2D7-E5CD-493BFB5A21A1}"/>
                </a:ext>
              </a:extLst>
            </p:cNvPr>
            <p:cNvSpPr/>
            <p:nvPr/>
          </p:nvSpPr>
          <p:spPr>
            <a:xfrm>
              <a:off x="11062601" y="3543157"/>
              <a:ext cx="131123" cy="166029"/>
            </a:xfrm>
            <a:custGeom>
              <a:avLst/>
              <a:gdLst>
                <a:gd name="connsiteX0" fmla="*/ 17376 w 131123"/>
                <a:gd name="connsiteY0" fmla="*/ 55 h 166029"/>
                <a:gd name="connsiteX1" fmla="*/ 19545 w 131123"/>
                <a:gd name="connsiteY1" fmla="*/ 45928 h 166029"/>
                <a:gd name="connsiteX2" fmla="*/ 33964 w 131123"/>
                <a:gd name="connsiteY2" fmla="*/ 82040 h 166029"/>
                <a:gd name="connsiteX3" fmla="*/ 58272 w 131123"/>
                <a:gd name="connsiteY3" fmla="*/ 109921 h 166029"/>
                <a:gd name="connsiteX4" fmla="*/ 131069 w 131123"/>
                <a:gd name="connsiteY4" fmla="*/ 160834 h 166029"/>
                <a:gd name="connsiteX5" fmla="*/ 101785 w 131123"/>
                <a:gd name="connsiteY5" fmla="*/ 164535 h 166029"/>
                <a:gd name="connsiteX6" fmla="*/ 37983 w 131123"/>
                <a:gd name="connsiteY6" fmla="*/ 132889 h 166029"/>
                <a:gd name="connsiteX7" fmla="*/ 9910 w 131123"/>
                <a:gd name="connsiteY7" fmla="*/ 94800 h 166029"/>
                <a:gd name="connsiteX8" fmla="*/ 21 w 131123"/>
                <a:gd name="connsiteY8" fmla="*/ 47714 h 166029"/>
                <a:gd name="connsiteX9" fmla="*/ 8060 w 131123"/>
                <a:gd name="connsiteY9" fmla="*/ 11730 h 166029"/>
                <a:gd name="connsiteX10" fmla="*/ 17376 w 131123"/>
                <a:gd name="connsiteY10" fmla="*/ 55 h 16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123" h="166029">
                  <a:moveTo>
                    <a:pt x="17376" y="55"/>
                  </a:moveTo>
                  <a:cubicBezTo>
                    <a:pt x="20629" y="1522"/>
                    <a:pt x="14058" y="21556"/>
                    <a:pt x="19545" y="45928"/>
                  </a:cubicBezTo>
                  <a:cubicBezTo>
                    <a:pt x="21969" y="57986"/>
                    <a:pt x="27009" y="70811"/>
                    <a:pt x="33964" y="82040"/>
                  </a:cubicBezTo>
                  <a:cubicBezTo>
                    <a:pt x="40854" y="93268"/>
                    <a:pt x="49659" y="102584"/>
                    <a:pt x="58272" y="109921"/>
                  </a:cubicBezTo>
                  <a:cubicBezTo>
                    <a:pt x="93362" y="139524"/>
                    <a:pt x="132792" y="151009"/>
                    <a:pt x="131069" y="160834"/>
                  </a:cubicBezTo>
                  <a:cubicBezTo>
                    <a:pt x="130304" y="165492"/>
                    <a:pt x="119330" y="167725"/>
                    <a:pt x="101785" y="164535"/>
                  </a:cubicBezTo>
                  <a:cubicBezTo>
                    <a:pt x="84430" y="161345"/>
                    <a:pt x="60058" y="152349"/>
                    <a:pt x="37983" y="132889"/>
                  </a:cubicBezTo>
                  <a:cubicBezTo>
                    <a:pt x="27392" y="123574"/>
                    <a:pt x="16737" y="110176"/>
                    <a:pt x="9910" y="94800"/>
                  </a:cubicBezTo>
                  <a:cubicBezTo>
                    <a:pt x="3020" y="79487"/>
                    <a:pt x="-298" y="62644"/>
                    <a:pt x="21" y="47714"/>
                  </a:cubicBezTo>
                  <a:cubicBezTo>
                    <a:pt x="276" y="32721"/>
                    <a:pt x="3913" y="19961"/>
                    <a:pt x="8060" y="11730"/>
                  </a:cubicBezTo>
                  <a:cubicBezTo>
                    <a:pt x="12207" y="3436"/>
                    <a:pt x="16291" y="-519"/>
                    <a:pt x="17376" y="55"/>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82" name="Graphic 4">
              <a:extLst>
                <a:ext uri="{FF2B5EF4-FFF2-40B4-BE49-F238E27FC236}">
                  <a16:creationId xmlns:a16="http://schemas.microsoft.com/office/drawing/2014/main" id="{6ECAEA53-6252-FF57-748C-B90B5114C152}"/>
                </a:ext>
              </a:extLst>
            </p:cNvPr>
            <p:cNvGrpSpPr/>
            <p:nvPr/>
          </p:nvGrpSpPr>
          <p:grpSpPr>
            <a:xfrm>
              <a:off x="11067960" y="2842661"/>
              <a:ext cx="114353" cy="63245"/>
              <a:chOff x="11067960" y="2842661"/>
              <a:chExt cx="114353" cy="63245"/>
            </a:xfrm>
          </p:grpSpPr>
          <p:grpSp>
            <p:nvGrpSpPr>
              <p:cNvPr id="183" name="Graphic 4">
                <a:extLst>
                  <a:ext uri="{FF2B5EF4-FFF2-40B4-BE49-F238E27FC236}">
                    <a16:creationId xmlns:a16="http://schemas.microsoft.com/office/drawing/2014/main" id="{2CE0EB83-4782-A349-63C5-1B56D4CF13D7}"/>
                  </a:ext>
                </a:extLst>
              </p:cNvPr>
              <p:cNvGrpSpPr/>
              <p:nvPr/>
            </p:nvGrpSpPr>
            <p:grpSpPr>
              <a:xfrm>
                <a:off x="11067960" y="2872914"/>
                <a:ext cx="23054" cy="32991"/>
                <a:chOff x="11067960" y="2872914"/>
                <a:chExt cx="23054" cy="32991"/>
              </a:xfrm>
            </p:grpSpPr>
            <p:sp>
              <p:nvSpPr>
                <p:cNvPr id="184" name="Freeform: Shape 183">
                  <a:extLst>
                    <a:ext uri="{FF2B5EF4-FFF2-40B4-BE49-F238E27FC236}">
                      <a16:creationId xmlns:a16="http://schemas.microsoft.com/office/drawing/2014/main" id="{061C2865-A997-E48E-0F12-C8ADA5D7A607}"/>
                    </a:ext>
                  </a:extLst>
                </p:cNvPr>
                <p:cNvSpPr/>
                <p:nvPr/>
              </p:nvSpPr>
              <p:spPr>
                <a:xfrm>
                  <a:off x="11067960" y="2872914"/>
                  <a:ext cx="23054" cy="30816"/>
                </a:xfrm>
                <a:custGeom>
                  <a:avLst/>
                  <a:gdLst>
                    <a:gd name="connsiteX0" fmla="*/ 23054 w 23054"/>
                    <a:gd name="connsiteY0" fmla="*/ 8613 h 30816"/>
                    <a:gd name="connsiteX1" fmla="*/ 8188 w 23054"/>
                    <a:gd name="connsiteY1" fmla="*/ 0 h 30816"/>
                    <a:gd name="connsiteX2" fmla="*/ 22 w 23054"/>
                    <a:gd name="connsiteY2" fmla="*/ 30816 h 30816"/>
                    <a:gd name="connsiteX3" fmla="*/ 17184 w 23054"/>
                    <a:gd name="connsiteY3" fmla="*/ 30433 h 30816"/>
                    <a:gd name="connsiteX4" fmla="*/ 23054 w 23054"/>
                    <a:gd name="connsiteY4" fmla="*/ 8613 h 3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4" h="30816">
                      <a:moveTo>
                        <a:pt x="23054" y="8613"/>
                      </a:moveTo>
                      <a:lnTo>
                        <a:pt x="8188" y="0"/>
                      </a:lnTo>
                      <a:cubicBezTo>
                        <a:pt x="2893" y="9187"/>
                        <a:pt x="-297" y="19842"/>
                        <a:pt x="22" y="30816"/>
                      </a:cubicBezTo>
                      <a:lnTo>
                        <a:pt x="17184" y="30433"/>
                      </a:lnTo>
                      <a:cubicBezTo>
                        <a:pt x="16993" y="22969"/>
                        <a:pt x="19225" y="15312"/>
                        <a:pt x="23054" y="8613"/>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Freeform: Shape 184">
                  <a:extLst>
                    <a:ext uri="{FF2B5EF4-FFF2-40B4-BE49-F238E27FC236}">
                      <a16:creationId xmlns:a16="http://schemas.microsoft.com/office/drawing/2014/main" id="{274780C9-C94F-DAA9-4B7C-DC3B3352B093}"/>
                    </a:ext>
                  </a:extLst>
                </p:cNvPr>
                <p:cNvSpPr/>
                <p:nvPr/>
              </p:nvSpPr>
              <p:spPr>
                <a:xfrm>
                  <a:off x="11074185" y="2877218"/>
                  <a:ext cx="10231" cy="28687"/>
                </a:xfrm>
                <a:custGeom>
                  <a:avLst/>
                  <a:gdLst>
                    <a:gd name="connsiteX0" fmla="*/ 7386 w 10231"/>
                    <a:gd name="connsiteY0" fmla="*/ 12220 h 28687"/>
                    <a:gd name="connsiteX1" fmla="*/ 9619 w 10231"/>
                    <a:gd name="connsiteY1" fmla="*/ 162 h 28687"/>
                    <a:gd name="connsiteX2" fmla="*/ 814 w 10231"/>
                    <a:gd name="connsiteY2" fmla="*/ 11072 h 28687"/>
                    <a:gd name="connsiteX3" fmla="*/ 3047 w 10231"/>
                    <a:gd name="connsiteY3" fmla="*/ 28681 h 28687"/>
                    <a:gd name="connsiteX4" fmla="*/ 7386 w 10231"/>
                    <a:gd name="connsiteY4" fmla="*/ 12220 h 2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 h="28687">
                      <a:moveTo>
                        <a:pt x="7386" y="12220"/>
                      </a:moveTo>
                      <a:cubicBezTo>
                        <a:pt x="8662" y="6350"/>
                        <a:pt x="11469" y="1119"/>
                        <a:pt x="9619" y="162"/>
                      </a:cubicBezTo>
                      <a:cubicBezTo>
                        <a:pt x="7705" y="-987"/>
                        <a:pt x="2473" y="4117"/>
                        <a:pt x="814" y="11072"/>
                      </a:cubicBezTo>
                      <a:cubicBezTo>
                        <a:pt x="-1292" y="17707"/>
                        <a:pt x="1133" y="29000"/>
                        <a:pt x="3047" y="28681"/>
                      </a:cubicBezTo>
                      <a:cubicBezTo>
                        <a:pt x="3877" y="28362"/>
                        <a:pt x="5663" y="17707"/>
                        <a:pt x="7386" y="12220"/>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6" name="Graphic 4">
                <a:extLst>
                  <a:ext uri="{FF2B5EF4-FFF2-40B4-BE49-F238E27FC236}">
                    <a16:creationId xmlns:a16="http://schemas.microsoft.com/office/drawing/2014/main" id="{2F03AB85-7242-F62C-1052-EA449F55B338}"/>
                  </a:ext>
                </a:extLst>
              </p:cNvPr>
              <p:cNvGrpSpPr/>
              <p:nvPr/>
            </p:nvGrpSpPr>
            <p:grpSpPr>
              <a:xfrm>
                <a:off x="11079147" y="2842661"/>
                <a:ext cx="103166" cy="42949"/>
                <a:chOff x="11079147" y="2842661"/>
                <a:chExt cx="103166" cy="42949"/>
              </a:xfrm>
            </p:grpSpPr>
            <p:sp>
              <p:nvSpPr>
                <p:cNvPr id="187" name="Freeform: Shape 186">
                  <a:extLst>
                    <a:ext uri="{FF2B5EF4-FFF2-40B4-BE49-F238E27FC236}">
                      <a16:creationId xmlns:a16="http://schemas.microsoft.com/office/drawing/2014/main" id="{F9F9B618-70C1-AB32-559A-434489EC60F0}"/>
                    </a:ext>
                  </a:extLst>
                </p:cNvPr>
                <p:cNvSpPr/>
                <p:nvPr/>
              </p:nvSpPr>
              <p:spPr>
                <a:xfrm>
                  <a:off x="11079147" y="2842661"/>
                  <a:ext cx="103166" cy="42949"/>
                </a:xfrm>
                <a:custGeom>
                  <a:avLst/>
                  <a:gdLst>
                    <a:gd name="connsiteX0" fmla="*/ 87344 w 103166"/>
                    <a:gd name="connsiteY0" fmla="*/ 42950 h 42949"/>
                    <a:gd name="connsiteX1" fmla="*/ 103166 w 103166"/>
                    <a:gd name="connsiteY1" fmla="*/ 36251 h 42949"/>
                    <a:gd name="connsiteX2" fmla="*/ 54741 w 103166"/>
                    <a:gd name="connsiteY2" fmla="*/ 458 h 42949"/>
                    <a:gd name="connsiteX3" fmla="*/ 23670 w 103166"/>
                    <a:gd name="connsiteY3" fmla="*/ 5307 h 42949"/>
                    <a:gd name="connsiteX4" fmla="*/ 0 w 103166"/>
                    <a:gd name="connsiteY4" fmla="*/ 25468 h 42949"/>
                    <a:gd name="connsiteX5" fmla="*/ 14036 w 103166"/>
                    <a:gd name="connsiteY5" fmla="*/ 35357 h 42949"/>
                    <a:gd name="connsiteX6" fmla="*/ 52508 w 103166"/>
                    <a:gd name="connsiteY6" fmla="*/ 17493 h 42949"/>
                    <a:gd name="connsiteX7" fmla="*/ 87344 w 103166"/>
                    <a:gd name="connsiteY7" fmla="*/ 42950 h 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166" h="42949">
                      <a:moveTo>
                        <a:pt x="87344" y="42950"/>
                      </a:moveTo>
                      <a:lnTo>
                        <a:pt x="103166" y="36251"/>
                      </a:lnTo>
                      <a:cubicBezTo>
                        <a:pt x="94617" y="16345"/>
                        <a:pt x="75413" y="3201"/>
                        <a:pt x="54741" y="458"/>
                      </a:cubicBezTo>
                      <a:cubicBezTo>
                        <a:pt x="44342" y="-882"/>
                        <a:pt x="33240" y="713"/>
                        <a:pt x="23670" y="5307"/>
                      </a:cubicBezTo>
                      <a:cubicBezTo>
                        <a:pt x="14100" y="9901"/>
                        <a:pt x="5997" y="16982"/>
                        <a:pt x="0" y="25468"/>
                      </a:cubicBezTo>
                      <a:lnTo>
                        <a:pt x="14036" y="35357"/>
                      </a:lnTo>
                      <a:cubicBezTo>
                        <a:pt x="22777" y="22725"/>
                        <a:pt x="37642" y="15324"/>
                        <a:pt x="52508" y="17493"/>
                      </a:cubicBezTo>
                      <a:cubicBezTo>
                        <a:pt x="67438" y="19343"/>
                        <a:pt x="81729" y="29424"/>
                        <a:pt x="87344" y="42950"/>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Freeform: Shape 187">
                  <a:extLst>
                    <a:ext uri="{FF2B5EF4-FFF2-40B4-BE49-F238E27FC236}">
                      <a16:creationId xmlns:a16="http://schemas.microsoft.com/office/drawing/2014/main" id="{972A58EC-6024-7F8D-CAB8-BF9E48FA0A80}"/>
                    </a:ext>
                  </a:extLst>
                </p:cNvPr>
                <p:cNvSpPr/>
                <p:nvPr/>
              </p:nvSpPr>
              <p:spPr>
                <a:xfrm>
                  <a:off x="11086411" y="2844276"/>
                  <a:ext cx="89232" cy="38239"/>
                </a:xfrm>
                <a:custGeom>
                  <a:avLst/>
                  <a:gdLst>
                    <a:gd name="connsiteX0" fmla="*/ 53538 w 89232"/>
                    <a:gd name="connsiteY0" fmla="*/ 16707 h 38239"/>
                    <a:gd name="connsiteX1" fmla="*/ 87736 w 89232"/>
                    <a:gd name="connsiteY1" fmla="*/ 38080 h 38239"/>
                    <a:gd name="connsiteX2" fmla="*/ 85886 w 89232"/>
                    <a:gd name="connsiteY2" fmla="*/ 23278 h 38239"/>
                    <a:gd name="connsiteX3" fmla="*/ 57941 w 89232"/>
                    <a:gd name="connsiteY3" fmla="*/ 2032 h 38239"/>
                    <a:gd name="connsiteX4" fmla="*/ 35099 w 89232"/>
                    <a:gd name="connsiteY4" fmla="*/ 628 h 38239"/>
                    <a:gd name="connsiteX5" fmla="*/ 13918 w 89232"/>
                    <a:gd name="connsiteY5" fmla="*/ 9561 h 38239"/>
                    <a:gd name="connsiteX6" fmla="*/ 264 w 89232"/>
                    <a:gd name="connsiteY6" fmla="*/ 29084 h 38239"/>
                    <a:gd name="connsiteX7" fmla="*/ 18958 w 89232"/>
                    <a:gd name="connsiteY7" fmla="*/ 17919 h 38239"/>
                    <a:gd name="connsiteX8" fmla="*/ 53538 w 89232"/>
                    <a:gd name="connsiteY8" fmla="*/ 16707 h 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32" h="38239">
                      <a:moveTo>
                        <a:pt x="53538" y="16707"/>
                      </a:moveTo>
                      <a:cubicBezTo>
                        <a:pt x="74975" y="23087"/>
                        <a:pt x="83270" y="40058"/>
                        <a:pt x="87736" y="38080"/>
                      </a:cubicBezTo>
                      <a:cubicBezTo>
                        <a:pt x="89778" y="37314"/>
                        <a:pt x="90224" y="31381"/>
                        <a:pt x="85886" y="23278"/>
                      </a:cubicBezTo>
                      <a:cubicBezTo>
                        <a:pt x="81547" y="15367"/>
                        <a:pt x="71785" y="5860"/>
                        <a:pt x="57941" y="2032"/>
                      </a:cubicBezTo>
                      <a:cubicBezTo>
                        <a:pt x="51305" y="118"/>
                        <a:pt x="43075" y="-647"/>
                        <a:pt x="35099" y="628"/>
                      </a:cubicBezTo>
                      <a:cubicBezTo>
                        <a:pt x="27061" y="1841"/>
                        <a:pt x="19468" y="5286"/>
                        <a:pt x="13918" y="9561"/>
                      </a:cubicBezTo>
                      <a:cubicBezTo>
                        <a:pt x="2561" y="18238"/>
                        <a:pt x="-1075" y="28382"/>
                        <a:pt x="264" y="29084"/>
                      </a:cubicBezTo>
                      <a:cubicBezTo>
                        <a:pt x="1413" y="29977"/>
                        <a:pt x="8175" y="22513"/>
                        <a:pt x="18958" y="17919"/>
                      </a:cubicBezTo>
                      <a:cubicBezTo>
                        <a:pt x="29676" y="13006"/>
                        <a:pt x="43522" y="13389"/>
                        <a:pt x="53538" y="16707"/>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89" name="Graphic 4">
              <a:extLst>
                <a:ext uri="{FF2B5EF4-FFF2-40B4-BE49-F238E27FC236}">
                  <a16:creationId xmlns:a16="http://schemas.microsoft.com/office/drawing/2014/main" id="{05A5F7D4-D038-39B0-5137-C3F06A12EAA2}"/>
                </a:ext>
              </a:extLst>
            </p:cNvPr>
            <p:cNvGrpSpPr/>
            <p:nvPr/>
          </p:nvGrpSpPr>
          <p:grpSpPr>
            <a:xfrm>
              <a:off x="11335401" y="2767210"/>
              <a:ext cx="62050" cy="33562"/>
              <a:chOff x="11335401" y="2767210"/>
              <a:chExt cx="62050" cy="33562"/>
            </a:xfrm>
          </p:grpSpPr>
          <p:grpSp>
            <p:nvGrpSpPr>
              <p:cNvPr id="190" name="Graphic 4">
                <a:extLst>
                  <a:ext uri="{FF2B5EF4-FFF2-40B4-BE49-F238E27FC236}">
                    <a16:creationId xmlns:a16="http://schemas.microsoft.com/office/drawing/2014/main" id="{60500991-DCC2-4038-4D76-04DBCB12B3CC}"/>
                  </a:ext>
                </a:extLst>
              </p:cNvPr>
              <p:cNvGrpSpPr/>
              <p:nvPr/>
            </p:nvGrpSpPr>
            <p:grpSpPr>
              <a:xfrm>
                <a:off x="11335401" y="2782507"/>
                <a:ext cx="19367" cy="18265"/>
                <a:chOff x="11335401" y="2782507"/>
                <a:chExt cx="19367" cy="18265"/>
              </a:xfrm>
            </p:grpSpPr>
            <p:sp>
              <p:nvSpPr>
                <p:cNvPr id="191" name="Freeform: Shape 190">
                  <a:extLst>
                    <a:ext uri="{FF2B5EF4-FFF2-40B4-BE49-F238E27FC236}">
                      <a16:creationId xmlns:a16="http://schemas.microsoft.com/office/drawing/2014/main" id="{194A3C00-1970-135C-EF54-674F1A168697}"/>
                    </a:ext>
                  </a:extLst>
                </p:cNvPr>
                <p:cNvSpPr/>
                <p:nvPr/>
              </p:nvSpPr>
              <p:spPr>
                <a:xfrm>
                  <a:off x="11335401" y="2782507"/>
                  <a:ext cx="19367" cy="17481"/>
                </a:xfrm>
                <a:custGeom>
                  <a:avLst/>
                  <a:gdLst>
                    <a:gd name="connsiteX0" fmla="*/ 19367 w 19367"/>
                    <a:gd name="connsiteY0" fmla="*/ 8996 h 17481"/>
                    <a:gd name="connsiteX1" fmla="*/ 4693 w 19367"/>
                    <a:gd name="connsiteY1" fmla="*/ 0 h 17481"/>
                    <a:gd name="connsiteX2" fmla="*/ 35 w 19367"/>
                    <a:gd name="connsiteY2" fmla="*/ 17482 h 17481"/>
                    <a:gd name="connsiteX3" fmla="*/ 17198 w 19367"/>
                    <a:gd name="connsiteY3" fmla="*/ 16716 h 17481"/>
                    <a:gd name="connsiteX4" fmla="*/ 19367 w 19367"/>
                    <a:gd name="connsiteY4" fmla="*/ 8996 h 1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7" h="17481">
                      <a:moveTo>
                        <a:pt x="19367" y="8996"/>
                      </a:moveTo>
                      <a:lnTo>
                        <a:pt x="4693" y="0"/>
                      </a:lnTo>
                      <a:cubicBezTo>
                        <a:pt x="1567" y="5040"/>
                        <a:pt x="-283" y="11165"/>
                        <a:pt x="35" y="17482"/>
                      </a:cubicBezTo>
                      <a:lnTo>
                        <a:pt x="17198" y="16716"/>
                      </a:lnTo>
                      <a:cubicBezTo>
                        <a:pt x="17071" y="14228"/>
                        <a:pt x="17836" y="11420"/>
                        <a:pt x="19367" y="8996"/>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Freeform: Shape 191">
                  <a:extLst>
                    <a:ext uri="{FF2B5EF4-FFF2-40B4-BE49-F238E27FC236}">
                      <a16:creationId xmlns:a16="http://schemas.microsoft.com/office/drawing/2014/main" id="{13EFE20C-A594-8A4C-7D3A-A034E5C8F1A2}"/>
                    </a:ext>
                  </a:extLst>
                </p:cNvPr>
                <p:cNvSpPr/>
                <p:nvPr/>
              </p:nvSpPr>
              <p:spPr>
                <a:xfrm>
                  <a:off x="11341165" y="2786821"/>
                  <a:ext cx="7493" cy="13951"/>
                </a:xfrm>
                <a:custGeom>
                  <a:avLst/>
                  <a:gdLst>
                    <a:gd name="connsiteX0" fmla="*/ 6777 w 7493"/>
                    <a:gd name="connsiteY0" fmla="*/ 6532 h 13951"/>
                    <a:gd name="connsiteX1" fmla="*/ 6522 w 7493"/>
                    <a:gd name="connsiteY1" fmla="*/ 344 h 13951"/>
                    <a:gd name="connsiteX2" fmla="*/ 269 w 7493"/>
                    <a:gd name="connsiteY2" fmla="*/ 4937 h 13951"/>
                    <a:gd name="connsiteX3" fmla="*/ 3459 w 7493"/>
                    <a:gd name="connsiteY3" fmla="*/ 13933 h 13951"/>
                    <a:gd name="connsiteX4" fmla="*/ 6777 w 7493"/>
                    <a:gd name="connsiteY4" fmla="*/ 6532 h 1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 h="13951">
                      <a:moveTo>
                        <a:pt x="6777" y="6532"/>
                      </a:moveTo>
                      <a:cubicBezTo>
                        <a:pt x="7159" y="3853"/>
                        <a:pt x="8308" y="1428"/>
                        <a:pt x="6522" y="344"/>
                      </a:cubicBezTo>
                      <a:cubicBezTo>
                        <a:pt x="4671" y="-869"/>
                        <a:pt x="1099" y="1237"/>
                        <a:pt x="269" y="4937"/>
                      </a:cubicBezTo>
                      <a:cubicBezTo>
                        <a:pt x="-816" y="8510"/>
                        <a:pt x="1609" y="14316"/>
                        <a:pt x="3459" y="13933"/>
                      </a:cubicBezTo>
                      <a:cubicBezTo>
                        <a:pt x="4416" y="13614"/>
                        <a:pt x="6138" y="8957"/>
                        <a:pt x="6777" y="6532"/>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3" name="Graphic 4">
                <a:extLst>
                  <a:ext uri="{FF2B5EF4-FFF2-40B4-BE49-F238E27FC236}">
                    <a16:creationId xmlns:a16="http://schemas.microsoft.com/office/drawing/2014/main" id="{50A3FE1C-8C65-5383-6A67-4E9A94071137}"/>
                  </a:ext>
                </a:extLst>
              </p:cNvPr>
              <p:cNvGrpSpPr/>
              <p:nvPr/>
            </p:nvGrpSpPr>
            <p:grpSpPr>
              <a:xfrm>
                <a:off x="11341817" y="2767210"/>
                <a:ext cx="55634" cy="28567"/>
                <a:chOff x="11341817" y="2767210"/>
                <a:chExt cx="55634" cy="28567"/>
              </a:xfrm>
            </p:grpSpPr>
            <p:sp>
              <p:nvSpPr>
                <p:cNvPr id="194" name="Freeform: Shape 193">
                  <a:extLst>
                    <a:ext uri="{FF2B5EF4-FFF2-40B4-BE49-F238E27FC236}">
                      <a16:creationId xmlns:a16="http://schemas.microsoft.com/office/drawing/2014/main" id="{C3DBDB04-E067-F145-5F58-90DE8C2EB8E1}"/>
                    </a:ext>
                  </a:extLst>
                </p:cNvPr>
                <p:cNvSpPr/>
                <p:nvPr/>
              </p:nvSpPr>
              <p:spPr>
                <a:xfrm>
                  <a:off x="11341817" y="2767210"/>
                  <a:ext cx="55634" cy="28567"/>
                </a:xfrm>
                <a:custGeom>
                  <a:avLst/>
                  <a:gdLst>
                    <a:gd name="connsiteX0" fmla="*/ 38792 w 55634"/>
                    <a:gd name="connsiteY0" fmla="*/ 28568 h 28567"/>
                    <a:gd name="connsiteX1" fmla="*/ 55635 w 55634"/>
                    <a:gd name="connsiteY1" fmla="*/ 25250 h 28567"/>
                    <a:gd name="connsiteX2" fmla="*/ 31965 w 55634"/>
                    <a:gd name="connsiteY2" fmla="*/ 942 h 28567"/>
                    <a:gd name="connsiteX3" fmla="*/ 13909 w 55634"/>
                    <a:gd name="connsiteY3" fmla="*/ 2026 h 28567"/>
                    <a:gd name="connsiteX4" fmla="*/ 0 w 55634"/>
                    <a:gd name="connsiteY4" fmla="*/ 12745 h 28567"/>
                    <a:gd name="connsiteX5" fmla="*/ 13717 w 55634"/>
                    <a:gd name="connsiteY5" fmla="*/ 23080 h 28567"/>
                    <a:gd name="connsiteX6" fmla="*/ 27690 w 55634"/>
                    <a:gd name="connsiteY6" fmla="*/ 17657 h 28567"/>
                    <a:gd name="connsiteX7" fmla="*/ 38792 w 55634"/>
                    <a:gd name="connsiteY7" fmla="*/ 28568 h 2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34" h="28567">
                      <a:moveTo>
                        <a:pt x="38792" y="28568"/>
                      </a:moveTo>
                      <a:lnTo>
                        <a:pt x="55635" y="25250"/>
                      </a:lnTo>
                      <a:cubicBezTo>
                        <a:pt x="53019" y="12872"/>
                        <a:pt x="43385" y="3940"/>
                        <a:pt x="31965" y="942"/>
                      </a:cubicBezTo>
                      <a:cubicBezTo>
                        <a:pt x="26222" y="-590"/>
                        <a:pt x="19587" y="-271"/>
                        <a:pt x="13909" y="2026"/>
                      </a:cubicBezTo>
                      <a:cubicBezTo>
                        <a:pt x="8231" y="4259"/>
                        <a:pt x="3509" y="8087"/>
                        <a:pt x="0" y="12745"/>
                      </a:cubicBezTo>
                      <a:lnTo>
                        <a:pt x="13717" y="23080"/>
                      </a:lnTo>
                      <a:cubicBezTo>
                        <a:pt x="17291" y="18359"/>
                        <a:pt x="22522" y="16254"/>
                        <a:pt x="27690" y="17657"/>
                      </a:cubicBezTo>
                      <a:cubicBezTo>
                        <a:pt x="33113" y="18870"/>
                        <a:pt x="37962" y="23719"/>
                        <a:pt x="38792" y="28568"/>
                      </a:cubicBezTo>
                      <a:close/>
                    </a:path>
                  </a:pathLst>
                </a:custGeom>
                <a:no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Freeform: Shape 194">
                  <a:extLst>
                    <a:ext uri="{FF2B5EF4-FFF2-40B4-BE49-F238E27FC236}">
                      <a16:creationId xmlns:a16="http://schemas.microsoft.com/office/drawing/2014/main" id="{32CF86E6-B1D4-CFA4-D99F-05277D14A0CE}"/>
                    </a:ext>
                  </a:extLst>
                </p:cNvPr>
                <p:cNvSpPr/>
                <p:nvPr/>
              </p:nvSpPr>
              <p:spPr>
                <a:xfrm>
                  <a:off x="11348642" y="2769181"/>
                  <a:ext cx="43569" cy="25038"/>
                </a:xfrm>
                <a:custGeom>
                  <a:avLst/>
                  <a:gdLst>
                    <a:gd name="connsiteX0" fmla="*/ 24182 w 43569"/>
                    <a:gd name="connsiteY0" fmla="*/ 15751 h 25038"/>
                    <a:gd name="connsiteX1" fmla="*/ 40132 w 43569"/>
                    <a:gd name="connsiteY1" fmla="*/ 25003 h 25038"/>
                    <a:gd name="connsiteX2" fmla="*/ 43322 w 43569"/>
                    <a:gd name="connsiteY2" fmla="*/ 16389 h 25038"/>
                    <a:gd name="connsiteX3" fmla="*/ 30626 w 43569"/>
                    <a:gd name="connsiteY3" fmla="*/ 1907 h 25038"/>
                    <a:gd name="connsiteX4" fmla="*/ 6254 w 43569"/>
                    <a:gd name="connsiteY4" fmla="*/ 4905 h 25038"/>
                    <a:gd name="connsiteX5" fmla="*/ 512 w 43569"/>
                    <a:gd name="connsiteY5" fmla="*/ 16325 h 25038"/>
                    <a:gd name="connsiteX6" fmla="*/ 10720 w 43569"/>
                    <a:gd name="connsiteY6" fmla="*/ 13646 h 25038"/>
                    <a:gd name="connsiteX7" fmla="*/ 24182 w 43569"/>
                    <a:gd name="connsiteY7" fmla="*/ 15751 h 2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9" h="25038">
                      <a:moveTo>
                        <a:pt x="24182" y="15751"/>
                      </a:moveTo>
                      <a:cubicBezTo>
                        <a:pt x="32157" y="19069"/>
                        <a:pt x="35283" y="25577"/>
                        <a:pt x="40132" y="25003"/>
                      </a:cubicBezTo>
                      <a:cubicBezTo>
                        <a:pt x="42302" y="24683"/>
                        <a:pt x="44279" y="21493"/>
                        <a:pt x="43322" y="16389"/>
                      </a:cubicBezTo>
                      <a:cubicBezTo>
                        <a:pt x="42429" y="11413"/>
                        <a:pt x="38027" y="4905"/>
                        <a:pt x="30626" y="1907"/>
                      </a:cubicBezTo>
                      <a:cubicBezTo>
                        <a:pt x="23671" y="-1411"/>
                        <a:pt x="12060" y="-391"/>
                        <a:pt x="6254" y="4905"/>
                      </a:cubicBezTo>
                      <a:cubicBezTo>
                        <a:pt x="256" y="9818"/>
                        <a:pt x="-828" y="15432"/>
                        <a:pt x="512" y="16325"/>
                      </a:cubicBezTo>
                      <a:cubicBezTo>
                        <a:pt x="1596" y="17155"/>
                        <a:pt x="5743" y="14411"/>
                        <a:pt x="10720" y="13646"/>
                      </a:cubicBezTo>
                      <a:cubicBezTo>
                        <a:pt x="15760" y="12561"/>
                        <a:pt x="20418" y="14092"/>
                        <a:pt x="24182" y="15751"/>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96" name="Freeform: Shape 195">
              <a:extLst>
                <a:ext uri="{FF2B5EF4-FFF2-40B4-BE49-F238E27FC236}">
                  <a16:creationId xmlns:a16="http://schemas.microsoft.com/office/drawing/2014/main" id="{651A10F3-89C5-B1F6-5D1B-47B8FE6A5630}"/>
                </a:ext>
              </a:extLst>
            </p:cNvPr>
            <p:cNvSpPr/>
            <p:nvPr/>
          </p:nvSpPr>
          <p:spPr>
            <a:xfrm>
              <a:off x="11447981" y="3473326"/>
              <a:ext cx="163808" cy="208913"/>
            </a:xfrm>
            <a:custGeom>
              <a:avLst/>
              <a:gdLst>
                <a:gd name="connsiteX0" fmla="*/ 152360 w 163808"/>
                <a:gd name="connsiteY0" fmla="*/ 22 h 208913"/>
                <a:gd name="connsiteX1" fmla="*/ 163461 w 163808"/>
                <a:gd name="connsiteY1" fmla="*/ 61463 h 208913"/>
                <a:gd name="connsiteX2" fmla="*/ 149423 w 163808"/>
                <a:gd name="connsiteY2" fmla="*/ 118374 h 208913"/>
                <a:gd name="connsiteX3" fmla="*/ 116502 w 163808"/>
                <a:gd name="connsiteY3" fmla="*/ 166226 h 208913"/>
                <a:gd name="connsiteX4" fmla="*/ 36814 w 163808"/>
                <a:gd name="connsiteY4" fmla="*/ 207569 h 208913"/>
                <a:gd name="connsiteX5" fmla="*/ 1 w 163808"/>
                <a:gd name="connsiteY5" fmla="*/ 203932 h 208913"/>
                <a:gd name="connsiteX6" fmla="*/ 32029 w 163808"/>
                <a:gd name="connsiteY6" fmla="*/ 191172 h 208913"/>
                <a:gd name="connsiteX7" fmla="*/ 100105 w 163808"/>
                <a:gd name="connsiteY7" fmla="*/ 150147 h 208913"/>
                <a:gd name="connsiteX8" fmla="*/ 130922 w 163808"/>
                <a:gd name="connsiteY8" fmla="*/ 109825 h 208913"/>
                <a:gd name="connsiteX9" fmla="*/ 148786 w 163808"/>
                <a:gd name="connsiteY9" fmla="*/ 59996 h 208913"/>
                <a:gd name="connsiteX10" fmla="*/ 152360 w 163808"/>
                <a:gd name="connsiteY10" fmla="*/ 22 h 20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8" h="208913">
                  <a:moveTo>
                    <a:pt x="152360" y="22"/>
                  </a:moveTo>
                  <a:cubicBezTo>
                    <a:pt x="154336" y="-870"/>
                    <a:pt x="165949" y="24905"/>
                    <a:pt x="163461" y="61463"/>
                  </a:cubicBezTo>
                  <a:cubicBezTo>
                    <a:pt x="162439" y="79519"/>
                    <a:pt x="157782" y="99744"/>
                    <a:pt x="149423" y="118374"/>
                  </a:cubicBezTo>
                  <a:cubicBezTo>
                    <a:pt x="141194" y="137068"/>
                    <a:pt x="129071" y="153848"/>
                    <a:pt x="116502" y="166226"/>
                  </a:cubicBezTo>
                  <a:cubicBezTo>
                    <a:pt x="90790" y="191873"/>
                    <a:pt x="59400" y="204251"/>
                    <a:pt x="36814" y="207569"/>
                  </a:cubicBezTo>
                  <a:cubicBezTo>
                    <a:pt x="13910" y="211014"/>
                    <a:pt x="1" y="207122"/>
                    <a:pt x="1" y="203932"/>
                  </a:cubicBezTo>
                  <a:cubicBezTo>
                    <a:pt x="-127" y="200040"/>
                    <a:pt x="12697" y="197935"/>
                    <a:pt x="32029" y="191172"/>
                  </a:cubicBezTo>
                  <a:cubicBezTo>
                    <a:pt x="51298" y="184536"/>
                    <a:pt x="77392" y="172223"/>
                    <a:pt x="100105" y="150147"/>
                  </a:cubicBezTo>
                  <a:cubicBezTo>
                    <a:pt x="111143" y="139493"/>
                    <a:pt x="122308" y="125711"/>
                    <a:pt x="130922" y="109825"/>
                  </a:cubicBezTo>
                  <a:cubicBezTo>
                    <a:pt x="139535" y="94002"/>
                    <a:pt x="145660" y="76329"/>
                    <a:pt x="148786" y="59996"/>
                  </a:cubicBezTo>
                  <a:cubicBezTo>
                    <a:pt x="155612" y="26947"/>
                    <a:pt x="149998" y="469"/>
                    <a:pt x="152360" y="22"/>
                  </a:cubicBezTo>
                  <a:close/>
                </a:path>
              </a:pathLst>
            </a:custGeom>
            <a:solidFill>
              <a:srgbClr val="FFFFFF"/>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97" name="TextBox 196">
            <a:extLst>
              <a:ext uri="{FF2B5EF4-FFF2-40B4-BE49-F238E27FC236}">
                <a16:creationId xmlns:a16="http://schemas.microsoft.com/office/drawing/2014/main" id="{4B8E77D2-C4BB-6BB7-02C0-1668F9DA4B53}"/>
              </a:ext>
            </a:extLst>
          </p:cNvPr>
          <p:cNvSpPr txBox="1"/>
          <p:nvPr/>
        </p:nvSpPr>
        <p:spPr>
          <a:xfrm>
            <a:off x="11038875" y="178746"/>
            <a:ext cx="712431" cy="2892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solidFill>
                  <a:srgbClr val="FFFFFF"/>
                </a:solidFill>
                <a:effectLst/>
                <a:uLnTx/>
                <a:uFillTx/>
                <a:latin typeface="Arial"/>
                <a:ea typeface="+mn-ea"/>
                <a:cs typeface="Arial"/>
                <a:sym typeface="Arial"/>
                <a:rtl val="0"/>
              </a:rPr>
              <a:t>search</a:t>
            </a:r>
          </a:p>
        </p:txBody>
      </p:sp>
      <p:sp>
        <p:nvSpPr>
          <p:cNvPr id="198" name="TextBox 197">
            <a:extLst>
              <a:ext uri="{FF2B5EF4-FFF2-40B4-BE49-F238E27FC236}">
                <a16:creationId xmlns:a16="http://schemas.microsoft.com/office/drawing/2014/main" id="{071045A1-0E02-0949-51B9-CAE38CCF3E7E}"/>
              </a:ext>
            </a:extLst>
          </p:cNvPr>
          <p:cNvSpPr txBox="1"/>
          <p:nvPr/>
        </p:nvSpPr>
        <p:spPr>
          <a:xfrm>
            <a:off x="0" y="-850900"/>
            <a:ext cx="635000" cy="635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99" name="Picture 198">
            <a:extLst>
              <a:ext uri="{FF2B5EF4-FFF2-40B4-BE49-F238E27FC236}">
                <a16:creationId xmlns:a16="http://schemas.microsoft.com/office/drawing/2014/main" id="{5247DDC2-25A0-E6E6-06C5-313D2D470345}"/>
              </a:ext>
            </a:extLst>
          </p:cNvPr>
          <p:cNvPicPr>
            <a:picLocks noChangeAspect="1"/>
          </p:cNvPicPr>
          <p:nvPr/>
        </p:nvPicPr>
        <p:blipFill>
          <a:blip r:embed="rId3"/>
          <a:stretch>
            <a:fillRect/>
          </a:stretch>
        </p:blipFill>
        <p:spPr>
          <a:xfrm>
            <a:off x="8128000" y="2882900"/>
            <a:ext cx="2692400" cy="3303270"/>
          </a:xfrm>
          <a:prstGeom prst="rect">
            <a:avLst/>
          </a:prstGeom>
        </p:spPr>
      </p:pic>
      <p:pic>
        <p:nvPicPr>
          <p:cNvPr id="201" name="Picture 200">
            <a:extLst>
              <a:ext uri="{FF2B5EF4-FFF2-40B4-BE49-F238E27FC236}">
                <a16:creationId xmlns:a16="http://schemas.microsoft.com/office/drawing/2014/main" id="{F1775476-C4F0-B36D-8B02-A3F955BF1CC0}"/>
              </a:ext>
            </a:extLst>
          </p:cNvPr>
          <p:cNvPicPr>
            <a:picLocks noChangeAspect="1"/>
          </p:cNvPicPr>
          <p:nvPr/>
        </p:nvPicPr>
        <p:blipFill>
          <a:blip r:embed="rId4"/>
          <a:stretch>
            <a:fillRect/>
          </a:stretch>
        </p:blipFill>
        <p:spPr>
          <a:xfrm>
            <a:off x="7160246" y="3175000"/>
            <a:ext cx="1905000" cy="3137536"/>
          </a:xfrm>
          <a:prstGeom prst="rect">
            <a:avLst/>
          </a:prstGeom>
        </p:spPr>
      </p:pic>
      <p:pic>
        <p:nvPicPr>
          <p:cNvPr id="202" name="Picture 201">
            <a:extLst>
              <a:ext uri="{FF2B5EF4-FFF2-40B4-BE49-F238E27FC236}">
                <a16:creationId xmlns:a16="http://schemas.microsoft.com/office/drawing/2014/main" id="{77BAFDC3-7ED8-6B2E-D139-CAB56FC83208}"/>
              </a:ext>
            </a:extLst>
          </p:cNvPr>
          <p:cNvPicPr>
            <a:picLocks noChangeAspect="1"/>
          </p:cNvPicPr>
          <p:nvPr/>
        </p:nvPicPr>
        <p:blipFill>
          <a:blip r:embed="rId5"/>
          <a:stretch>
            <a:fillRect/>
          </a:stretch>
        </p:blipFill>
        <p:spPr>
          <a:xfrm>
            <a:off x="9969500" y="3962400"/>
            <a:ext cx="1600200" cy="1610596"/>
          </a:xfrm>
          <a:prstGeom prst="rect">
            <a:avLst/>
          </a:prstGeom>
        </p:spPr>
      </p:pic>
      <p:pic>
        <p:nvPicPr>
          <p:cNvPr id="204" name="Picture 203">
            <a:extLst>
              <a:ext uri="{FF2B5EF4-FFF2-40B4-BE49-F238E27FC236}">
                <a16:creationId xmlns:a16="http://schemas.microsoft.com/office/drawing/2014/main" id="{23D17116-EE52-22E3-8DB5-C11958A8040C}"/>
              </a:ext>
            </a:extLst>
          </p:cNvPr>
          <p:cNvPicPr>
            <a:picLocks noChangeAspect="1"/>
          </p:cNvPicPr>
          <p:nvPr/>
        </p:nvPicPr>
        <p:blipFill>
          <a:blip r:embed="rId6"/>
          <a:stretch>
            <a:fillRect/>
          </a:stretch>
        </p:blipFill>
        <p:spPr>
          <a:xfrm>
            <a:off x="10375900" y="5105400"/>
            <a:ext cx="1511300" cy="1538503"/>
          </a:xfrm>
          <a:prstGeom prst="rect">
            <a:avLst/>
          </a:prstGeom>
        </p:spPr>
      </p:pic>
      <p:pic>
        <p:nvPicPr>
          <p:cNvPr id="205" name="Picture 204">
            <a:extLst>
              <a:ext uri="{FF2B5EF4-FFF2-40B4-BE49-F238E27FC236}">
                <a16:creationId xmlns:a16="http://schemas.microsoft.com/office/drawing/2014/main" id="{8DF101C5-94B2-ABFD-D967-87F04973D619}"/>
              </a:ext>
            </a:extLst>
          </p:cNvPr>
          <p:cNvPicPr>
            <a:picLocks noChangeAspect="1"/>
          </p:cNvPicPr>
          <p:nvPr/>
        </p:nvPicPr>
        <p:blipFill>
          <a:blip r:embed="rId7"/>
          <a:stretch>
            <a:fillRect/>
          </a:stretch>
        </p:blipFill>
        <p:spPr>
          <a:xfrm>
            <a:off x="9880600" y="2159000"/>
            <a:ext cx="990600" cy="2124271"/>
          </a:xfrm>
          <a:prstGeom prst="rect">
            <a:avLst/>
          </a:prstGeom>
        </p:spPr>
      </p:pic>
      <p:grpSp>
        <p:nvGrpSpPr>
          <p:cNvPr id="207" name="Graphic 287">
            <a:extLst>
              <a:ext uri="{FF2B5EF4-FFF2-40B4-BE49-F238E27FC236}">
                <a16:creationId xmlns:a16="http://schemas.microsoft.com/office/drawing/2014/main" id="{1FA21C42-1735-1075-78FA-861A52ED272A}"/>
              </a:ext>
            </a:extLst>
          </p:cNvPr>
          <p:cNvGrpSpPr/>
          <p:nvPr/>
        </p:nvGrpSpPr>
        <p:grpSpPr>
          <a:xfrm rot="19031192">
            <a:off x="8081549" y="1714825"/>
            <a:ext cx="2093336" cy="1579106"/>
            <a:chOff x="-5909677" y="-1081579"/>
            <a:chExt cx="1941507" cy="1464574"/>
          </a:xfrm>
        </p:grpSpPr>
        <p:sp>
          <p:nvSpPr>
            <p:cNvPr id="208" name="Freeform: Shape 207">
              <a:extLst>
                <a:ext uri="{FF2B5EF4-FFF2-40B4-BE49-F238E27FC236}">
                  <a16:creationId xmlns:a16="http://schemas.microsoft.com/office/drawing/2014/main" id="{B194FD0A-7B29-638D-5919-7DEE4D896BB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Freeform: Shape 208">
              <a:extLst>
                <a:ext uri="{FF2B5EF4-FFF2-40B4-BE49-F238E27FC236}">
                  <a16:creationId xmlns:a16="http://schemas.microsoft.com/office/drawing/2014/main" id="{E5BB6469-B468-9CD9-76A1-E40FAB78C76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Freeform: Shape 209">
              <a:extLst>
                <a:ext uri="{FF2B5EF4-FFF2-40B4-BE49-F238E27FC236}">
                  <a16:creationId xmlns:a16="http://schemas.microsoft.com/office/drawing/2014/main" id="{1B9DAA3B-22D8-083A-9745-702141900732}"/>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Freeform: Shape 210">
              <a:extLst>
                <a:ext uri="{FF2B5EF4-FFF2-40B4-BE49-F238E27FC236}">
                  <a16:creationId xmlns:a16="http://schemas.microsoft.com/office/drawing/2014/main" id="{A0426700-AF59-77E4-7225-FEFF8B6AA52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Freeform: Shape 211">
              <a:extLst>
                <a:ext uri="{FF2B5EF4-FFF2-40B4-BE49-F238E27FC236}">
                  <a16:creationId xmlns:a16="http://schemas.microsoft.com/office/drawing/2014/main" id="{361CECA8-9699-543E-32B4-A1A34698529D}"/>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Freeform: Shape 212">
              <a:extLst>
                <a:ext uri="{FF2B5EF4-FFF2-40B4-BE49-F238E27FC236}">
                  <a16:creationId xmlns:a16="http://schemas.microsoft.com/office/drawing/2014/main" id="{643F8353-62E4-300F-06A1-B99CF2A0D155}"/>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Freeform: Shape 213">
              <a:extLst>
                <a:ext uri="{FF2B5EF4-FFF2-40B4-BE49-F238E27FC236}">
                  <a16:creationId xmlns:a16="http://schemas.microsoft.com/office/drawing/2014/main" id="{C1867F3C-092C-5805-C7F3-0D79C61E0F5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Freeform: Shape 214">
              <a:extLst>
                <a:ext uri="{FF2B5EF4-FFF2-40B4-BE49-F238E27FC236}">
                  <a16:creationId xmlns:a16="http://schemas.microsoft.com/office/drawing/2014/main" id="{9167FB34-9EA4-94DD-35B9-8CBE8803F752}"/>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Freeform: Shape 215">
              <a:extLst>
                <a:ext uri="{FF2B5EF4-FFF2-40B4-BE49-F238E27FC236}">
                  <a16:creationId xmlns:a16="http://schemas.microsoft.com/office/drawing/2014/main" id="{674CE0DE-AA75-A297-5613-39FD99A68EAE}"/>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Freeform: Shape 216">
              <a:extLst>
                <a:ext uri="{FF2B5EF4-FFF2-40B4-BE49-F238E27FC236}">
                  <a16:creationId xmlns:a16="http://schemas.microsoft.com/office/drawing/2014/main" id="{B33827D6-CF82-BBAE-577E-E39BB98F0CD1}"/>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Freeform: Shape 217">
              <a:extLst>
                <a:ext uri="{FF2B5EF4-FFF2-40B4-BE49-F238E27FC236}">
                  <a16:creationId xmlns:a16="http://schemas.microsoft.com/office/drawing/2014/main" id="{C33A7CE2-1C67-6763-C94A-9F7F1C1B1DB4}"/>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Freeform: Shape 218">
              <a:extLst>
                <a:ext uri="{FF2B5EF4-FFF2-40B4-BE49-F238E27FC236}">
                  <a16:creationId xmlns:a16="http://schemas.microsoft.com/office/drawing/2014/main" id="{BC19C673-10A0-9EBA-244E-4E717C7A7C5E}"/>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Freeform: Shape 219">
              <a:extLst>
                <a:ext uri="{FF2B5EF4-FFF2-40B4-BE49-F238E27FC236}">
                  <a16:creationId xmlns:a16="http://schemas.microsoft.com/office/drawing/2014/main" id="{4CCE3AE5-0612-4418-7E01-21493078262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Freeform: Shape 220">
              <a:extLst>
                <a:ext uri="{FF2B5EF4-FFF2-40B4-BE49-F238E27FC236}">
                  <a16:creationId xmlns:a16="http://schemas.microsoft.com/office/drawing/2014/main" id="{254C975A-EB11-3DE2-EB91-00067A39581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Freeform: Shape 221">
              <a:extLst>
                <a:ext uri="{FF2B5EF4-FFF2-40B4-BE49-F238E27FC236}">
                  <a16:creationId xmlns:a16="http://schemas.microsoft.com/office/drawing/2014/main" id="{BEE89731-01E7-9F3A-52BA-61B41B93EE54}"/>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Freeform: Shape 222">
              <a:extLst>
                <a:ext uri="{FF2B5EF4-FFF2-40B4-BE49-F238E27FC236}">
                  <a16:creationId xmlns:a16="http://schemas.microsoft.com/office/drawing/2014/main" id="{8A24F246-49A1-CDB2-9CB3-50A4EFD19941}"/>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4" name="Graphic 287">
            <a:extLst>
              <a:ext uri="{FF2B5EF4-FFF2-40B4-BE49-F238E27FC236}">
                <a16:creationId xmlns:a16="http://schemas.microsoft.com/office/drawing/2014/main" id="{77EA08B6-9F51-44F3-43F8-169C4ADCC181}"/>
              </a:ext>
            </a:extLst>
          </p:cNvPr>
          <p:cNvGrpSpPr/>
          <p:nvPr/>
        </p:nvGrpSpPr>
        <p:grpSpPr>
          <a:xfrm rot="12380806">
            <a:off x="-808416" y="5526201"/>
            <a:ext cx="2161036" cy="1630175"/>
            <a:chOff x="-5909677" y="-1081579"/>
            <a:chExt cx="1941507" cy="1464574"/>
          </a:xfrm>
        </p:grpSpPr>
        <p:sp>
          <p:nvSpPr>
            <p:cNvPr id="225" name="Freeform: Shape 224">
              <a:extLst>
                <a:ext uri="{FF2B5EF4-FFF2-40B4-BE49-F238E27FC236}">
                  <a16:creationId xmlns:a16="http://schemas.microsoft.com/office/drawing/2014/main" id="{84DB4172-42FF-11AD-3E0B-0EE3F9955A76}"/>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Freeform: Shape 225">
              <a:extLst>
                <a:ext uri="{FF2B5EF4-FFF2-40B4-BE49-F238E27FC236}">
                  <a16:creationId xmlns:a16="http://schemas.microsoft.com/office/drawing/2014/main" id="{C4DE9B2D-DA1A-1B63-D4A9-EF687C1B192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Freeform: Shape 226">
              <a:extLst>
                <a:ext uri="{FF2B5EF4-FFF2-40B4-BE49-F238E27FC236}">
                  <a16:creationId xmlns:a16="http://schemas.microsoft.com/office/drawing/2014/main" id="{A3D33B3C-D6D4-061D-F56E-8DB568B88B93}"/>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Freeform: Shape 227">
              <a:extLst>
                <a:ext uri="{FF2B5EF4-FFF2-40B4-BE49-F238E27FC236}">
                  <a16:creationId xmlns:a16="http://schemas.microsoft.com/office/drawing/2014/main" id="{CEBC996B-E3FF-F8DA-5985-966BD1F4DF3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Freeform: Shape 228">
              <a:extLst>
                <a:ext uri="{FF2B5EF4-FFF2-40B4-BE49-F238E27FC236}">
                  <a16:creationId xmlns:a16="http://schemas.microsoft.com/office/drawing/2014/main" id="{36ABB879-6BD2-4FBB-6DBA-4A76898DA5A2}"/>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Freeform: Shape 229">
              <a:extLst>
                <a:ext uri="{FF2B5EF4-FFF2-40B4-BE49-F238E27FC236}">
                  <a16:creationId xmlns:a16="http://schemas.microsoft.com/office/drawing/2014/main" id="{AAB064B2-E148-7094-514D-31CAF285292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Freeform: Shape 230">
              <a:extLst>
                <a:ext uri="{FF2B5EF4-FFF2-40B4-BE49-F238E27FC236}">
                  <a16:creationId xmlns:a16="http://schemas.microsoft.com/office/drawing/2014/main" id="{3B71C3B0-27B5-BB2E-DA45-790742735A4D}"/>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Freeform: Shape 231">
              <a:extLst>
                <a:ext uri="{FF2B5EF4-FFF2-40B4-BE49-F238E27FC236}">
                  <a16:creationId xmlns:a16="http://schemas.microsoft.com/office/drawing/2014/main" id="{9A20E537-879C-0130-560A-4225A65A75C0}"/>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Freeform: Shape 232">
              <a:extLst>
                <a:ext uri="{FF2B5EF4-FFF2-40B4-BE49-F238E27FC236}">
                  <a16:creationId xmlns:a16="http://schemas.microsoft.com/office/drawing/2014/main" id="{AE43F295-FE41-B67E-A642-681C98F5F201}"/>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Freeform: Shape 233">
              <a:extLst>
                <a:ext uri="{FF2B5EF4-FFF2-40B4-BE49-F238E27FC236}">
                  <a16:creationId xmlns:a16="http://schemas.microsoft.com/office/drawing/2014/main" id="{68262413-5FDF-EEB0-2B13-459A4E27676E}"/>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Freeform: Shape 234">
              <a:extLst>
                <a:ext uri="{FF2B5EF4-FFF2-40B4-BE49-F238E27FC236}">
                  <a16:creationId xmlns:a16="http://schemas.microsoft.com/office/drawing/2014/main" id="{62201B74-D7E4-2A2F-2DF4-EEABDCA210B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Freeform: Shape 235">
              <a:extLst>
                <a:ext uri="{FF2B5EF4-FFF2-40B4-BE49-F238E27FC236}">
                  <a16:creationId xmlns:a16="http://schemas.microsoft.com/office/drawing/2014/main" id="{A393CD39-EA9F-B049-90F5-B275D1D0919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Freeform: Shape 236">
              <a:extLst>
                <a:ext uri="{FF2B5EF4-FFF2-40B4-BE49-F238E27FC236}">
                  <a16:creationId xmlns:a16="http://schemas.microsoft.com/office/drawing/2014/main" id="{9E88B32A-75A0-187A-5B88-4C6B73F42E6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Freeform: Shape 237">
              <a:extLst>
                <a:ext uri="{FF2B5EF4-FFF2-40B4-BE49-F238E27FC236}">
                  <a16:creationId xmlns:a16="http://schemas.microsoft.com/office/drawing/2014/main" id="{1CA69412-349A-1471-685C-143DBCBC44A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Freeform: Shape 238">
              <a:extLst>
                <a:ext uri="{FF2B5EF4-FFF2-40B4-BE49-F238E27FC236}">
                  <a16:creationId xmlns:a16="http://schemas.microsoft.com/office/drawing/2014/main" id="{D97FD77A-A2A7-4BCF-D80C-84D005C281BC}"/>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Freeform: Shape 239">
              <a:extLst>
                <a:ext uri="{FF2B5EF4-FFF2-40B4-BE49-F238E27FC236}">
                  <a16:creationId xmlns:a16="http://schemas.microsoft.com/office/drawing/2014/main" id="{684570B3-1A6A-94A3-9C8C-FD6693396E9D}"/>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1" name="Channel URL">
            <a:extLst>
              <a:ext uri="{FF2B5EF4-FFF2-40B4-BE49-F238E27FC236}">
                <a16:creationId xmlns:a16="http://schemas.microsoft.com/office/drawing/2014/main" id="{C724DDA3-0202-79E5-D0B5-7E59F43481AE}"/>
              </a:ext>
            </a:extLst>
          </p:cNvPr>
          <p:cNvSpPr txBox="1"/>
          <p:nvPr/>
        </p:nvSpPr>
        <p:spPr>
          <a:xfrm>
            <a:off x="2960190" y="735872"/>
            <a:ext cx="3318172" cy="157562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7C00"/>
                </a:solidFill>
                <a:effectLst/>
                <a:uLnTx/>
                <a:uFillTx/>
                <a:latin typeface="Times New Roman" panose="02020603050405020304" pitchFamily="18" charset="0"/>
                <a:ea typeface="Tahoma" panose="020B0604030504040204" pitchFamily="34" charset="0"/>
                <a:cs typeface="Times New Roman" panose="02020603050405020304" pitchFamily="18" charset="0"/>
              </a:rPr>
              <a:t>IV.</a:t>
            </a:r>
            <a:endParaRPr kumimoji="0" lang="vi-VN" sz="8800" b="1" i="0" u="none" strike="noStrike" kern="1200" cap="none" spc="0" normalizeH="0" baseline="0" noProof="0" dirty="0">
              <a:ln>
                <a:noFill/>
              </a:ln>
              <a:solidFill>
                <a:srgbClr val="FF7C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42" name="Rectangle: Rounded Corners 241">
            <a:extLst>
              <a:ext uri="{FF2B5EF4-FFF2-40B4-BE49-F238E27FC236}">
                <a16:creationId xmlns:a16="http://schemas.microsoft.com/office/drawing/2014/main" id="{5BFBDF60-9814-E8B1-354D-38F874BFB2EB}"/>
              </a:ext>
            </a:extLst>
          </p:cNvPr>
          <p:cNvSpPr/>
          <p:nvPr/>
        </p:nvSpPr>
        <p:spPr>
          <a:xfrm>
            <a:off x="610987" y="2200433"/>
            <a:ext cx="6430589" cy="3401798"/>
          </a:xfrm>
          <a:prstGeom prst="roundRect">
            <a:avLst>
              <a:gd name="adj" fmla="val 1430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5" name="Channel URL">
            <a:extLst>
              <a:ext uri="{FF2B5EF4-FFF2-40B4-BE49-F238E27FC236}">
                <a16:creationId xmlns:a16="http://schemas.microsoft.com/office/drawing/2014/main" id="{C9DC70BD-BDE6-1D6F-1A71-119FE7F1D362}"/>
              </a:ext>
            </a:extLst>
          </p:cNvPr>
          <p:cNvSpPr txBox="1"/>
          <p:nvPr/>
        </p:nvSpPr>
        <p:spPr>
          <a:xfrm>
            <a:off x="593140" y="2407398"/>
            <a:ext cx="6481160" cy="286232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60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ỨNG DỤNG XÀ PHÒNG VÀ CHẤT GIẶT RỬA</a:t>
            </a:r>
            <a:endPar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6993179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AD38B3-DE26-AE75-A5CC-9071786030DA}"/>
              </a:ext>
            </a:extLst>
          </p:cNvPr>
          <p:cNvGrpSpPr/>
          <p:nvPr/>
        </p:nvGrpSpPr>
        <p:grpSpPr>
          <a:xfrm>
            <a:off x="2123573" y="0"/>
            <a:ext cx="7897329" cy="1196903"/>
            <a:chOff x="2123573" y="0"/>
            <a:chExt cx="7897329" cy="1196903"/>
          </a:xfrm>
        </p:grpSpPr>
        <p:grpSp>
          <p:nvGrpSpPr>
            <p:cNvPr id="3" name="Group 2">
              <a:extLst>
                <a:ext uri="{FF2B5EF4-FFF2-40B4-BE49-F238E27FC236}">
                  <a16:creationId xmlns:a16="http://schemas.microsoft.com/office/drawing/2014/main" id="{135EE46E-E5A9-0773-6A8B-03AD887F8577}"/>
                </a:ext>
              </a:extLst>
            </p:cNvPr>
            <p:cNvGrpSpPr/>
            <p:nvPr/>
          </p:nvGrpSpPr>
          <p:grpSpPr>
            <a:xfrm>
              <a:off x="2171098" y="0"/>
              <a:ext cx="7849804" cy="1196903"/>
              <a:chOff x="2512638" y="0"/>
              <a:chExt cx="7487968" cy="1196903"/>
            </a:xfrm>
          </p:grpSpPr>
          <p:sp>
            <p:nvSpPr>
              <p:cNvPr id="5" name="Rectangle 4">
                <a:extLst>
                  <a:ext uri="{FF2B5EF4-FFF2-40B4-BE49-F238E27FC236}">
                    <a16:creationId xmlns:a16="http://schemas.microsoft.com/office/drawing/2014/main" id="{71ECE2D8-B547-BBA5-9C6E-4A1E785C0671}"/>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id="{5AEFB322-B09E-2B55-3F35-BBA1BCA382C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Channel URL">
              <a:extLst>
                <a:ext uri="{FF2B5EF4-FFF2-40B4-BE49-F238E27FC236}">
                  <a16:creationId xmlns:a16="http://schemas.microsoft.com/office/drawing/2014/main" id="{9722BEF4-B013-9E26-EAB0-A09D5C0DC2B2}"/>
                </a:ext>
              </a:extLst>
            </p:cNvPr>
            <p:cNvSpPr txBox="1"/>
            <p:nvPr/>
          </p:nvSpPr>
          <p:spPr>
            <a:xfrm>
              <a:off x="2123573" y="307606"/>
              <a:ext cx="7772400" cy="530915"/>
            </a:xfrm>
            <a:prstGeom prst="rect">
              <a:avLst/>
            </a:prstGeom>
            <a:noFill/>
          </p:spPr>
          <p:txBody>
            <a:bodyPr wrap="square" rtlCol="0">
              <a:spAutoFit/>
            </a:bodyPr>
            <a:lstStyle/>
            <a:p>
              <a:pPr algn="ctr">
                <a:lnSpc>
                  <a:spcPct val="95000"/>
                </a:lnSpc>
                <a:defRPr/>
              </a:pPr>
              <a:r>
                <a:rPr lang="en-US" sz="3000" b="1">
                  <a:solidFill>
                    <a:srgbClr val="E7E6E6">
                      <a:lumMod val="10000"/>
                    </a:srgbClr>
                  </a:solidFill>
                  <a:latin typeface="Times New Roman" panose="02020603050405020304" pitchFamily="18" charset="0"/>
                  <a:ea typeface="Tahoma" panose="020B0604030504040204" pitchFamily="34" charset="0"/>
                  <a:cs typeface="Times New Roman" panose="02020603050405020304" pitchFamily="18" charset="0"/>
                </a:rPr>
                <a:t>ỨNG DỤNG CỦA XÀ PHÒNG</a:t>
              </a:r>
              <a:endParaRPr kumimoji="0" lang="vi-VN" sz="3000" b="1" i="0" u="none" strike="noStrike" kern="1200" cap="none" spc="0" normalizeH="0" baseline="0" noProof="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7" name="Flowchart: Connector 16">
            <a:extLst>
              <a:ext uri="{FF2B5EF4-FFF2-40B4-BE49-F238E27FC236}">
                <a16:creationId xmlns:a16="http://schemas.microsoft.com/office/drawing/2014/main" id="{752D427A-824D-44B2-6B6E-B960E2FA373B}"/>
              </a:ext>
            </a:extLst>
          </p:cNvPr>
          <p:cNvSpPr/>
          <p:nvPr/>
        </p:nvSpPr>
        <p:spPr>
          <a:xfrm>
            <a:off x="1676398" y="1334459"/>
            <a:ext cx="4114800" cy="4002957"/>
          </a:xfrm>
          <a:prstGeom prst="flowChartConnector">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0AEBD992-6B19-23B7-2771-E92DE5099DF8}"/>
              </a:ext>
            </a:extLst>
          </p:cNvPr>
          <p:cNvSpPr/>
          <p:nvPr/>
        </p:nvSpPr>
        <p:spPr>
          <a:xfrm>
            <a:off x="6095998" y="1427521"/>
            <a:ext cx="4114800" cy="4002957"/>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03E4A80-34C1-1FF4-D965-E7AC7C25B733}"/>
              </a:ext>
            </a:extLst>
          </p:cNvPr>
          <p:cNvSpPr txBox="1"/>
          <p:nvPr/>
        </p:nvSpPr>
        <p:spPr>
          <a:xfrm>
            <a:off x="2677025" y="5459211"/>
            <a:ext cx="7849802" cy="584775"/>
          </a:xfrm>
          <a:prstGeom prst="rect">
            <a:avLst/>
          </a:prstGeom>
          <a:noFill/>
        </p:spPr>
        <p:txBody>
          <a:bodyPr wrap="square">
            <a:spAutoFit/>
          </a:bodyPr>
          <a:lstStyle/>
          <a:p>
            <a:r>
              <a:rPr lang="vi-VN" sz="3200" i="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Xà phòng được sử dụng để tắm, rửa tay,... </a:t>
            </a:r>
            <a:endParaRPr lang="en-US" sz="3200" i="1">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8CC7510-DA02-8CE3-7FC0-0168B0867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04" y="920276"/>
            <a:ext cx="2710321" cy="2710321"/>
          </a:xfrm>
          <a:prstGeom prst="rect">
            <a:avLst/>
          </a:prstGeom>
        </p:spPr>
      </p:pic>
      <p:pic>
        <p:nvPicPr>
          <p:cNvPr id="10" name="Picture 9">
            <a:extLst>
              <a:ext uri="{FF2B5EF4-FFF2-40B4-BE49-F238E27FC236}">
                <a16:creationId xmlns:a16="http://schemas.microsoft.com/office/drawing/2014/main" id="{E7BEB07D-2FD4-1E28-14A9-38F21E24E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798" y="1069139"/>
            <a:ext cx="3048000" cy="3048000"/>
          </a:xfrm>
          <a:prstGeom prst="rect">
            <a:avLst/>
          </a:prstGeom>
        </p:spPr>
      </p:pic>
    </p:spTree>
    <p:extLst>
      <p:ext uri="{BB962C8B-B14F-4D97-AF65-F5344CB8AC3E}">
        <p14:creationId xmlns:p14="http://schemas.microsoft.com/office/powerpoint/2010/main" val="3516124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AD38B3-DE26-AE75-A5CC-9071786030DA}"/>
              </a:ext>
            </a:extLst>
          </p:cNvPr>
          <p:cNvGrpSpPr/>
          <p:nvPr/>
        </p:nvGrpSpPr>
        <p:grpSpPr>
          <a:xfrm>
            <a:off x="2123573" y="0"/>
            <a:ext cx="7897329" cy="1196903"/>
            <a:chOff x="2123573" y="0"/>
            <a:chExt cx="7897329" cy="1196903"/>
          </a:xfrm>
        </p:grpSpPr>
        <p:grpSp>
          <p:nvGrpSpPr>
            <p:cNvPr id="3" name="Group 2">
              <a:extLst>
                <a:ext uri="{FF2B5EF4-FFF2-40B4-BE49-F238E27FC236}">
                  <a16:creationId xmlns:a16="http://schemas.microsoft.com/office/drawing/2014/main" id="{135EE46E-E5A9-0773-6A8B-03AD887F8577}"/>
                </a:ext>
              </a:extLst>
            </p:cNvPr>
            <p:cNvGrpSpPr/>
            <p:nvPr/>
          </p:nvGrpSpPr>
          <p:grpSpPr>
            <a:xfrm>
              <a:off x="2171098" y="0"/>
              <a:ext cx="7849804" cy="1196903"/>
              <a:chOff x="2512638" y="0"/>
              <a:chExt cx="7487968" cy="1196903"/>
            </a:xfrm>
          </p:grpSpPr>
          <p:sp>
            <p:nvSpPr>
              <p:cNvPr id="5" name="Rectangle 4">
                <a:extLst>
                  <a:ext uri="{FF2B5EF4-FFF2-40B4-BE49-F238E27FC236}">
                    <a16:creationId xmlns:a16="http://schemas.microsoft.com/office/drawing/2014/main" id="{71ECE2D8-B547-BBA5-9C6E-4A1E785C0671}"/>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elay 5">
                <a:extLst>
                  <a:ext uri="{FF2B5EF4-FFF2-40B4-BE49-F238E27FC236}">
                    <a16:creationId xmlns:a16="http://schemas.microsoft.com/office/drawing/2014/main" id="{5AEFB322-B09E-2B55-3F35-BBA1BCA382C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Channel URL">
              <a:extLst>
                <a:ext uri="{FF2B5EF4-FFF2-40B4-BE49-F238E27FC236}">
                  <a16:creationId xmlns:a16="http://schemas.microsoft.com/office/drawing/2014/main" id="{9722BEF4-B013-9E26-EAB0-A09D5C0DC2B2}"/>
                </a:ext>
              </a:extLst>
            </p:cNvPr>
            <p:cNvSpPr txBox="1"/>
            <p:nvPr/>
          </p:nvSpPr>
          <p:spPr>
            <a:xfrm>
              <a:off x="2123573" y="307606"/>
              <a:ext cx="7772400" cy="530915"/>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3000" b="1">
                  <a:solidFill>
                    <a:srgbClr val="E7E6E6">
                      <a:lumMod val="10000"/>
                    </a:srgbClr>
                  </a:solidFill>
                  <a:latin typeface="Times New Roman" panose="02020603050405020304" pitchFamily="18" charset="0"/>
                  <a:ea typeface="Tahoma" panose="020B0604030504040204" pitchFamily="34" charset="0"/>
                  <a:cs typeface="Times New Roman" panose="02020603050405020304" pitchFamily="18" charset="0"/>
                </a:rPr>
                <a:t>ỨNG DỤNG CỦA CHẤT GIẶT RỬA</a:t>
              </a:r>
              <a:endParaRPr kumimoji="0" lang="vi-VN" sz="3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7" name="Flowchart: Connector 16">
            <a:extLst>
              <a:ext uri="{FF2B5EF4-FFF2-40B4-BE49-F238E27FC236}">
                <a16:creationId xmlns:a16="http://schemas.microsoft.com/office/drawing/2014/main" id="{752D427A-824D-44B2-6B6E-B960E2FA373B}"/>
              </a:ext>
            </a:extLst>
          </p:cNvPr>
          <p:cNvSpPr/>
          <p:nvPr/>
        </p:nvSpPr>
        <p:spPr>
          <a:xfrm>
            <a:off x="1295400" y="1505469"/>
            <a:ext cx="3048000" cy="3137056"/>
          </a:xfrm>
          <a:prstGeom prst="flowChartConnector">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0AEBD992-6B19-23B7-2771-E92DE5099DF8}"/>
              </a:ext>
            </a:extLst>
          </p:cNvPr>
          <p:cNvSpPr/>
          <p:nvPr/>
        </p:nvSpPr>
        <p:spPr>
          <a:xfrm>
            <a:off x="4572000" y="1516355"/>
            <a:ext cx="3048000" cy="3137056"/>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03E4A80-34C1-1FF4-D965-E7AC7C25B733}"/>
              </a:ext>
            </a:extLst>
          </p:cNvPr>
          <p:cNvSpPr txBox="1"/>
          <p:nvPr/>
        </p:nvSpPr>
        <p:spPr>
          <a:xfrm>
            <a:off x="1447800" y="4972863"/>
            <a:ext cx="10210800" cy="584775"/>
          </a:xfrm>
          <a:prstGeom prst="rect">
            <a:avLst/>
          </a:prstGeom>
          <a:noFill/>
        </p:spPr>
        <p:txBody>
          <a:bodyPr wrap="square">
            <a:spAutoFit/>
          </a:bodyPr>
          <a:lstStyle/>
          <a:p>
            <a:r>
              <a:rPr lang="vi-VN" sz="3200" i="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Sử dụng để giặt quần áo, rửa chén bát, rửa tay, lau sàn,...</a:t>
            </a:r>
            <a:endParaRPr lang="en-US" sz="3200" i="1">
              <a:latin typeface="Times New Roman" panose="02020603050405020304" pitchFamily="18" charset="0"/>
              <a:cs typeface="Times New Roman" panose="02020603050405020304" pitchFamily="18" charset="0"/>
            </a:endParaRPr>
          </a:p>
        </p:txBody>
      </p:sp>
      <p:sp>
        <p:nvSpPr>
          <p:cNvPr id="21" name="Flowchart: Connector 20">
            <a:extLst>
              <a:ext uri="{FF2B5EF4-FFF2-40B4-BE49-F238E27FC236}">
                <a16:creationId xmlns:a16="http://schemas.microsoft.com/office/drawing/2014/main" id="{F338A5D1-7D98-28F3-54F4-656164CCEEAD}"/>
              </a:ext>
            </a:extLst>
          </p:cNvPr>
          <p:cNvSpPr/>
          <p:nvPr/>
        </p:nvSpPr>
        <p:spPr>
          <a:xfrm>
            <a:off x="7914773" y="1505469"/>
            <a:ext cx="3048000" cy="3137056"/>
          </a:xfrm>
          <a:prstGeom prst="flowChartConnector">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042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5575312-6555-FFAC-AB28-26ACBC570729}"/>
              </a:ext>
            </a:extLst>
          </p:cNvPr>
          <p:cNvSpPr/>
          <p:nvPr/>
        </p:nvSpPr>
        <p:spPr>
          <a:xfrm>
            <a:off x="-1628564" y="-1363429"/>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949C2A46-0837-8A3A-6476-5566255B0FCF}"/>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621A7B4C-70CD-1E07-8FDB-F757B324D75F}"/>
              </a:ext>
            </a:extLst>
          </p:cNvPr>
          <p:cNvSpPr/>
          <p:nvPr/>
        </p:nvSpPr>
        <p:spPr>
          <a:xfrm rot="686687">
            <a:off x="8123103" y="5975983"/>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CBAC3783-40E1-4B66-B990-21CD71EAF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306" y="1828800"/>
            <a:ext cx="8923093" cy="4655515"/>
          </a:xfrm>
          <a:prstGeom prst="rect">
            <a:avLst/>
          </a:prstGeom>
        </p:spPr>
      </p:pic>
      <p:sp>
        <p:nvSpPr>
          <p:cNvPr id="10" name="TextBox 9">
            <a:extLst>
              <a:ext uri="{FF2B5EF4-FFF2-40B4-BE49-F238E27FC236}">
                <a16:creationId xmlns:a16="http://schemas.microsoft.com/office/drawing/2014/main" id="{8F7DF13B-F6AB-AA46-3603-D4EC7DFEC178}"/>
              </a:ext>
            </a:extLst>
          </p:cNvPr>
          <p:cNvSpPr txBox="1"/>
          <p:nvPr/>
        </p:nvSpPr>
        <p:spPr>
          <a:xfrm>
            <a:off x="1143000" y="791241"/>
            <a:ext cx="10134600" cy="954107"/>
          </a:xfrm>
          <a:prstGeom prst="rect">
            <a:avLst/>
          </a:prstGeom>
          <a:noFill/>
        </p:spPr>
        <p:txBody>
          <a:bodyPr wrap="square">
            <a:spAutoFit/>
          </a:bodyPr>
          <a:lstStyle/>
          <a:p>
            <a:pPr marL="0" marR="0" algn="just">
              <a:spcBef>
                <a:spcPts val="0"/>
              </a:spcBef>
              <a:spcAft>
                <a:spcPts val="300"/>
              </a:spcAft>
            </a:pPr>
            <a:r>
              <a:rPr lang="vi-VN" sz="2800">
                <a:effectLst/>
                <a:latin typeface="Times New Roman" panose="02020603050405020304" pitchFamily="18" charset="0"/>
                <a:ea typeface="Times New Roman" panose="02020603050405020304" pitchFamily="18" charset="0"/>
              </a:rPr>
              <a:t>Xà phòng và chất giặt rửa tổng hợp đều có khả năng làm sạch bụi bẩn, d</a:t>
            </a:r>
            <a:r>
              <a:rPr lang="en-US" sz="2800">
                <a:effectLst/>
                <a:latin typeface="Times New Roman" panose="02020603050405020304" pitchFamily="18" charset="0"/>
                <a:ea typeface="Times New Roman" panose="02020603050405020304" pitchFamily="18" charset="0"/>
              </a:rPr>
              <a:t>ầ</a:t>
            </a:r>
            <a:r>
              <a:rPr lang="vi-VN" sz="2800">
                <a:effectLst/>
                <a:latin typeface="Times New Roman" panose="02020603050405020304" pitchFamily="18" charset="0"/>
                <a:ea typeface="Times New Roman" panose="02020603050405020304" pitchFamily="18" charset="0"/>
              </a:rPr>
              <a:t>u mỡ bám trên các b</a:t>
            </a:r>
            <a:r>
              <a:rPr lang="en-US" sz="2800">
                <a:effectLst/>
                <a:latin typeface="Times New Roman" panose="02020603050405020304" pitchFamily="18" charset="0"/>
                <a:ea typeface="Times New Roman" panose="02020603050405020304" pitchFamily="18" charset="0"/>
              </a:rPr>
              <a:t>ề </a:t>
            </a:r>
            <a:r>
              <a:rPr lang="vi-VN" sz="2800">
                <a:effectLst/>
                <a:latin typeface="Times New Roman" panose="02020603050405020304" pitchFamily="18" charset="0"/>
                <a:ea typeface="Times New Roman" panose="02020603050405020304" pitchFamily="18" charset="0"/>
              </a:rPr>
              <a:t>mặt.</a:t>
            </a:r>
            <a:endParaRPr lang="en-US" sz="2800">
              <a:effectLst/>
              <a:latin typeface="Times New Roman" panose="02020603050405020304" pitchFamily="18" charset="0"/>
              <a:ea typeface="Times New Roman" panose="02020603050405020304" pitchFamily="18" charset="0"/>
            </a:endParaRPr>
          </a:p>
        </p:txBody>
      </p:sp>
      <p:sp>
        <p:nvSpPr>
          <p:cNvPr id="11" name="Hexagon 10">
            <a:extLst>
              <a:ext uri="{FF2B5EF4-FFF2-40B4-BE49-F238E27FC236}">
                <a16:creationId xmlns:a16="http://schemas.microsoft.com/office/drawing/2014/main" id="{6F67EC32-51A5-0E1B-CC52-FFB5A728C602}"/>
              </a:ext>
            </a:extLst>
          </p:cNvPr>
          <p:cNvSpPr/>
          <p:nvPr/>
        </p:nvSpPr>
        <p:spPr>
          <a:xfrm>
            <a:off x="647573" y="858719"/>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82468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NƯỚC CỨNG LÀ GÌ- TẠI SAO NÓ LÀM GIẢM HIỆU QUẢ CỦA XÀ PHÒNG-">
            <a:hlinkClick r:id="" action="ppaction://media"/>
            <a:extLst>
              <a:ext uri="{FF2B5EF4-FFF2-40B4-BE49-F238E27FC236}">
                <a16:creationId xmlns:a16="http://schemas.microsoft.com/office/drawing/2014/main" id="{BE14E6A8-3A0A-8817-B9DB-0D739185E1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1067" y="1219200"/>
            <a:ext cx="8669865" cy="4876800"/>
          </a:xfrm>
          <a:prstGeom prst="rect">
            <a:avLst/>
          </a:prstGeom>
        </p:spPr>
      </p:pic>
      <p:sp>
        <p:nvSpPr>
          <p:cNvPr id="2" name="TextBox 1">
            <a:extLst>
              <a:ext uri="{FF2B5EF4-FFF2-40B4-BE49-F238E27FC236}">
                <a16:creationId xmlns:a16="http://schemas.microsoft.com/office/drawing/2014/main" id="{59621F95-5E36-B4A1-D9F0-1740504609BA}"/>
              </a:ext>
            </a:extLst>
          </p:cNvPr>
          <p:cNvSpPr txBox="1"/>
          <p:nvPr/>
        </p:nvSpPr>
        <p:spPr>
          <a:xfrm>
            <a:off x="4572000" y="304800"/>
            <a:ext cx="2743200" cy="707886"/>
          </a:xfrm>
          <a:prstGeom prst="rect">
            <a:avLst/>
          </a:prstGeom>
          <a:noFill/>
        </p:spPr>
        <p:txBody>
          <a:bodyPr wrap="square" rtlCol="0">
            <a:spAutoFit/>
          </a:bodyPr>
          <a:lstStyle/>
          <a:p>
            <a:pPr algn="ctr"/>
            <a:r>
              <a:rPr lang="en-US" sz="4000" b="1">
                <a:solidFill>
                  <a:srgbClr val="FF7C00"/>
                </a:solidFill>
                <a:latin typeface="Times New Roman" panose="02020603050405020304" pitchFamily="18" charset="0"/>
                <a:cs typeface="Times New Roman" panose="02020603050405020304" pitchFamily="18" charset="0"/>
              </a:rPr>
              <a:t>VIDEO</a:t>
            </a:r>
          </a:p>
        </p:txBody>
      </p:sp>
    </p:spTree>
    <p:extLst>
      <p:ext uri="{BB962C8B-B14F-4D97-AF65-F5344CB8AC3E}">
        <p14:creationId xmlns:p14="http://schemas.microsoft.com/office/powerpoint/2010/main" val="157968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FD053E-1010-284D-6175-AF3728E6D657}"/>
              </a:ext>
            </a:extLst>
          </p:cNvPr>
          <p:cNvGrpSpPr/>
          <p:nvPr/>
        </p:nvGrpSpPr>
        <p:grpSpPr>
          <a:xfrm>
            <a:off x="9372600" y="1253308"/>
            <a:ext cx="2395079" cy="4162295"/>
            <a:chOff x="9545951" y="240753"/>
            <a:chExt cx="2395079" cy="3340650"/>
          </a:xfrm>
        </p:grpSpPr>
        <p:sp>
          <p:nvSpPr>
            <p:cNvPr id="17" name="Flowchart: Off-page Connector 16">
              <a:extLst>
                <a:ext uri="{FF2B5EF4-FFF2-40B4-BE49-F238E27FC236}">
                  <a16:creationId xmlns:a16="http://schemas.microsoft.com/office/drawing/2014/main" id="{A9435038-DB19-60B4-61EA-1EF13E7818D5}"/>
                </a:ext>
              </a:extLst>
            </p:cNvPr>
            <p:cNvSpPr/>
            <p:nvPr/>
          </p:nvSpPr>
          <p:spPr>
            <a:xfrm rot="5400000">
              <a:off x="9045943" y="740761"/>
              <a:ext cx="3340649" cy="2340634"/>
            </a:xfrm>
            <a:prstGeom prst="flowChartOffpageConnector">
              <a:avLst/>
            </a:prstGeom>
            <a:solidFill>
              <a:srgbClr val="DC4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9CB0D49-4249-0D03-8724-A737A0CE92AC}"/>
                </a:ext>
              </a:extLst>
            </p:cNvPr>
            <p:cNvSpPr txBox="1"/>
            <p:nvPr/>
          </p:nvSpPr>
          <p:spPr>
            <a:xfrm>
              <a:off x="9811083" y="719081"/>
              <a:ext cx="2129947" cy="2862322"/>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gn="ctr">
                <a:lnSpc>
                  <a:spcPct val="100000"/>
                </a:lnSpc>
              </a:pPr>
              <a:r>
                <a:rPr lang="en-US" sz="3600">
                  <a:solidFill>
                    <a:schemeClr val="bg1"/>
                  </a:solidFill>
                  <a:latin typeface="Times New Roman" panose="02020603050405020304" pitchFamily="18" charset="0"/>
                  <a:cs typeface="Times New Roman" panose="02020603050405020304" pitchFamily="18" charset="0"/>
                </a:rPr>
                <a:t>Không nên dùng xà phòng với nước cứng</a:t>
              </a:r>
            </a:p>
          </p:txBody>
        </p:sp>
      </p:grpSp>
      <p:grpSp>
        <p:nvGrpSpPr>
          <p:cNvPr id="3" name="Group 2">
            <a:extLst>
              <a:ext uri="{FF2B5EF4-FFF2-40B4-BE49-F238E27FC236}">
                <a16:creationId xmlns:a16="http://schemas.microsoft.com/office/drawing/2014/main" id="{3516C3C1-E69B-4315-BA1F-B73D62B27A28}"/>
              </a:ext>
            </a:extLst>
          </p:cNvPr>
          <p:cNvGrpSpPr/>
          <p:nvPr/>
        </p:nvGrpSpPr>
        <p:grpSpPr>
          <a:xfrm>
            <a:off x="859581" y="2133600"/>
            <a:ext cx="8418602" cy="2401712"/>
            <a:chOff x="1127349" y="938992"/>
            <a:chExt cx="8418602" cy="1868047"/>
          </a:xfrm>
        </p:grpSpPr>
        <p:sp>
          <p:nvSpPr>
            <p:cNvPr id="19" name="Rectangle: Rounded Corners 18">
              <a:extLst>
                <a:ext uri="{FF2B5EF4-FFF2-40B4-BE49-F238E27FC236}">
                  <a16:creationId xmlns:a16="http://schemas.microsoft.com/office/drawing/2014/main" id="{1172DD49-11B3-3E88-3AAB-8056AB7DF79A}"/>
                </a:ext>
              </a:extLst>
            </p:cNvPr>
            <p:cNvSpPr/>
            <p:nvPr/>
          </p:nvSpPr>
          <p:spPr>
            <a:xfrm>
              <a:off x="1127349" y="938992"/>
              <a:ext cx="8418602" cy="1868047"/>
            </a:xfrm>
            <a:prstGeom prst="roundRect">
              <a:avLst>
                <a:gd name="adj" fmla="val 5256"/>
              </a:avLst>
            </a:prstGeom>
            <a:solidFill>
              <a:srgbClr val="F9E9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293FBF8A-75C2-F387-A598-081ED7D88DF0}"/>
                </a:ext>
              </a:extLst>
            </p:cNvPr>
            <p:cNvSpPr txBox="1"/>
            <p:nvPr/>
          </p:nvSpPr>
          <p:spPr>
            <a:xfrm>
              <a:off x="1392481" y="1124885"/>
              <a:ext cx="7888338" cy="1364511"/>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nSpc>
                  <a:spcPct val="100000"/>
                </a:lnSpc>
              </a:pPr>
              <a:r>
                <a:rPr lang="en-US" sz="3600" b="0">
                  <a:latin typeface="Times New Roman" panose="02020603050405020304" pitchFamily="18" charset="0"/>
                  <a:cs typeface="Times New Roman" panose="02020603050405020304" pitchFamily="18" charset="0"/>
                </a:rPr>
                <a:t>- Vì </a:t>
              </a:r>
              <a:r>
                <a:rPr lang="vi-VN" sz="3600" b="0">
                  <a:latin typeface="Times New Roman" panose="02020603050405020304" pitchFamily="18" charset="0"/>
                  <a:cs typeface="Times New Roman" panose="02020603050405020304" pitchFamily="18" charset="0"/>
                </a:rPr>
                <a:t>trong nước cứng (có chứa nhiều ion Ca</a:t>
              </a:r>
              <a:r>
                <a:rPr lang="vi-VN" sz="3600" b="0" baseline="30000">
                  <a:latin typeface="Times New Roman" panose="02020603050405020304" pitchFamily="18" charset="0"/>
                  <a:cs typeface="Times New Roman" panose="02020603050405020304" pitchFamily="18" charset="0"/>
                </a:rPr>
                <a:t>2+</a:t>
              </a:r>
              <a:r>
                <a:rPr lang="vi-VN" sz="3600" b="0">
                  <a:latin typeface="Times New Roman" panose="02020603050405020304" pitchFamily="18" charset="0"/>
                  <a:cs typeface="Times New Roman" panose="02020603050405020304" pitchFamily="18" charset="0"/>
                </a:rPr>
                <a:t>, Mg</a:t>
              </a:r>
              <a:r>
                <a:rPr lang="vi-VN" sz="3600" b="0" baseline="30000">
                  <a:latin typeface="Times New Roman" panose="02020603050405020304" pitchFamily="18" charset="0"/>
                  <a:cs typeface="Times New Roman" panose="02020603050405020304" pitchFamily="18" charset="0"/>
                </a:rPr>
                <a:t>2+</a:t>
              </a:r>
              <a:r>
                <a:rPr lang="vi-VN" sz="3600" b="0">
                  <a:latin typeface="Times New Roman" panose="02020603050405020304" pitchFamily="18" charset="0"/>
                  <a:cs typeface="Times New Roman" panose="02020603050405020304" pitchFamily="18" charset="0"/>
                </a:rPr>
                <a:t>) do muối của các kim loại này với các acid béo thường ít tan,... </a:t>
              </a:r>
              <a:endParaRPr lang="en-US" sz="3600" b="0">
                <a:latin typeface="Times New Roman" panose="02020603050405020304" pitchFamily="18" charset="0"/>
                <a:cs typeface="Times New Roman" panose="02020603050405020304" pitchFamily="18" charset="0"/>
              </a:endParaRPr>
            </a:p>
          </p:txBody>
        </p:sp>
      </p:grpSp>
      <p:sp>
        <p:nvSpPr>
          <p:cNvPr id="34" name="Freeform: Shape 33">
            <a:extLst>
              <a:ext uri="{FF2B5EF4-FFF2-40B4-BE49-F238E27FC236}">
                <a16:creationId xmlns:a16="http://schemas.microsoft.com/office/drawing/2014/main" id="{35575312-6555-FFAC-AB28-26ACBC570729}"/>
              </a:ext>
            </a:extLst>
          </p:cNvPr>
          <p:cNvSpPr/>
          <p:nvPr/>
        </p:nvSpPr>
        <p:spPr>
          <a:xfrm>
            <a:off x="-1628564" y="-1363429"/>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949C2A46-0837-8A3A-6476-5566255B0FCF}"/>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270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FD053E-1010-284D-6175-AF3728E6D657}"/>
              </a:ext>
            </a:extLst>
          </p:cNvPr>
          <p:cNvGrpSpPr/>
          <p:nvPr/>
        </p:nvGrpSpPr>
        <p:grpSpPr>
          <a:xfrm>
            <a:off x="9509235" y="72510"/>
            <a:ext cx="2383714" cy="3456011"/>
            <a:chOff x="9530186" y="95155"/>
            <a:chExt cx="2383714" cy="3223690"/>
          </a:xfrm>
        </p:grpSpPr>
        <p:sp>
          <p:nvSpPr>
            <p:cNvPr id="17" name="Flowchart: Off-page Connector 16">
              <a:extLst>
                <a:ext uri="{FF2B5EF4-FFF2-40B4-BE49-F238E27FC236}">
                  <a16:creationId xmlns:a16="http://schemas.microsoft.com/office/drawing/2014/main" id="{A9435038-DB19-60B4-61EA-1EF13E7818D5}"/>
                </a:ext>
              </a:extLst>
            </p:cNvPr>
            <p:cNvSpPr/>
            <p:nvPr/>
          </p:nvSpPr>
          <p:spPr>
            <a:xfrm rot="5400000">
              <a:off x="9135072" y="490269"/>
              <a:ext cx="3130861" cy="2340634"/>
            </a:xfrm>
            <a:prstGeom prst="flowChartOffpageConnector">
              <a:avLst/>
            </a:prstGeom>
            <a:solidFill>
              <a:srgbClr val="DC4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9CB0D49-4249-0D03-8724-A737A0CE92AC}"/>
                </a:ext>
              </a:extLst>
            </p:cNvPr>
            <p:cNvSpPr txBox="1"/>
            <p:nvPr/>
          </p:nvSpPr>
          <p:spPr>
            <a:xfrm>
              <a:off x="9783953" y="456523"/>
              <a:ext cx="2129947" cy="2862322"/>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gn="ctr">
                <a:lnSpc>
                  <a:spcPct val="100000"/>
                </a:lnSpc>
              </a:pPr>
              <a:r>
                <a:rPr lang="en-US" sz="3600">
                  <a:solidFill>
                    <a:schemeClr val="bg1"/>
                  </a:solidFill>
                  <a:latin typeface="Times New Roman" panose="02020603050405020304" pitchFamily="18" charset="0"/>
                  <a:cs typeface="Times New Roman" panose="02020603050405020304" pitchFamily="18" charset="0"/>
                </a:rPr>
                <a:t>Không nên dùng xà phòng với nước cứng</a:t>
              </a:r>
            </a:p>
          </p:txBody>
        </p:sp>
      </p:grpSp>
      <p:grpSp>
        <p:nvGrpSpPr>
          <p:cNvPr id="3" name="Group 2">
            <a:extLst>
              <a:ext uri="{FF2B5EF4-FFF2-40B4-BE49-F238E27FC236}">
                <a16:creationId xmlns:a16="http://schemas.microsoft.com/office/drawing/2014/main" id="{3516C3C1-E69B-4315-BA1F-B73D62B27A28}"/>
              </a:ext>
            </a:extLst>
          </p:cNvPr>
          <p:cNvGrpSpPr/>
          <p:nvPr/>
        </p:nvGrpSpPr>
        <p:grpSpPr>
          <a:xfrm>
            <a:off x="1905000" y="1184727"/>
            <a:ext cx="8163388" cy="696392"/>
            <a:chOff x="1944167" y="938992"/>
            <a:chExt cx="8163388" cy="541652"/>
          </a:xfrm>
        </p:grpSpPr>
        <p:sp>
          <p:nvSpPr>
            <p:cNvPr id="19" name="Rectangle: Rounded Corners 18">
              <a:extLst>
                <a:ext uri="{FF2B5EF4-FFF2-40B4-BE49-F238E27FC236}">
                  <a16:creationId xmlns:a16="http://schemas.microsoft.com/office/drawing/2014/main" id="{1172DD49-11B3-3E88-3AAB-8056AB7DF79A}"/>
                </a:ext>
              </a:extLst>
            </p:cNvPr>
            <p:cNvSpPr/>
            <p:nvPr/>
          </p:nvSpPr>
          <p:spPr>
            <a:xfrm>
              <a:off x="1944167" y="938992"/>
              <a:ext cx="7601783" cy="541652"/>
            </a:xfrm>
            <a:prstGeom prst="roundRect">
              <a:avLst>
                <a:gd name="adj" fmla="val 5256"/>
              </a:avLst>
            </a:prstGeom>
            <a:solidFill>
              <a:srgbClr val="F9E9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293FBF8A-75C2-F387-A598-081ED7D88DF0}"/>
                </a:ext>
              </a:extLst>
            </p:cNvPr>
            <p:cNvSpPr txBox="1"/>
            <p:nvPr/>
          </p:nvSpPr>
          <p:spPr>
            <a:xfrm>
              <a:off x="2219217" y="938992"/>
              <a:ext cx="7888338" cy="502715"/>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nSpc>
                  <a:spcPct val="100000"/>
                </a:lnSpc>
              </a:pPr>
              <a:r>
                <a:rPr lang="en-US" sz="3600" b="0">
                  <a:latin typeface="Times New Roman" panose="02020603050405020304" pitchFamily="18" charset="0"/>
                  <a:cs typeface="Times New Roman" panose="02020603050405020304" pitchFamily="18" charset="0"/>
                </a:rPr>
                <a:t>- Gây hại cho áo, quần sau khi giặt.</a:t>
              </a:r>
            </a:p>
          </p:txBody>
        </p:sp>
      </p:grpSp>
      <p:sp>
        <p:nvSpPr>
          <p:cNvPr id="34" name="Freeform: Shape 33">
            <a:extLst>
              <a:ext uri="{FF2B5EF4-FFF2-40B4-BE49-F238E27FC236}">
                <a16:creationId xmlns:a16="http://schemas.microsoft.com/office/drawing/2014/main" id="{35575312-6555-FFAC-AB28-26ACBC570729}"/>
              </a:ext>
            </a:extLst>
          </p:cNvPr>
          <p:cNvSpPr/>
          <p:nvPr/>
        </p:nvSpPr>
        <p:spPr>
          <a:xfrm>
            <a:off x="-1628564" y="-1363429"/>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949C2A46-0837-8A3A-6476-5566255B0FCF}"/>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301635DE-274B-9D26-FE94-C2750062036C}"/>
              </a:ext>
            </a:extLst>
          </p:cNvPr>
          <p:cNvGrpSpPr/>
          <p:nvPr/>
        </p:nvGrpSpPr>
        <p:grpSpPr>
          <a:xfrm>
            <a:off x="1593754" y="1994221"/>
            <a:ext cx="8594728" cy="4619750"/>
            <a:chOff x="1593754" y="1994221"/>
            <a:chExt cx="8594728" cy="4619750"/>
          </a:xfrm>
        </p:grpSpPr>
        <p:pic>
          <p:nvPicPr>
            <p:cNvPr id="5" name="Picture 4">
              <a:extLst>
                <a:ext uri="{FF2B5EF4-FFF2-40B4-BE49-F238E27FC236}">
                  <a16:creationId xmlns:a16="http://schemas.microsoft.com/office/drawing/2014/main" id="{E8BA350D-7B03-8057-4804-C494F3EB48EA}"/>
                </a:ext>
              </a:extLst>
            </p:cNvPr>
            <p:cNvPicPr>
              <a:picLocks noChangeAspect="1"/>
            </p:cNvPicPr>
            <p:nvPr/>
          </p:nvPicPr>
          <p:blipFill rotWithShape="1">
            <a:blip r:embed="rId2">
              <a:extLst>
                <a:ext uri="{28A0092B-C50C-407E-A947-70E740481C1C}">
                  <a14:useLocalDpi xmlns:a14="http://schemas.microsoft.com/office/drawing/2010/main" val="0"/>
                </a:ext>
              </a:extLst>
            </a:blip>
            <a:srcRect b="10436"/>
            <a:stretch/>
          </p:blipFill>
          <p:spPr>
            <a:xfrm>
              <a:off x="1726915" y="1994221"/>
              <a:ext cx="7717651" cy="4380660"/>
            </a:xfrm>
            <a:prstGeom prst="rect">
              <a:avLst/>
            </a:prstGeom>
          </p:spPr>
        </p:pic>
        <p:sp>
          <p:nvSpPr>
            <p:cNvPr id="6" name="TextBox 5">
              <a:extLst>
                <a:ext uri="{FF2B5EF4-FFF2-40B4-BE49-F238E27FC236}">
                  <a16:creationId xmlns:a16="http://schemas.microsoft.com/office/drawing/2014/main" id="{2BB48CB8-5478-60CA-4D17-8CE0DA8F1C10}"/>
                </a:ext>
              </a:extLst>
            </p:cNvPr>
            <p:cNvSpPr txBox="1"/>
            <p:nvPr/>
          </p:nvSpPr>
          <p:spPr>
            <a:xfrm>
              <a:off x="1593754" y="4003648"/>
              <a:ext cx="2971800" cy="400110"/>
            </a:xfrm>
            <a:prstGeom prst="rect">
              <a:avLst/>
            </a:prstGeom>
            <a:noFill/>
          </p:spPr>
          <p:txBody>
            <a:bodyPr wrap="square" rtlCol="0">
              <a:spAutoFit/>
            </a:bodyPr>
            <a:lstStyle/>
            <a:p>
              <a:r>
                <a:rPr lang="en-US" sz="2000" b="1" i="1">
                  <a:solidFill>
                    <a:srgbClr val="7030A0"/>
                  </a:solidFill>
                  <a:latin typeface="Times New Roman" panose="02020603050405020304" pitchFamily="18" charset="0"/>
                  <a:cs typeface="Times New Roman" panose="02020603050405020304" pitchFamily="18" charset="0"/>
                </a:rPr>
                <a:t>Sợi vải tối, chuyển ố vàng</a:t>
              </a:r>
            </a:p>
          </p:txBody>
        </p:sp>
        <p:sp>
          <p:nvSpPr>
            <p:cNvPr id="7" name="TextBox 6">
              <a:extLst>
                <a:ext uri="{FF2B5EF4-FFF2-40B4-BE49-F238E27FC236}">
                  <a16:creationId xmlns:a16="http://schemas.microsoft.com/office/drawing/2014/main" id="{C24405C5-8C29-289D-AD79-8B29DC339849}"/>
                </a:ext>
              </a:extLst>
            </p:cNvPr>
            <p:cNvSpPr txBox="1"/>
            <p:nvPr/>
          </p:nvSpPr>
          <p:spPr>
            <a:xfrm>
              <a:off x="4537672" y="4003648"/>
              <a:ext cx="2077744" cy="400110"/>
            </a:xfrm>
            <a:prstGeom prst="rect">
              <a:avLst/>
            </a:prstGeom>
            <a:noFill/>
          </p:spPr>
          <p:txBody>
            <a:bodyPr wrap="square" rtlCol="0">
              <a:spAutoFit/>
            </a:bodyPr>
            <a:lstStyle/>
            <a:p>
              <a:r>
                <a:rPr lang="en-US" sz="2000" b="1" i="1" dirty="0" err="1">
                  <a:solidFill>
                    <a:srgbClr val="7030A0"/>
                  </a:solidFill>
                  <a:latin typeface="Times New Roman" panose="02020603050405020304" pitchFamily="18" charset="0"/>
                  <a:cs typeface="Times New Roman" panose="02020603050405020304" pitchFamily="18" charset="0"/>
                </a:rPr>
                <a:t>Tích</a:t>
              </a:r>
              <a:r>
                <a:rPr lang="en-US" sz="2000" b="1" i="1" dirty="0">
                  <a:solidFill>
                    <a:srgbClr val="7030A0"/>
                  </a:solidFill>
                  <a:latin typeface="Times New Roman" panose="02020603050405020304" pitchFamily="18" charset="0"/>
                  <a:cs typeface="Times New Roman" panose="02020603050405020304" pitchFamily="18" charset="0"/>
                </a:rPr>
                <a:t> </a:t>
              </a:r>
              <a:r>
                <a:rPr lang="en-US" sz="2000" b="1" i="1" dirty="0" err="1">
                  <a:solidFill>
                    <a:srgbClr val="7030A0"/>
                  </a:solidFill>
                  <a:latin typeface="Times New Roman" panose="02020603050405020304" pitchFamily="18" charset="0"/>
                  <a:cs typeface="Times New Roman" panose="02020603050405020304" pitchFamily="18" charset="0"/>
                </a:rPr>
                <a:t>tụ</a:t>
              </a:r>
              <a:r>
                <a:rPr lang="en-US" sz="2000" b="1" i="1" dirty="0">
                  <a:solidFill>
                    <a:srgbClr val="7030A0"/>
                  </a:solidFill>
                  <a:latin typeface="Times New Roman" panose="02020603050405020304" pitchFamily="18" charset="0"/>
                  <a:cs typeface="Times New Roman" panose="02020603050405020304" pitchFamily="18" charset="0"/>
                </a:rPr>
                <a:t> </a:t>
              </a:r>
              <a:r>
                <a:rPr lang="en-US" sz="2000" b="1" i="1" dirty="0" err="1">
                  <a:solidFill>
                    <a:srgbClr val="7030A0"/>
                  </a:solidFill>
                  <a:latin typeface="Times New Roman" panose="02020603050405020304" pitchFamily="18" charset="0"/>
                  <a:cs typeface="Times New Roman" panose="02020603050405020304" pitchFamily="18" charset="0"/>
                </a:rPr>
                <a:t>vết</a:t>
              </a:r>
              <a:r>
                <a:rPr lang="en-US" sz="2000" b="1" i="1" dirty="0">
                  <a:solidFill>
                    <a:srgbClr val="7030A0"/>
                  </a:solidFill>
                  <a:latin typeface="Times New Roman" panose="02020603050405020304" pitchFamily="18" charset="0"/>
                  <a:cs typeface="Times New Roman" panose="02020603050405020304" pitchFamily="18" charset="0"/>
                </a:rPr>
                <a:t> </a:t>
              </a:r>
              <a:r>
                <a:rPr lang="en-US" sz="2000" b="1" i="1" dirty="0" err="1">
                  <a:solidFill>
                    <a:srgbClr val="7030A0"/>
                  </a:solidFill>
                  <a:latin typeface="Times New Roman" panose="02020603050405020304" pitchFamily="18" charset="0"/>
                  <a:cs typeface="Times New Roman" panose="02020603050405020304" pitchFamily="18" charset="0"/>
                </a:rPr>
                <a:t>bẩn</a:t>
              </a:r>
              <a:endParaRPr lang="en-US" sz="2000" b="1" i="1" dirty="0">
                <a:solidFill>
                  <a:srgbClr val="7030A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96BD0C2-F9EE-8BD8-49CB-237FFE0FA29A}"/>
                </a:ext>
              </a:extLst>
            </p:cNvPr>
            <p:cNvSpPr txBox="1"/>
            <p:nvPr/>
          </p:nvSpPr>
          <p:spPr>
            <a:xfrm>
              <a:off x="6991119" y="4003648"/>
              <a:ext cx="2435054" cy="400110"/>
            </a:xfrm>
            <a:prstGeom prst="rect">
              <a:avLst/>
            </a:prstGeom>
            <a:noFill/>
          </p:spPr>
          <p:txBody>
            <a:bodyPr wrap="square" rtlCol="0">
              <a:spAutoFit/>
            </a:bodyPr>
            <a:lstStyle/>
            <a:p>
              <a:r>
                <a:rPr lang="en-US" sz="2000" b="1" i="1">
                  <a:solidFill>
                    <a:srgbClr val="7030A0"/>
                  </a:solidFill>
                  <a:latin typeface="Times New Roman" panose="02020603050405020304" pitchFamily="18" charset="0"/>
                  <a:cs typeface="Times New Roman" panose="02020603050405020304" pitchFamily="18" charset="0"/>
                </a:rPr>
                <a:t>Nhanh sờn, dễ rách</a:t>
              </a:r>
            </a:p>
          </p:txBody>
        </p:sp>
        <p:sp>
          <p:nvSpPr>
            <p:cNvPr id="9" name="TextBox 8">
              <a:extLst>
                <a:ext uri="{FF2B5EF4-FFF2-40B4-BE49-F238E27FC236}">
                  <a16:creationId xmlns:a16="http://schemas.microsoft.com/office/drawing/2014/main" id="{F5155C97-5FA0-2C07-B758-EB4E5DB55958}"/>
                </a:ext>
              </a:extLst>
            </p:cNvPr>
            <p:cNvSpPr txBox="1"/>
            <p:nvPr/>
          </p:nvSpPr>
          <p:spPr>
            <a:xfrm>
              <a:off x="1651856" y="6213861"/>
              <a:ext cx="2158144" cy="400110"/>
            </a:xfrm>
            <a:prstGeom prst="rect">
              <a:avLst/>
            </a:prstGeom>
            <a:noFill/>
          </p:spPr>
          <p:txBody>
            <a:bodyPr wrap="square" rtlCol="0">
              <a:spAutoFit/>
            </a:bodyPr>
            <a:lstStyle/>
            <a:p>
              <a:pPr algn="ctr"/>
              <a:r>
                <a:rPr lang="en-US" sz="2000" b="1" i="1">
                  <a:solidFill>
                    <a:srgbClr val="7030A0"/>
                  </a:solidFill>
                  <a:latin typeface="Times New Roman" panose="02020603050405020304" pitchFamily="18" charset="0"/>
                  <a:cs typeface="Times New Roman" panose="02020603050405020304" pitchFamily="18" charset="0"/>
                </a:rPr>
                <a:t>Sợi vải cứng</a:t>
              </a:r>
            </a:p>
          </p:txBody>
        </p:sp>
        <p:sp>
          <p:nvSpPr>
            <p:cNvPr id="10" name="TextBox 9">
              <a:extLst>
                <a:ext uri="{FF2B5EF4-FFF2-40B4-BE49-F238E27FC236}">
                  <a16:creationId xmlns:a16="http://schemas.microsoft.com/office/drawing/2014/main" id="{920202D9-8308-0C2E-7474-8745636C0BFC}"/>
                </a:ext>
              </a:extLst>
            </p:cNvPr>
            <p:cNvSpPr txBox="1"/>
            <p:nvPr/>
          </p:nvSpPr>
          <p:spPr>
            <a:xfrm>
              <a:off x="6228810" y="6198024"/>
              <a:ext cx="3959672" cy="400110"/>
            </a:xfrm>
            <a:prstGeom prst="rect">
              <a:avLst/>
            </a:prstGeom>
            <a:noFill/>
          </p:spPr>
          <p:txBody>
            <a:bodyPr wrap="square" rtlCol="0">
              <a:spAutoFit/>
            </a:bodyPr>
            <a:lstStyle/>
            <a:p>
              <a:r>
                <a:rPr lang="en-US" sz="2000" b="1" i="1">
                  <a:solidFill>
                    <a:srgbClr val="7030A0"/>
                  </a:solidFill>
                  <a:latin typeface="Times New Roman" panose="02020603050405020304" pitchFamily="18" charset="0"/>
                  <a:cs typeface="Times New Roman" panose="02020603050405020304" pitchFamily="18" charset="0"/>
                </a:rPr>
                <a:t>Vệt trắng, xám trên sợi vải đổi màu</a:t>
              </a:r>
            </a:p>
          </p:txBody>
        </p:sp>
      </p:grpSp>
    </p:spTree>
    <p:extLst>
      <p:ext uri="{BB962C8B-B14F-4D97-AF65-F5344CB8AC3E}">
        <p14:creationId xmlns:p14="http://schemas.microsoft.com/office/powerpoint/2010/main" val="1902305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1F95-5E36-B4A1-D9F0-1740504609BA}"/>
              </a:ext>
            </a:extLst>
          </p:cNvPr>
          <p:cNvSpPr txBox="1"/>
          <p:nvPr/>
        </p:nvSpPr>
        <p:spPr>
          <a:xfrm>
            <a:off x="4572000" y="304800"/>
            <a:ext cx="2743200" cy="707886"/>
          </a:xfrm>
          <a:prstGeom prst="rect">
            <a:avLst/>
          </a:prstGeom>
          <a:noFill/>
        </p:spPr>
        <p:txBody>
          <a:bodyPr wrap="square" rtlCol="0">
            <a:spAutoFit/>
          </a:bodyPr>
          <a:lstStyle/>
          <a:p>
            <a:pPr algn="ctr"/>
            <a:r>
              <a:rPr lang="en-US" sz="4000" b="1">
                <a:solidFill>
                  <a:srgbClr val="FF7C00"/>
                </a:solidFill>
                <a:latin typeface="Times New Roman" panose="02020603050405020304" pitchFamily="18" charset="0"/>
                <a:cs typeface="Times New Roman" panose="02020603050405020304" pitchFamily="18" charset="0"/>
              </a:rPr>
              <a:t>VIDEO</a:t>
            </a:r>
          </a:p>
        </p:txBody>
      </p:sp>
      <p:pic>
        <p:nvPicPr>
          <p:cNvPr id="3" name="[MANABIE] - XÀ PHÒNG VÀ CHẤT GIẶT RỬA TỔNG HỢP">
            <a:hlinkClick r:id="" action="ppaction://media"/>
            <a:extLst>
              <a:ext uri="{FF2B5EF4-FFF2-40B4-BE49-F238E27FC236}">
                <a16:creationId xmlns:a16="http://schemas.microsoft.com/office/drawing/2014/main" id="{70BF4EF5-9C10-5223-77A5-4B1B96DCF6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1143000"/>
            <a:ext cx="9144000" cy="5143501"/>
          </a:xfrm>
          <a:prstGeom prst="rect">
            <a:avLst/>
          </a:prstGeom>
        </p:spPr>
      </p:pic>
    </p:spTree>
    <p:extLst>
      <p:ext uri="{BB962C8B-B14F-4D97-AF65-F5344CB8AC3E}">
        <p14:creationId xmlns:p14="http://schemas.microsoft.com/office/powerpoint/2010/main" val="94092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BF0265D-CDE3-9CD1-69F6-4BBD25821B1B}"/>
              </a:ext>
            </a:extLst>
          </p:cNvPr>
          <p:cNvGrpSpPr/>
          <p:nvPr/>
        </p:nvGrpSpPr>
        <p:grpSpPr>
          <a:xfrm>
            <a:off x="1143000" y="1815752"/>
            <a:ext cx="8416947" cy="2756248"/>
            <a:chOff x="1143000" y="1815752"/>
            <a:chExt cx="8416947" cy="2756248"/>
          </a:xfrm>
        </p:grpSpPr>
        <p:sp>
          <p:nvSpPr>
            <p:cNvPr id="8" name="Rectangle: Rounded Corners 7">
              <a:extLst>
                <a:ext uri="{FF2B5EF4-FFF2-40B4-BE49-F238E27FC236}">
                  <a16:creationId xmlns:a16="http://schemas.microsoft.com/office/drawing/2014/main" id="{74194518-6F40-4B57-CF5D-4FE27BFC6976}"/>
                </a:ext>
              </a:extLst>
            </p:cNvPr>
            <p:cNvSpPr/>
            <p:nvPr/>
          </p:nvSpPr>
          <p:spPr>
            <a:xfrm>
              <a:off x="1143000" y="1815752"/>
              <a:ext cx="8416947" cy="2756248"/>
            </a:xfrm>
            <a:prstGeom prst="roundRect">
              <a:avLst>
                <a:gd name="adj" fmla="val 5256"/>
              </a:avLst>
            </a:prstGeom>
            <a:solidFill>
              <a:srgbClr val="D5E4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912312E-35E9-4C2E-2B56-6D7C1A781A6E}"/>
                </a:ext>
              </a:extLst>
            </p:cNvPr>
            <p:cNvSpPr txBox="1"/>
            <p:nvPr/>
          </p:nvSpPr>
          <p:spPr>
            <a:xfrm>
              <a:off x="1350973" y="2039714"/>
              <a:ext cx="8001000" cy="2308324"/>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nSpc>
                  <a:spcPct val="100000"/>
                </a:lnSpc>
              </a:pPr>
              <a:r>
                <a:rPr lang="en-US" sz="3600" b="0">
                  <a:latin typeface="Times New Roman" panose="02020603050405020304" pitchFamily="18" charset="0"/>
                  <a:cs typeface="Times New Roman" panose="02020603050405020304" pitchFamily="18" charset="0"/>
                </a:rPr>
                <a:t>- </a:t>
              </a:r>
              <a:r>
                <a:rPr lang="vi-VN" sz="3600" b="0">
                  <a:latin typeface="Times New Roman" panose="02020603050405020304" pitchFamily="18" charset="0"/>
                  <a:cs typeface="Times New Roman" panose="02020603050405020304" pitchFamily="18" charset="0"/>
                </a:rPr>
                <a:t>Trái với xà phòng, có thể sử dụng chất giặt rửa tổng hợp với cả nước cứng, do chất giặt rửa tổng hợp không tạo muối khó tan với Ca</a:t>
              </a:r>
              <a:r>
                <a:rPr lang="vi-VN" sz="3600" b="0" baseline="30000">
                  <a:latin typeface="Times New Roman" panose="02020603050405020304" pitchFamily="18" charset="0"/>
                  <a:cs typeface="Times New Roman" panose="02020603050405020304" pitchFamily="18" charset="0"/>
                </a:rPr>
                <a:t>2+</a:t>
              </a:r>
              <a:r>
                <a:rPr lang="en-US" sz="3600" b="0" baseline="30000">
                  <a:latin typeface="Times New Roman" panose="02020603050405020304" pitchFamily="18" charset="0"/>
                  <a:cs typeface="Times New Roman" panose="02020603050405020304" pitchFamily="18" charset="0"/>
                </a:rPr>
                <a:t> </a:t>
              </a:r>
              <a:r>
                <a:rPr lang="vi-VN" sz="3600" b="0">
                  <a:latin typeface="Times New Roman" panose="02020603050405020304" pitchFamily="18" charset="0"/>
                  <a:cs typeface="Times New Roman" panose="02020603050405020304" pitchFamily="18" charset="0"/>
                </a:rPr>
                <a:t>, Mg</a:t>
              </a:r>
              <a:r>
                <a:rPr lang="vi-VN" sz="3600" b="0" baseline="30000">
                  <a:latin typeface="Times New Roman" panose="02020603050405020304" pitchFamily="18" charset="0"/>
                  <a:cs typeface="Times New Roman" panose="02020603050405020304" pitchFamily="18" charset="0"/>
                </a:rPr>
                <a:t>2+</a:t>
              </a:r>
              <a:r>
                <a:rPr lang="en-US" sz="3600" b="0" baseline="30000">
                  <a:latin typeface="Times New Roman" panose="02020603050405020304" pitchFamily="18" charset="0"/>
                  <a:cs typeface="Times New Roman" panose="02020603050405020304" pitchFamily="18" charset="0"/>
                </a:rPr>
                <a:t> </a:t>
              </a:r>
              <a:endParaRPr lang="en-US" sz="3600" b="0">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EEA15CD9-A2CA-5B14-C080-A9A905C06A47}"/>
              </a:ext>
            </a:extLst>
          </p:cNvPr>
          <p:cNvGrpSpPr/>
          <p:nvPr/>
        </p:nvGrpSpPr>
        <p:grpSpPr>
          <a:xfrm>
            <a:off x="9581512" y="1143000"/>
            <a:ext cx="2340634" cy="3886200"/>
            <a:chOff x="9581512" y="1143000"/>
            <a:chExt cx="2340634" cy="3886200"/>
          </a:xfrm>
        </p:grpSpPr>
        <p:sp>
          <p:nvSpPr>
            <p:cNvPr id="17" name="Flowchart: Off-page Connector 16">
              <a:extLst>
                <a:ext uri="{FF2B5EF4-FFF2-40B4-BE49-F238E27FC236}">
                  <a16:creationId xmlns:a16="http://schemas.microsoft.com/office/drawing/2014/main" id="{A9435038-DB19-60B4-61EA-1EF13E7818D5}"/>
                </a:ext>
              </a:extLst>
            </p:cNvPr>
            <p:cNvSpPr/>
            <p:nvPr/>
          </p:nvSpPr>
          <p:spPr>
            <a:xfrm rot="5400000">
              <a:off x="8808729" y="1915783"/>
              <a:ext cx="3886200" cy="2340634"/>
            </a:xfrm>
            <a:prstGeom prst="flowChartOffpageConnector">
              <a:avLst/>
            </a:prstGeom>
            <a:solidFill>
              <a:srgbClr val="50AC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9CB0D49-4249-0D03-8724-A737A0CE92AC}"/>
                </a:ext>
              </a:extLst>
            </p:cNvPr>
            <p:cNvSpPr txBox="1"/>
            <p:nvPr/>
          </p:nvSpPr>
          <p:spPr>
            <a:xfrm>
              <a:off x="9792199" y="1815753"/>
              <a:ext cx="2129947" cy="2862322"/>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gn="ctr">
                <a:lnSpc>
                  <a:spcPct val="100000"/>
                </a:lnSpc>
              </a:pPr>
              <a:r>
                <a:rPr lang="en-US" sz="3600">
                  <a:solidFill>
                    <a:schemeClr val="bg1"/>
                  </a:solidFill>
                  <a:latin typeface="Times New Roman" panose="02020603050405020304" pitchFamily="18" charset="0"/>
                  <a:cs typeface="Times New Roman" panose="02020603050405020304" pitchFamily="18" charset="0"/>
                </a:rPr>
                <a:t>Hạn chế sử dụng chất giặt rửa tổng hợp</a:t>
              </a:r>
            </a:p>
          </p:txBody>
        </p:sp>
      </p:grpSp>
      <p:sp>
        <p:nvSpPr>
          <p:cNvPr id="2" name="Freeform: Shape 1">
            <a:extLst>
              <a:ext uri="{FF2B5EF4-FFF2-40B4-BE49-F238E27FC236}">
                <a16:creationId xmlns:a16="http://schemas.microsoft.com/office/drawing/2014/main" id="{042BB52A-2C16-33AD-27D3-07560FBDC7DD}"/>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id="{96CD326D-35D1-1F76-838C-A4B89841C120}"/>
              </a:ext>
            </a:extLst>
          </p:cNvPr>
          <p:cNvSpPr/>
          <p:nvPr/>
        </p:nvSpPr>
        <p:spPr>
          <a:xfrm>
            <a:off x="-1628564" y="-1363429"/>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B7DF1D54-D269-1E47-A173-BD4460B8383C}"/>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500214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466338" y="6406606"/>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9810E6D-22E1-17D2-1612-CBA18DB35C47}"/>
              </a:ext>
            </a:extLst>
          </p:cNvPr>
          <p:cNvGrpSpPr/>
          <p:nvPr/>
        </p:nvGrpSpPr>
        <p:grpSpPr>
          <a:xfrm>
            <a:off x="916515" y="4176625"/>
            <a:ext cx="10384069" cy="2106897"/>
            <a:chOff x="903966" y="828722"/>
            <a:chExt cx="10384069" cy="2669242"/>
          </a:xfrm>
        </p:grpSpPr>
        <p:sp>
          <p:nvSpPr>
            <p:cNvPr id="41" name="Rectangle 40">
              <a:extLst>
                <a:ext uri="{FF2B5EF4-FFF2-40B4-BE49-F238E27FC236}">
                  <a16:creationId xmlns:a16="http://schemas.microsoft.com/office/drawing/2014/main" id="{C8A5F686-E712-3F27-1D5A-89C187F647CC}"/>
                </a:ext>
              </a:extLst>
            </p:cNvPr>
            <p:cNvSpPr/>
            <p:nvPr/>
          </p:nvSpPr>
          <p:spPr>
            <a:xfrm>
              <a:off x="1124996" y="859183"/>
              <a:ext cx="3078142" cy="788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9F097576-7315-FD43-DF1E-94B17006806D}"/>
                </a:ext>
              </a:extLst>
            </p:cNvPr>
            <p:cNvSpPr/>
            <p:nvPr/>
          </p:nvSpPr>
          <p:spPr>
            <a:xfrm>
              <a:off x="903966" y="1671030"/>
              <a:ext cx="10384069" cy="1826934"/>
            </a:xfrm>
            <a:prstGeom prst="roundRect">
              <a:avLst>
                <a:gd name="adj" fmla="val 11923"/>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89DACEF1-7D63-4A71-B34A-372E897AB5AA}"/>
                </a:ext>
              </a:extLst>
            </p:cNvPr>
            <p:cNvSpPr txBox="1"/>
            <p:nvPr/>
          </p:nvSpPr>
          <p:spPr>
            <a:xfrm>
              <a:off x="1138491" y="1773731"/>
              <a:ext cx="10077060" cy="120032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600" b="1" i="1"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1" i="1"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Xà phòng </a:t>
              </a:r>
              <a:r>
                <a:rPr kumimoji="0" lang="vi-VN" sz="3600" b="0" i="1"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có thành ph</a:t>
              </a:r>
              <a:r>
                <a:rPr kumimoji="0" lang="en-US" sz="3600" b="0" i="1"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ầ</a:t>
              </a:r>
              <a:r>
                <a:rPr kumimoji="0" lang="vi-VN" sz="3600" b="0" i="1"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 chính là muối </a:t>
              </a:r>
              <a:r>
                <a:rPr kumimoji="0" lang="en-US" sz="3600" b="1" i="1" u="none" strike="noStrike" kern="1200" cap="none" spc="0" normalizeH="0" baseline="0" noProof="0">
                  <a:ln>
                    <a:noFill/>
                  </a:ln>
                  <a:solidFill>
                    <a:srgbClr val="AF00BE"/>
                  </a:solidFill>
                  <a:effectLst/>
                  <a:uLnTx/>
                  <a:uFillTx/>
                  <a:latin typeface="Times New Roman" panose="02020603050405020304" pitchFamily="18" charset="0"/>
                  <a:cs typeface="Times New Roman" panose="02020603050405020304" pitchFamily="18" charset="0"/>
                </a:rPr>
                <a:t>sodium</a:t>
              </a:r>
              <a:r>
                <a:rPr kumimoji="0" lang="vi-VN" sz="3600" b="1" i="1" u="none" strike="noStrike" kern="1200" cap="none" spc="0" normalizeH="0" baseline="0" noProof="0">
                  <a:ln>
                    <a:noFill/>
                  </a:ln>
                  <a:solidFill>
                    <a:srgbClr val="AF00BE"/>
                  </a:solidFill>
                  <a:effectLst/>
                  <a:uLnTx/>
                  <a:uFillTx/>
                  <a:latin typeface="Times New Roman" panose="02020603050405020304" pitchFamily="18" charset="0"/>
                  <a:cs typeface="Times New Roman" panose="02020603050405020304" pitchFamily="18" charset="0"/>
                </a:rPr>
                <a:t> hoặc </a:t>
              </a:r>
              <a:r>
                <a:rPr kumimoji="0" lang="en-US" sz="3600" b="1" i="1" u="none" strike="noStrike" kern="1200" cap="none" spc="0" normalizeH="0" baseline="0" noProof="0">
                  <a:ln>
                    <a:noFill/>
                  </a:ln>
                  <a:solidFill>
                    <a:srgbClr val="AF00BE"/>
                  </a:solidFill>
                  <a:effectLst/>
                  <a:uLnTx/>
                  <a:uFillTx/>
                  <a:latin typeface="Times New Roman" panose="02020603050405020304" pitchFamily="18" charset="0"/>
                  <a:cs typeface="Times New Roman" panose="02020603050405020304" pitchFamily="18" charset="0"/>
                </a:rPr>
                <a:t>potassium </a:t>
              </a:r>
              <a:r>
                <a:rPr kumimoji="0" lang="vi-VN" sz="3600" b="1" i="1" u="none" strike="noStrike" kern="1200" cap="none" spc="0" normalizeH="0" baseline="0" noProof="0">
                  <a:ln>
                    <a:noFill/>
                  </a:ln>
                  <a:solidFill>
                    <a:srgbClr val="AF00BE"/>
                  </a:solidFill>
                  <a:effectLst/>
                  <a:uLnTx/>
                  <a:uFillTx/>
                  <a:latin typeface="Times New Roman" panose="02020603050405020304" pitchFamily="18" charset="0"/>
                  <a:cs typeface="Times New Roman" panose="02020603050405020304" pitchFamily="18" charset="0"/>
                </a:rPr>
                <a:t>của </a:t>
              </a:r>
              <a:r>
                <a:rPr kumimoji="0" lang="en-US" sz="3600" b="1" i="1" u="none" strike="noStrike" kern="1200" cap="none" spc="0" normalizeH="0" baseline="0" noProof="0">
                  <a:ln>
                    <a:noFill/>
                  </a:ln>
                  <a:solidFill>
                    <a:srgbClr val="AF00BE"/>
                  </a:solidFill>
                  <a:effectLst/>
                  <a:uLnTx/>
                  <a:uFillTx/>
                  <a:latin typeface="Times New Roman" panose="02020603050405020304" pitchFamily="18" charset="0"/>
                  <a:cs typeface="Times New Roman" panose="02020603050405020304" pitchFamily="18" charset="0"/>
                </a:rPr>
                <a:t>các acid béo</a:t>
              </a:r>
            </a:p>
          </p:txBody>
        </p:sp>
        <p:sp>
          <p:nvSpPr>
            <p:cNvPr id="43" name="TextBox 42">
              <a:extLst>
                <a:ext uri="{FF2B5EF4-FFF2-40B4-BE49-F238E27FC236}">
                  <a16:creationId xmlns:a16="http://schemas.microsoft.com/office/drawing/2014/main" id="{7ABFD618-642D-C559-5D2A-914C65D120E4}"/>
                </a:ext>
              </a:extLst>
            </p:cNvPr>
            <p:cNvSpPr txBox="1"/>
            <p:nvPr/>
          </p:nvSpPr>
          <p:spPr>
            <a:xfrm>
              <a:off x="1324490" y="828722"/>
              <a:ext cx="2501006" cy="740855"/>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KHÁI NIỆM</a:t>
              </a:r>
            </a:p>
          </p:txBody>
        </p:sp>
      </p:grpSp>
      <p:grpSp>
        <p:nvGrpSpPr>
          <p:cNvPr id="28" name="Group 27">
            <a:extLst>
              <a:ext uri="{FF2B5EF4-FFF2-40B4-BE49-F238E27FC236}">
                <a16:creationId xmlns:a16="http://schemas.microsoft.com/office/drawing/2014/main" id="{DDE56A22-E7BD-3D98-C11B-55FA811B4CE8}"/>
              </a:ext>
            </a:extLst>
          </p:cNvPr>
          <p:cNvGrpSpPr/>
          <p:nvPr/>
        </p:nvGrpSpPr>
        <p:grpSpPr>
          <a:xfrm>
            <a:off x="3505200" y="1787504"/>
            <a:ext cx="5897264" cy="2721509"/>
            <a:chOff x="3037380" y="298786"/>
            <a:chExt cx="8044238" cy="3647975"/>
          </a:xfrm>
        </p:grpSpPr>
        <p:grpSp>
          <p:nvGrpSpPr>
            <p:cNvPr id="25" name="Group 24">
              <a:extLst>
                <a:ext uri="{FF2B5EF4-FFF2-40B4-BE49-F238E27FC236}">
                  <a16:creationId xmlns:a16="http://schemas.microsoft.com/office/drawing/2014/main" id="{C9E4430B-9315-9804-B357-8A1E3769AB6B}"/>
                </a:ext>
              </a:extLst>
            </p:cNvPr>
            <p:cNvGrpSpPr/>
            <p:nvPr/>
          </p:nvGrpSpPr>
          <p:grpSpPr>
            <a:xfrm>
              <a:off x="3037380" y="298786"/>
              <a:ext cx="6427020" cy="3647975"/>
              <a:chOff x="538273" y="1735592"/>
              <a:chExt cx="6427020" cy="3647975"/>
            </a:xfrm>
          </p:grpSpPr>
          <p:pic>
            <p:nvPicPr>
              <p:cNvPr id="4098" name="Picture 2" descr="Những điều không phải ai cũng biết về xà phòng - Tạp chí Đẹp">
                <a:extLst>
                  <a:ext uri="{FF2B5EF4-FFF2-40B4-BE49-F238E27FC236}">
                    <a16:creationId xmlns:a16="http://schemas.microsoft.com/office/drawing/2014/main" id="{92773C08-8F59-FCF5-67C1-E7F7DFF3C2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273" y="1735592"/>
                <a:ext cx="4198779" cy="2783790"/>
              </a:xfrm>
              <a:prstGeom prst="roundRect">
                <a:avLst>
                  <a:gd name="adj" fmla="val 7469"/>
                </a:avLst>
              </a:prstGeom>
              <a:noFill/>
              <a:ln w="28575">
                <a:solidFill>
                  <a:schemeClr val="tx1"/>
                </a:solidFill>
                <a:extLst>
                  <a:ext uri="{C807C97D-BFC1-408E-A445-0C87EB9F89A2}">
                    <ask:lineSketchStyleProps xmlns:ask="http://schemas.microsoft.com/office/drawing/2018/sketchyshapes" sd="239464319">
                      <a:custGeom>
                        <a:avLst/>
                        <a:gdLst>
                          <a:gd name="connsiteX0" fmla="*/ 0 w 4553643"/>
                          <a:gd name="connsiteY0" fmla="*/ 225494 h 3019065"/>
                          <a:gd name="connsiteX1" fmla="*/ 225494 w 4553643"/>
                          <a:gd name="connsiteY1" fmla="*/ 0 h 3019065"/>
                          <a:gd name="connsiteX2" fmla="*/ 786190 w 4553643"/>
                          <a:gd name="connsiteY2" fmla="*/ 0 h 3019065"/>
                          <a:gd name="connsiteX3" fmla="*/ 1346886 w 4553643"/>
                          <a:gd name="connsiteY3" fmla="*/ 0 h 3019065"/>
                          <a:gd name="connsiteX4" fmla="*/ 2071689 w 4553643"/>
                          <a:gd name="connsiteY4" fmla="*/ 0 h 3019065"/>
                          <a:gd name="connsiteX5" fmla="*/ 2755465 w 4553643"/>
                          <a:gd name="connsiteY5" fmla="*/ 0 h 3019065"/>
                          <a:gd name="connsiteX6" fmla="*/ 3439240 w 4553643"/>
                          <a:gd name="connsiteY6" fmla="*/ 0 h 3019065"/>
                          <a:gd name="connsiteX7" fmla="*/ 4328149 w 4553643"/>
                          <a:gd name="connsiteY7" fmla="*/ 0 h 3019065"/>
                          <a:gd name="connsiteX8" fmla="*/ 4553643 w 4553643"/>
                          <a:gd name="connsiteY8" fmla="*/ 225494 h 3019065"/>
                          <a:gd name="connsiteX9" fmla="*/ 4553643 w 4553643"/>
                          <a:gd name="connsiteY9" fmla="*/ 790471 h 3019065"/>
                          <a:gd name="connsiteX10" fmla="*/ 4553643 w 4553643"/>
                          <a:gd name="connsiteY10" fmla="*/ 1406809 h 3019065"/>
                          <a:gd name="connsiteX11" fmla="*/ 4553643 w 4553643"/>
                          <a:gd name="connsiteY11" fmla="*/ 2048829 h 3019065"/>
                          <a:gd name="connsiteX12" fmla="*/ 4553643 w 4553643"/>
                          <a:gd name="connsiteY12" fmla="*/ 2793571 h 3019065"/>
                          <a:gd name="connsiteX13" fmla="*/ 4328149 w 4553643"/>
                          <a:gd name="connsiteY13" fmla="*/ 3019065 h 3019065"/>
                          <a:gd name="connsiteX14" fmla="*/ 3726426 w 4553643"/>
                          <a:gd name="connsiteY14" fmla="*/ 3019065 h 3019065"/>
                          <a:gd name="connsiteX15" fmla="*/ 3001624 w 4553643"/>
                          <a:gd name="connsiteY15" fmla="*/ 3019065 h 3019065"/>
                          <a:gd name="connsiteX16" fmla="*/ 2358875 w 4553643"/>
                          <a:gd name="connsiteY16" fmla="*/ 3019065 h 3019065"/>
                          <a:gd name="connsiteX17" fmla="*/ 1757152 w 4553643"/>
                          <a:gd name="connsiteY17" fmla="*/ 3019065 h 3019065"/>
                          <a:gd name="connsiteX18" fmla="*/ 1073376 w 4553643"/>
                          <a:gd name="connsiteY18" fmla="*/ 3019065 h 3019065"/>
                          <a:gd name="connsiteX19" fmla="*/ 225494 w 4553643"/>
                          <a:gd name="connsiteY19" fmla="*/ 3019065 h 3019065"/>
                          <a:gd name="connsiteX20" fmla="*/ 0 w 4553643"/>
                          <a:gd name="connsiteY20" fmla="*/ 2793571 h 3019065"/>
                          <a:gd name="connsiteX21" fmla="*/ 0 w 4553643"/>
                          <a:gd name="connsiteY21" fmla="*/ 2177233 h 3019065"/>
                          <a:gd name="connsiteX22" fmla="*/ 0 w 4553643"/>
                          <a:gd name="connsiteY22" fmla="*/ 1509533 h 3019065"/>
                          <a:gd name="connsiteX23" fmla="*/ 0 w 4553643"/>
                          <a:gd name="connsiteY23" fmla="*/ 893194 h 3019065"/>
                          <a:gd name="connsiteX24" fmla="*/ 0 w 4553643"/>
                          <a:gd name="connsiteY24" fmla="*/ 225494 h 301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3643" h="3019065" extrusionOk="0">
                            <a:moveTo>
                              <a:pt x="0" y="225494"/>
                            </a:moveTo>
                            <a:cubicBezTo>
                              <a:pt x="-1962" y="108819"/>
                              <a:pt x="96917" y="-2634"/>
                              <a:pt x="225494" y="0"/>
                            </a:cubicBezTo>
                            <a:cubicBezTo>
                              <a:pt x="412136" y="26275"/>
                              <a:pt x="603516" y="-21657"/>
                              <a:pt x="786190" y="0"/>
                            </a:cubicBezTo>
                            <a:cubicBezTo>
                              <a:pt x="968864" y="21657"/>
                              <a:pt x="1104758" y="-19366"/>
                              <a:pt x="1346886" y="0"/>
                            </a:cubicBezTo>
                            <a:cubicBezTo>
                              <a:pt x="1589014" y="19366"/>
                              <a:pt x="1738254" y="-16503"/>
                              <a:pt x="2071689" y="0"/>
                            </a:cubicBezTo>
                            <a:cubicBezTo>
                              <a:pt x="2405124" y="16503"/>
                              <a:pt x="2486235" y="32965"/>
                              <a:pt x="2755465" y="0"/>
                            </a:cubicBezTo>
                            <a:cubicBezTo>
                              <a:pt x="3024695" y="-32965"/>
                              <a:pt x="3152973" y="10445"/>
                              <a:pt x="3439240" y="0"/>
                            </a:cubicBezTo>
                            <a:cubicBezTo>
                              <a:pt x="3725508" y="-10445"/>
                              <a:pt x="4001728" y="1685"/>
                              <a:pt x="4328149" y="0"/>
                            </a:cubicBezTo>
                            <a:cubicBezTo>
                              <a:pt x="4429322" y="-16064"/>
                              <a:pt x="4527978" y="99491"/>
                              <a:pt x="4553643" y="225494"/>
                            </a:cubicBezTo>
                            <a:cubicBezTo>
                              <a:pt x="4539653" y="470950"/>
                              <a:pt x="4544909" y="590986"/>
                              <a:pt x="4553643" y="790471"/>
                            </a:cubicBezTo>
                            <a:cubicBezTo>
                              <a:pt x="4562377" y="989956"/>
                              <a:pt x="4531690" y="1257041"/>
                              <a:pt x="4553643" y="1406809"/>
                            </a:cubicBezTo>
                            <a:cubicBezTo>
                              <a:pt x="4575596" y="1556577"/>
                              <a:pt x="4565077" y="1868902"/>
                              <a:pt x="4553643" y="2048829"/>
                            </a:cubicBezTo>
                            <a:cubicBezTo>
                              <a:pt x="4542209" y="2228756"/>
                              <a:pt x="4522834" y="2440794"/>
                              <a:pt x="4553643" y="2793571"/>
                            </a:cubicBezTo>
                            <a:cubicBezTo>
                              <a:pt x="4570102" y="2918327"/>
                              <a:pt x="4473886" y="2997340"/>
                              <a:pt x="4328149" y="3019065"/>
                            </a:cubicBezTo>
                            <a:cubicBezTo>
                              <a:pt x="4092877" y="3014385"/>
                              <a:pt x="4002189" y="3044881"/>
                              <a:pt x="3726426" y="3019065"/>
                            </a:cubicBezTo>
                            <a:cubicBezTo>
                              <a:pt x="3450663" y="2993249"/>
                              <a:pt x="3250986" y="3048984"/>
                              <a:pt x="3001624" y="3019065"/>
                            </a:cubicBezTo>
                            <a:cubicBezTo>
                              <a:pt x="2752262" y="2989146"/>
                              <a:pt x="2594741" y="3038044"/>
                              <a:pt x="2358875" y="3019065"/>
                            </a:cubicBezTo>
                            <a:cubicBezTo>
                              <a:pt x="2123009" y="3000086"/>
                              <a:pt x="1916841" y="3007816"/>
                              <a:pt x="1757152" y="3019065"/>
                            </a:cubicBezTo>
                            <a:cubicBezTo>
                              <a:pt x="1597463" y="3030314"/>
                              <a:pt x="1234577" y="3046207"/>
                              <a:pt x="1073376" y="3019065"/>
                            </a:cubicBezTo>
                            <a:cubicBezTo>
                              <a:pt x="912175" y="2991923"/>
                              <a:pt x="532753" y="3035411"/>
                              <a:pt x="225494" y="3019065"/>
                            </a:cubicBezTo>
                            <a:cubicBezTo>
                              <a:pt x="99067" y="3007094"/>
                              <a:pt x="329" y="2914541"/>
                              <a:pt x="0" y="2793571"/>
                            </a:cubicBezTo>
                            <a:cubicBezTo>
                              <a:pt x="-20349" y="2575075"/>
                              <a:pt x="-465" y="2428842"/>
                              <a:pt x="0" y="2177233"/>
                            </a:cubicBezTo>
                            <a:cubicBezTo>
                              <a:pt x="465" y="1925624"/>
                              <a:pt x="17014" y="1793366"/>
                              <a:pt x="0" y="1509533"/>
                            </a:cubicBezTo>
                            <a:cubicBezTo>
                              <a:pt x="-17014" y="1225700"/>
                              <a:pt x="7343" y="1136756"/>
                              <a:pt x="0" y="893194"/>
                            </a:cubicBezTo>
                            <a:cubicBezTo>
                              <a:pt x="-7343" y="649632"/>
                              <a:pt x="10916" y="408247"/>
                              <a:pt x="0" y="225494"/>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6C6EC27-E6B0-9264-D57A-A909FA08BDB9}"/>
                  </a:ext>
                </a:extLst>
              </p:cNvPr>
              <p:cNvSpPr txBox="1"/>
              <p:nvPr/>
            </p:nvSpPr>
            <p:spPr>
              <a:xfrm>
                <a:off x="3153803" y="4682230"/>
                <a:ext cx="3811490" cy="701337"/>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Hình. </a:t>
                </a:r>
                <a:r>
                  <a:rPr lang="en-US" sz="2800">
                    <a:latin typeface="Times New Roman" panose="02020603050405020304" pitchFamily="18" charset="0"/>
                    <a:cs typeface="Times New Roman" panose="02020603050405020304" pitchFamily="18" charset="0"/>
                  </a:rPr>
                  <a:t>Xà phòng</a:t>
                </a:r>
              </a:p>
            </p:txBody>
          </p:sp>
        </p:grpSp>
        <p:pic>
          <p:nvPicPr>
            <p:cNvPr id="5122" name="Picture 2" descr="ZZ xà phòng bánh Lifebuoy 90g">
              <a:extLst>
                <a:ext uri="{FF2B5EF4-FFF2-40B4-BE49-F238E27FC236}">
                  <a16:creationId xmlns:a16="http://schemas.microsoft.com/office/drawing/2014/main" id="{F324B66C-68DD-38D6-4DE2-7E1D703EED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6197" y="299022"/>
              <a:ext cx="3675421" cy="2783554"/>
            </a:xfrm>
            <a:prstGeom prst="roundRect">
              <a:avLst>
                <a:gd name="adj" fmla="val 7469"/>
              </a:avLst>
            </a:prstGeom>
            <a:noFill/>
            <a:ln w="28575">
              <a:solidFill>
                <a:schemeClr val="tx1"/>
              </a:solidFill>
              <a:extLst>
                <a:ext uri="{C807C97D-BFC1-408E-A445-0C87EB9F89A2}">
                  <ask:lineSketchStyleProps xmlns:ask="http://schemas.microsoft.com/office/drawing/2018/sketchyshapes" sd="239464319">
                    <a:custGeom>
                      <a:avLst/>
                      <a:gdLst>
                        <a:gd name="connsiteX0" fmla="*/ 0 w 4553643"/>
                        <a:gd name="connsiteY0" fmla="*/ 225494 h 3019065"/>
                        <a:gd name="connsiteX1" fmla="*/ 225494 w 4553643"/>
                        <a:gd name="connsiteY1" fmla="*/ 0 h 3019065"/>
                        <a:gd name="connsiteX2" fmla="*/ 786190 w 4553643"/>
                        <a:gd name="connsiteY2" fmla="*/ 0 h 3019065"/>
                        <a:gd name="connsiteX3" fmla="*/ 1346886 w 4553643"/>
                        <a:gd name="connsiteY3" fmla="*/ 0 h 3019065"/>
                        <a:gd name="connsiteX4" fmla="*/ 2071689 w 4553643"/>
                        <a:gd name="connsiteY4" fmla="*/ 0 h 3019065"/>
                        <a:gd name="connsiteX5" fmla="*/ 2755465 w 4553643"/>
                        <a:gd name="connsiteY5" fmla="*/ 0 h 3019065"/>
                        <a:gd name="connsiteX6" fmla="*/ 3439240 w 4553643"/>
                        <a:gd name="connsiteY6" fmla="*/ 0 h 3019065"/>
                        <a:gd name="connsiteX7" fmla="*/ 4328149 w 4553643"/>
                        <a:gd name="connsiteY7" fmla="*/ 0 h 3019065"/>
                        <a:gd name="connsiteX8" fmla="*/ 4553643 w 4553643"/>
                        <a:gd name="connsiteY8" fmla="*/ 225494 h 3019065"/>
                        <a:gd name="connsiteX9" fmla="*/ 4553643 w 4553643"/>
                        <a:gd name="connsiteY9" fmla="*/ 790471 h 3019065"/>
                        <a:gd name="connsiteX10" fmla="*/ 4553643 w 4553643"/>
                        <a:gd name="connsiteY10" fmla="*/ 1406809 h 3019065"/>
                        <a:gd name="connsiteX11" fmla="*/ 4553643 w 4553643"/>
                        <a:gd name="connsiteY11" fmla="*/ 2048829 h 3019065"/>
                        <a:gd name="connsiteX12" fmla="*/ 4553643 w 4553643"/>
                        <a:gd name="connsiteY12" fmla="*/ 2793571 h 3019065"/>
                        <a:gd name="connsiteX13" fmla="*/ 4328149 w 4553643"/>
                        <a:gd name="connsiteY13" fmla="*/ 3019065 h 3019065"/>
                        <a:gd name="connsiteX14" fmla="*/ 3726426 w 4553643"/>
                        <a:gd name="connsiteY14" fmla="*/ 3019065 h 3019065"/>
                        <a:gd name="connsiteX15" fmla="*/ 3001624 w 4553643"/>
                        <a:gd name="connsiteY15" fmla="*/ 3019065 h 3019065"/>
                        <a:gd name="connsiteX16" fmla="*/ 2358875 w 4553643"/>
                        <a:gd name="connsiteY16" fmla="*/ 3019065 h 3019065"/>
                        <a:gd name="connsiteX17" fmla="*/ 1757152 w 4553643"/>
                        <a:gd name="connsiteY17" fmla="*/ 3019065 h 3019065"/>
                        <a:gd name="connsiteX18" fmla="*/ 1073376 w 4553643"/>
                        <a:gd name="connsiteY18" fmla="*/ 3019065 h 3019065"/>
                        <a:gd name="connsiteX19" fmla="*/ 225494 w 4553643"/>
                        <a:gd name="connsiteY19" fmla="*/ 3019065 h 3019065"/>
                        <a:gd name="connsiteX20" fmla="*/ 0 w 4553643"/>
                        <a:gd name="connsiteY20" fmla="*/ 2793571 h 3019065"/>
                        <a:gd name="connsiteX21" fmla="*/ 0 w 4553643"/>
                        <a:gd name="connsiteY21" fmla="*/ 2177233 h 3019065"/>
                        <a:gd name="connsiteX22" fmla="*/ 0 w 4553643"/>
                        <a:gd name="connsiteY22" fmla="*/ 1509533 h 3019065"/>
                        <a:gd name="connsiteX23" fmla="*/ 0 w 4553643"/>
                        <a:gd name="connsiteY23" fmla="*/ 893194 h 3019065"/>
                        <a:gd name="connsiteX24" fmla="*/ 0 w 4553643"/>
                        <a:gd name="connsiteY24" fmla="*/ 225494 h 301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3643" h="3019065" extrusionOk="0">
                          <a:moveTo>
                            <a:pt x="0" y="225494"/>
                          </a:moveTo>
                          <a:cubicBezTo>
                            <a:pt x="-1962" y="108819"/>
                            <a:pt x="96917" y="-2634"/>
                            <a:pt x="225494" y="0"/>
                          </a:cubicBezTo>
                          <a:cubicBezTo>
                            <a:pt x="412136" y="26275"/>
                            <a:pt x="603516" y="-21657"/>
                            <a:pt x="786190" y="0"/>
                          </a:cubicBezTo>
                          <a:cubicBezTo>
                            <a:pt x="968864" y="21657"/>
                            <a:pt x="1104758" y="-19366"/>
                            <a:pt x="1346886" y="0"/>
                          </a:cubicBezTo>
                          <a:cubicBezTo>
                            <a:pt x="1589014" y="19366"/>
                            <a:pt x="1738254" y="-16503"/>
                            <a:pt x="2071689" y="0"/>
                          </a:cubicBezTo>
                          <a:cubicBezTo>
                            <a:pt x="2405124" y="16503"/>
                            <a:pt x="2486235" y="32965"/>
                            <a:pt x="2755465" y="0"/>
                          </a:cubicBezTo>
                          <a:cubicBezTo>
                            <a:pt x="3024695" y="-32965"/>
                            <a:pt x="3152973" y="10445"/>
                            <a:pt x="3439240" y="0"/>
                          </a:cubicBezTo>
                          <a:cubicBezTo>
                            <a:pt x="3725508" y="-10445"/>
                            <a:pt x="4001728" y="1685"/>
                            <a:pt x="4328149" y="0"/>
                          </a:cubicBezTo>
                          <a:cubicBezTo>
                            <a:pt x="4429322" y="-16064"/>
                            <a:pt x="4527978" y="99491"/>
                            <a:pt x="4553643" y="225494"/>
                          </a:cubicBezTo>
                          <a:cubicBezTo>
                            <a:pt x="4539653" y="470950"/>
                            <a:pt x="4544909" y="590986"/>
                            <a:pt x="4553643" y="790471"/>
                          </a:cubicBezTo>
                          <a:cubicBezTo>
                            <a:pt x="4562377" y="989956"/>
                            <a:pt x="4531690" y="1257041"/>
                            <a:pt x="4553643" y="1406809"/>
                          </a:cubicBezTo>
                          <a:cubicBezTo>
                            <a:pt x="4575596" y="1556577"/>
                            <a:pt x="4565077" y="1868902"/>
                            <a:pt x="4553643" y="2048829"/>
                          </a:cubicBezTo>
                          <a:cubicBezTo>
                            <a:pt x="4542209" y="2228756"/>
                            <a:pt x="4522834" y="2440794"/>
                            <a:pt x="4553643" y="2793571"/>
                          </a:cubicBezTo>
                          <a:cubicBezTo>
                            <a:pt x="4570102" y="2918327"/>
                            <a:pt x="4473886" y="2997340"/>
                            <a:pt x="4328149" y="3019065"/>
                          </a:cubicBezTo>
                          <a:cubicBezTo>
                            <a:pt x="4092877" y="3014385"/>
                            <a:pt x="4002189" y="3044881"/>
                            <a:pt x="3726426" y="3019065"/>
                          </a:cubicBezTo>
                          <a:cubicBezTo>
                            <a:pt x="3450663" y="2993249"/>
                            <a:pt x="3250986" y="3048984"/>
                            <a:pt x="3001624" y="3019065"/>
                          </a:cubicBezTo>
                          <a:cubicBezTo>
                            <a:pt x="2752262" y="2989146"/>
                            <a:pt x="2594741" y="3038044"/>
                            <a:pt x="2358875" y="3019065"/>
                          </a:cubicBezTo>
                          <a:cubicBezTo>
                            <a:pt x="2123009" y="3000086"/>
                            <a:pt x="1916841" y="3007816"/>
                            <a:pt x="1757152" y="3019065"/>
                          </a:cubicBezTo>
                          <a:cubicBezTo>
                            <a:pt x="1597463" y="3030314"/>
                            <a:pt x="1234577" y="3046207"/>
                            <a:pt x="1073376" y="3019065"/>
                          </a:cubicBezTo>
                          <a:cubicBezTo>
                            <a:pt x="912175" y="2991923"/>
                            <a:pt x="532753" y="3035411"/>
                            <a:pt x="225494" y="3019065"/>
                          </a:cubicBezTo>
                          <a:cubicBezTo>
                            <a:pt x="99067" y="3007094"/>
                            <a:pt x="329" y="2914541"/>
                            <a:pt x="0" y="2793571"/>
                          </a:cubicBezTo>
                          <a:cubicBezTo>
                            <a:pt x="-20349" y="2575075"/>
                            <a:pt x="-465" y="2428842"/>
                            <a:pt x="0" y="2177233"/>
                          </a:cubicBezTo>
                          <a:cubicBezTo>
                            <a:pt x="465" y="1925624"/>
                            <a:pt x="17014" y="1793366"/>
                            <a:pt x="0" y="1509533"/>
                          </a:cubicBezTo>
                          <a:cubicBezTo>
                            <a:pt x="-17014" y="1225700"/>
                            <a:pt x="7343" y="1136756"/>
                            <a:pt x="0" y="893194"/>
                          </a:cubicBezTo>
                          <a:cubicBezTo>
                            <a:pt x="-7343" y="649632"/>
                            <a:pt x="10916" y="408247"/>
                            <a:pt x="0" y="225494"/>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9E735DA-DF39-E84E-2344-741A526A0114}"/>
              </a:ext>
            </a:extLst>
          </p:cNvPr>
          <p:cNvGrpSpPr/>
          <p:nvPr/>
        </p:nvGrpSpPr>
        <p:grpSpPr>
          <a:xfrm>
            <a:off x="2171098" y="0"/>
            <a:ext cx="7849804" cy="1196903"/>
            <a:chOff x="2171098" y="0"/>
            <a:chExt cx="7849804" cy="1196903"/>
          </a:xfrm>
        </p:grpSpPr>
        <p:grpSp>
          <p:nvGrpSpPr>
            <p:cNvPr id="4" name="Group 3">
              <a:extLst>
                <a:ext uri="{FF2B5EF4-FFF2-40B4-BE49-F238E27FC236}">
                  <a16:creationId xmlns:a16="http://schemas.microsoft.com/office/drawing/2014/main" id="{17CB22DF-9854-8804-EBDA-5A6595FD23F7}"/>
                </a:ext>
              </a:extLst>
            </p:cNvPr>
            <p:cNvGrpSpPr/>
            <p:nvPr/>
          </p:nvGrpSpPr>
          <p:grpSpPr>
            <a:xfrm>
              <a:off x="2171098" y="0"/>
              <a:ext cx="7849804" cy="1196903"/>
              <a:chOff x="2512638" y="0"/>
              <a:chExt cx="7487968" cy="1196903"/>
            </a:xfrm>
          </p:grpSpPr>
          <p:sp>
            <p:nvSpPr>
              <p:cNvPr id="6" name="Rectangle 5">
                <a:extLst>
                  <a:ext uri="{FF2B5EF4-FFF2-40B4-BE49-F238E27FC236}">
                    <a16:creationId xmlns:a16="http://schemas.microsoft.com/office/drawing/2014/main" id="{ECD1DE88-B2B7-A4DF-554B-C21DA2662B2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Flowchart: Delay 25">
                <a:extLst>
                  <a:ext uri="{FF2B5EF4-FFF2-40B4-BE49-F238E27FC236}">
                    <a16:creationId xmlns:a16="http://schemas.microsoft.com/office/drawing/2014/main" id="{E874E842-705D-5B8A-8B5F-88A496757A04}"/>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 name="Channel URL">
              <a:extLst>
                <a:ext uri="{FF2B5EF4-FFF2-40B4-BE49-F238E27FC236}">
                  <a16:creationId xmlns:a16="http://schemas.microsoft.com/office/drawing/2014/main" id="{C9A75501-56ED-9BB0-DFF6-3C5E80970B7C}"/>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XÀ PHÒNG</a:t>
              </a: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409245137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BF0265D-CDE3-9CD1-69F6-4BBD25821B1B}"/>
              </a:ext>
            </a:extLst>
          </p:cNvPr>
          <p:cNvGrpSpPr/>
          <p:nvPr/>
        </p:nvGrpSpPr>
        <p:grpSpPr>
          <a:xfrm>
            <a:off x="1143000" y="1815752"/>
            <a:ext cx="8416947" cy="2756248"/>
            <a:chOff x="1143000" y="1815752"/>
            <a:chExt cx="8416947" cy="2756248"/>
          </a:xfrm>
        </p:grpSpPr>
        <p:sp>
          <p:nvSpPr>
            <p:cNvPr id="8" name="Rectangle: Rounded Corners 7">
              <a:extLst>
                <a:ext uri="{FF2B5EF4-FFF2-40B4-BE49-F238E27FC236}">
                  <a16:creationId xmlns:a16="http://schemas.microsoft.com/office/drawing/2014/main" id="{74194518-6F40-4B57-CF5D-4FE27BFC6976}"/>
                </a:ext>
              </a:extLst>
            </p:cNvPr>
            <p:cNvSpPr/>
            <p:nvPr/>
          </p:nvSpPr>
          <p:spPr>
            <a:xfrm>
              <a:off x="1143000" y="1815752"/>
              <a:ext cx="8416947" cy="2756248"/>
            </a:xfrm>
            <a:prstGeom prst="roundRect">
              <a:avLst>
                <a:gd name="adj" fmla="val 5256"/>
              </a:avLst>
            </a:prstGeom>
            <a:solidFill>
              <a:srgbClr val="D5E4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912312E-35E9-4C2E-2B56-6D7C1A781A6E}"/>
                </a:ext>
              </a:extLst>
            </p:cNvPr>
            <p:cNvSpPr txBox="1"/>
            <p:nvPr/>
          </p:nvSpPr>
          <p:spPr>
            <a:xfrm>
              <a:off x="1350973" y="2039714"/>
              <a:ext cx="8001000" cy="2308324"/>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nSpc>
                  <a:spcPct val="100000"/>
                </a:lnSpc>
              </a:pPr>
              <a:r>
                <a:rPr lang="en-US" sz="3600" b="0">
                  <a:latin typeface="Times New Roman" panose="02020603050405020304" pitchFamily="18" charset="0"/>
                  <a:cs typeface="Times New Roman" panose="02020603050405020304" pitchFamily="18" charset="0"/>
                </a:rPr>
                <a:t>- C</a:t>
              </a:r>
              <a:r>
                <a:rPr lang="vi-VN" sz="3600" b="0">
                  <a:latin typeface="Times New Roman" panose="02020603050405020304" pitchFamily="18" charset="0"/>
                  <a:cs typeface="Times New Roman" panose="02020603050405020304" pitchFamily="18" charset="0"/>
                </a:rPr>
                <a:t>hất giặt rửa tổng hợp so với xà phòng là một số chất giặt rửa tổng hợp khó bị phân huỷ sinh học, do đó gây ô nhiễm môi trường.</a:t>
              </a:r>
              <a:endParaRPr lang="en-US" sz="3600" b="0">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EEA15CD9-A2CA-5B14-C080-A9A905C06A47}"/>
              </a:ext>
            </a:extLst>
          </p:cNvPr>
          <p:cNvGrpSpPr/>
          <p:nvPr/>
        </p:nvGrpSpPr>
        <p:grpSpPr>
          <a:xfrm>
            <a:off x="9581512" y="1143000"/>
            <a:ext cx="2340634" cy="3886200"/>
            <a:chOff x="9581512" y="1143000"/>
            <a:chExt cx="2340634" cy="3886200"/>
          </a:xfrm>
        </p:grpSpPr>
        <p:sp>
          <p:nvSpPr>
            <p:cNvPr id="17" name="Flowchart: Off-page Connector 16">
              <a:extLst>
                <a:ext uri="{FF2B5EF4-FFF2-40B4-BE49-F238E27FC236}">
                  <a16:creationId xmlns:a16="http://schemas.microsoft.com/office/drawing/2014/main" id="{A9435038-DB19-60B4-61EA-1EF13E7818D5}"/>
                </a:ext>
              </a:extLst>
            </p:cNvPr>
            <p:cNvSpPr/>
            <p:nvPr/>
          </p:nvSpPr>
          <p:spPr>
            <a:xfrm rot="5400000">
              <a:off x="8808729" y="1915783"/>
              <a:ext cx="3886200" cy="2340634"/>
            </a:xfrm>
            <a:prstGeom prst="flowChartOffpageConnector">
              <a:avLst/>
            </a:prstGeom>
            <a:solidFill>
              <a:srgbClr val="50AC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9CB0D49-4249-0D03-8724-A737A0CE92AC}"/>
                </a:ext>
              </a:extLst>
            </p:cNvPr>
            <p:cNvSpPr txBox="1"/>
            <p:nvPr/>
          </p:nvSpPr>
          <p:spPr>
            <a:xfrm>
              <a:off x="9792199" y="1815753"/>
              <a:ext cx="2129947" cy="2862322"/>
            </a:xfrm>
            <a:prstGeom prst="rect">
              <a:avLst/>
            </a:prstGeom>
            <a:noFill/>
          </p:spPr>
          <p:txBody>
            <a:bodyPr wrap="square">
              <a:spAutoFit/>
            </a:bodyPr>
            <a:lstStyle>
              <a:defPPr>
                <a:defRPr lang="en-US"/>
              </a:defPPr>
              <a:lvl1pPr marR="0" lvl="0" indent="0" algn="just"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algn="ctr">
                <a:lnSpc>
                  <a:spcPct val="100000"/>
                </a:lnSpc>
              </a:pPr>
              <a:r>
                <a:rPr lang="en-US" sz="3600">
                  <a:solidFill>
                    <a:schemeClr val="bg1"/>
                  </a:solidFill>
                  <a:latin typeface="Times New Roman" panose="02020603050405020304" pitchFamily="18" charset="0"/>
                  <a:cs typeface="Times New Roman" panose="02020603050405020304" pitchFamily="18" charset="0"/>
                </a:rPr>
                <a:t>Hạn chế sử dụng chất giặt rửa tổng hợp</a:t>
              </a:r>
            </a:p>
          </p:txBody>
        </p:sp>
      </p:grpSp>
      <p:sp>
        <p:nvSpPr>
          <p:cNvPr id="2" name="Freeform: Shape 1">
            <a:extLst>
              <a:ext uri="{FF2B5EF4-FFF2-40B4-BE49-F238E27FC236}">
                <a16:creationId xmlns:a16="http://schemas.microsoft.com/office/drawing/2014/main" id="{042BB52A-2C16-33AD-27D3-07560FBDC7DD}"/>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id="{96CD326D-35D1-1F76-838C-A4B89841C120}"/>
              </a:ext>
            </a:extLst>
          </p:cNvPr>
          <p:cNvSpPr/>
          <p:nvPr/>
        </p:nvSpPr>
        <p:spPr>
          <a:xfrm>
            <a:off x="-1628564" y="-1363429"/>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B7DF1D54-D269-1E47-A173-BD4460B8383C}"/>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1945161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05126" y="-1044358"/>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466338" y="6406606"/>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9810E6D-22E1-17D2-1612-CBA18DB35C47}"/>
              </a:ext>
            </a:extLst>
          </p:cNvPr>
          <p:cNvGrpSpPr/>
          <p:nvPr/>
        </p:nvGrpSpPr>
        <p:grpSpPr>
          <a:xfrm>
            <a:off x="545226" y="884524"/>
            <a:ext cx="11221740" cy="5330701"/>
            <a:chOff x="928991" y="1317877"/>
            <a:chExt cx="10384069" cy="2526086"/>
          </a:xfrm>
        </p:grpSpPr>
        <p:sp>
          <p:nvSpPr>
            <p:cNvPr id="29" name="Rectangle: Rounded Corners 28">
              <a:extLst>
                <a:ext uri="{FF2B5EF4-FFF2-40B4-BE49-F238E27FC236}">
                  <a16:creationId xmlns:a16="http://schemas.microsoft.com/office/drawing/2014/main" id="{9F097576-7315-FD43-DF1E-94B17006806D}"/>
                </a:ext>
              </a:extLst>
            </p:cNvPr>
            <p:cNvSpPr/>
            <p:nvPr/>
          </p:nvSpPr>
          <p:spPr>
            <a:xfrm>
              <a:off x="928991" y="1317877"/>
              <a:ext cx="10384069" cy="2526086"/>
            </a:xfrm>
            <a:prstGeom prst="roundRect">
              <a:avLst>
                <a:gd name="adj" fmla="val 11923"/>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89DACEF1-7D63-4A71-B34A-372E897AB5AA}"/>
                </a:ext>
              </a:extLst>
            </p:cNvPr>
            <p:cNvSpPr txBox="1"/>
            <p:nvPr/>
          </p:nvSpPr>
          <p:spPr>
            <a:xfrm>
              <a:off x="1156193" y="1684330"/>
              <a:ext cx="9929664" cy="1750531"/>
            </a:xfrm>
            <a:prstGeom prst="rect">
              <a:avLst/>
            </a:prstGeom>
            <a:noFill/>
          </p:spPr>
          <p:txBody>
            <a:bodyPr wrap="square" rtlCol="0">
              <a:spAutoFit/>
            </a:bodyPr>
            <a:lstStyle/>
            <a:p>
              <a:pPr marR="0" lvl="0" algn="just">
                <a:spcBef>
                  <a:spcPts val="0"/>
                </a:spcBef>
                <a:spcAft>
                  <a:spcPts val="300"/>
                </a:spcAft>
                <a:buClr>
                  <a:srgbClr val="2C2829"/>
                </a:buClr>
                <a:buSzPts val="1000"/>
                <a:tabLst>
                  <a:tab pos="353695" algn="l"/>
                </a:tabLst>
              </a:pPr>
              <a:r>
                <a:rPr lang="vi-VN" sz="3200" i="1">
                  <a:latin typeface="Times New Roman" panose="02020603050405020304" pitchFamily="18" charset="0"/>
                  <a:cs typeface="Times New Roman" panose="02020603050405020304" pitchFamily="18" charset="0"/>
                </a:rPr>
                <a:t>•	Xà phòng là hỗn hợp muối sodium hoặc potassium của các acid béo và các chất phụ gia.</a:t>
              </a:r>
            </a:p>
            <a:p>
              <a:pPr marR="0" lvl="0" algn="just">
                <a:spcBef>
                  <a:spcPts val="0"/>
                </a:spcBef>
                <a:spcAft>
                  <a:spcPts val="300"/>
                </a:spcAft>
                <a:buClr>
                  <a:srgbClr val="2C2829"/>
                </a:buClr>
                <a:buSzPts val="1000"/>
                <a:tabLst>
                  <a:tab pos="353695" algn="l"/>
                </a:tabLst>
              </a:pPr>
              <a:r>
                <a:rPr lang="vi-VN" sz="3200" i="1">
                  <a:latin typeface="Times New Roman" panose="02020603050405020304" pitchFamily="18" charset="0"/>
                  <a:cs typeface="Times New Roman" panose="02020603050405020304" pitchFamily="18" charset="0"/>
                </a:rPr>
                <a:t>•	Chất giặt rửa tổng hợp là các chất được tổng hợp hoá học, có tác dụng giặt rửa như xà phòng nhưng không phải là muối sodium, potassium của các acid béo. Những chất này thường là muối sodium alkylsulfate hoặc alkylbenzene sulfonate.</a:t>
              </a:r>
            </a:p>
            <a:p>
              <a:pPr marR="0" lvl="0" algn="just">
                <a:spcBef>
                  <a:spcPts val="0"/>
                </a:spcBef>
                <a:spcAft>
                  <a:spcPts val="300"/>
                </a:spcAft>
                <a:buClr>
                  <a:srgbClr val="2C2829"/>
                </a:buClr>
                <a:buSzPts val="1000"/>
                <a:tabLst>
                  <a:tab pos="353695" algn="l"/>
                </a:tabLst>
              </a:pPr>
              <a:r>
                <a:rPr lang="vi-VN" sz="3200" i="1">
                  <a:latin typeface="Times New Roman" panose="02020603050405020304" pitchFamily="18" charset="0"/>
                  <a:cs typeface="Times New Roman" panose="02020603050405020304" pitchFamily="18" charset="0"/>
                </a:rPr>
                <a:t>•	Một số sản phẩm từ thiên nhiên có tác dụng giặt rửa như nước quả bồ kết, quả bồ hòn,...</a:t>
              </a:r>
            </a:p>
          </p:txBody>
        </p:sp>
      </p:grpSp>
      <p:sp>
        <p:nvSpPr>
          <p:cNvPr id="2" name="TextBox 1">
            <a:extLst>
              <a:ext uri="{FF2B5EF4-FFF2-40B4-BE49-F238E27FC236}">
                <a16:creationId xmlns:a16="http://schemas.microsoft.com/office/drawing/2014/main" id="{FE8ECDA4-F486-E35E-D6C3-ED7616DB4900}"/>
              </a:ext>
            </a:extLst>
          </p:cNvPr>
          <p:cNvSpPr txBox="1"/>
          <p:nvPr/>
        </p:nvSpPr>
        <p:spPr>
          <a:xfrm>
            <a:off x="4662642" y="983951"/>
            <a:ext cx="2866715"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EM ĐÃ HỌC</a:t>
            </a:r>
          </a:p>
        </p:txBody>
      </p:sp>
    </p:spTree>
    <p:extLst>
      <p:ext uri="{BB962C8B-B14F-4D97-AF65-F5344CB8AC3E}">
        <p14:creationId xmlns:p14="http://schemas.microsoft.com/office/powerpoint/2010/main" val="206279434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05126" y="-1044358"/>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466338" y="6406606"/>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9810E6D-22E1-17D2-1612-CBA18DB35C47}"/>
              </a:ext>
            </a:extLst>
          </p:cNvPr>
          <p:cNvGrpSpPr/>
          <p:nvPr/>
        </p:nvGrpSpPr>
        <p:grpSpPr>
          <a:xfrm>
            <a:off x="545226" y="884524"/>
            <a:ext cx="11221740" cy="5330701"/>
            <a:chOff x="928991" y="1317877"/>
            <a:chExt cx="10384069" cy="2526086"/>
          </a:xfrm>
        </p:grpSpPr>
        <p:sp>
          <p:nvSpPr>
            <p:cNvPr id="29" name="Rectangle: Rounded Corners 28">
              <a:extLst>
                <a:ext uri="{FF2B5EF4-FFF2-40B4-BE49-F238E27FC236}">
                  <a16:creationId xmlns:a16="http://schemas.microsoft.com/office/drawing/2014/main" id="{9F097576-7315-FD43-DF1E-94B17006806D}"/>
                </a:ext>
              </a:extLst>
            </p:cNvPr>
            <p:cNvSpPr/>
            <p:nvPr/>
          </p:nvSpPr>
          <p:spPr>
            <a:xfrm>
              <a:off x="928991" y="1317877"/>
              <a:ext cx="10384069" cy="2526086"/>
            </a:xfrm>
            <a:prstGeom prst="roundRect">
              <a:avLst>
                <a:gd name="adj" fmla="val 11923"/>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89DACEF1-7D63-4A71-B34A-372E897AB5AA}"/>
                </a:ext>
              </a:extLst>
            </p:cNvPr>
            <p:cNvSpPr txBox="1"/>
            <p:nvPr/>
          </p:nvSpPr>
          <p:spPr>
            <a:xfrm>
              <a:off x="1156193" y="1684330"/>
              <a:ext cx="9929664" cy="1965297"/>
            </a:xfrm>
            <a:prstGeom prst="rect">
              <a:avLst/>
            </a:prstGeom>
            <a:noFill/>
          </p:spPr>
          <p:txBody>
            <a:bodyPr wrap="square" rtlCol="0">
              <a:spAutoFit/>
            </a:bodyPr>
            <a:lstStyle/>
            <a:p>
              <a:pPr marR="0" lvl="0" algn="just">
                <a:spcBef>
                  <a:spcPts val="0"/>
                </a:spcBef>
                <a:spcAft>
                  <a:spcPts val="300"/>
                </a:spcAft>
                <a:buClr>
                  <a:srgbClr val="2C2829"/>
                </a:buClr>
                <a:buSzPts val="1000"/>
                <a:tabLst>
                  <a:tab pos="353695" algn="l"/>
                </a:tabLst>
              </a:pPr>
              <a:r>
                <a:rPr lang="vi-VN" sz="3200" i="1">
                  <a:latin typeface="Times New Roman" panose="02020603050405020304" pitchFamily="18" charset="0"/>
                  <a:cs typeface="Times New Roman" panose="02020603050405020304" pitchFamily="18" charset="0"/>
                </a:rPr>
                <a:t>•	Cấu tạo của xà phòng và ch</a:t>
              </a:r>
              <a:r>
                <a:rPr lang="en-US" sz="3200" i="1">
                  <a:latin typeface="Times New Roman" panose="02020603050405020304" pitchFamily="18" charset="0"/>
                  <a:cs typeface="Times New Roman" panose="02020603050405020304" pitchFamily="18" charset="0"/>
                </a:rPr>
                <a:t>ấ</a:t>
              </a:r>
              <a:r>
                <a:rPr lang="vi-VN" sz="3200" i="1">
                  <a:latin typeface="Times New Roman" panose="02020603050405020304" pitchFamily="18" charset="0"/>
                  <a:cs typeface="Times New Roman" panose="02020603050405020304" pitchFamily="18" charset="0"/>
                </a:rPr>
                <a:t>t giặt rửa phổ biến thường gồm hai phần: đầu ưa nước và đuôi kị nước.</a:t>
              </a:r>
            </a:p>
            <a:p>
              <a:pPr marR="0" lvl="0" algn="just">
                <a:spcBef>
                  <a:spcPts val="0"/>
                </a:spcBef>
                <a:spcAft>
                  <a:spcPts val="300"/>
                </a:spcAft>
                <a:buClr>
                  <a:srgbClr val="2C2829"/>
                </a:buClr>
                <a:buSzPts val="1000"/>
                <a:tabLst>
                  <a:tab pos="353695" algn="l"/>
                </a:tabLst>
              </a:pPr>
              <a:r>
                <a:rPr lang="vi-VN" sz="3200" i="1">
                  <a:latin typeface="Times New Roman" panose="02020603050405020304" pitchFamily="18" charset="0"/>
                  <a:cs typeface="Times New Roman" panose="02020603050405020304" pitchFamily="18" charset="0"/>
                </a:rPr>
                <a:t>•	Xà phòng được sản xuất bằng phản ứng thuỷ phân chất béo trong môi trường kiềm hoặc sản xuất từ dầu mỏ.</a:t>
              </a:r>
            </a:p>
            <a:p>
              <a:pPr marR="0" lvl="0" algn="just">
                <a:spcBef>
                  <a:spcPts val="0"/>
                </a:spcBef>
                <a:spcAft>
                  <a:spcPts val="300"/>
                </a:spcAft>
                <a:buClr>
                  <a:srgbClr val="2C2829"/>
                </a:buClr>
                <a:buSzPts val="1000"/>
                <a:tabLst>
                  <a:tab pos="353695" algn="l"/>
                </a:tabLst>
              </a:pPr>
              <a:r>
                <a:rPr lang="vi-VN" sz="3200" i="1">
                  <a:latin typeface="Times New Roman" panose="02020603050405020304" pitchFamily="18" charset="0"/>
                  <a:cs typeface="Times New Roman" panose="02020603050405020304" pitchFamily="18" charset="0"/>
                </a:rPr>
                <a:t>•	Chất giặt rửa tổng hợp được sản xuất từ dầu mỏ.</a:t>
              </a:r>
            </a:p>
            <a:p>
              <a:pPr marR="0" lvl="0" algn="just">
                <a:spcBef>
                  <a:spcPts val="0"/>
                </a:spcBef>
                <a:spcAft>
                  <a:spcPts val="300"/>
                </a:spcAft>
                <a:buClr>
                  <a:srgbClr val="2C2829"/>
                </a:buClr>
                <a:buSzPts val="1000"/>
                <a:tabLst>
                  <a:tab pos="353695" algn="l"/>
                </a:tabLst>
              </a:pPr>
              <a:r>
                <a:rPr lang="vi-VN" sz="3200" i="1">
                  <a:latin typeface="Times New Roman" panose="02020603050405020304" pitchFamily="18" charset="0"/>
                  <a:cs typeface="Times New Roman" panose="02020603050405020304" pitchFamily="18" charset="0"/>
                </a:rPr>
                <a:t>•	Xà phòng được dùng để tắm, rửa tay,... Chất giặt rửa được sử dụng để giặt quần áo, rửa tay, rửa chén bát, nước lau kính, lau sàn,...</a:t>
              </a:r>
            </a:p>
          </p:txBody>
        </p:sp>
      </p:grpSp>
      <p:sp>
        <p:nvSpPr>
          <p:cNvPr id="2" name="TextBox 1">
            <a:extLst>
              <a:ext uri="{FF2B5EF4-FFF2-40B4-BE49-F238E27FC236}">
                <a16:creationId xmlns:a16="http://schemas.microsoft.com/office/drawing/2014/main" id="{FE8ECDA4-F486-E35E-D6C3-ED7616DB4900}"/>
              </a:ext>
            </a:extLst>
          </p:cNvPr>
          <p:cNvSpPr txBox="1"/>
          <p:nvPr/>
        </p:nvSpPr>
        <p:spPr>
          <a:xfrm>
            <a:off x="4662642" y="983951"/>
            <a:ext cx="2866715"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EM ĐÃ HỌC</a:t>
            </a:r>
          </a:p>
        </p:txBody>
      </p:sp>
    </p:spTree>
    <p:extLst>
      <p:ext uri="{BB962C8B-B14F-4D97-AF65-F5344CB8AC3E}">
        <p14:creationId xmlns:p14="http://schemas.microsoft.com/office/powerpoint/2010/main" val="1768223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13F0061-2F0B-614B-EE0B-909C3F355D06}"/>
              </a:ext>
            </a:extLst>
          </p:cNvPr>
          <p:cNvSpPr/>
          <p:nvPr/>
        </p:nvSpPr>
        <p:spPr>
          <a:xfrm>
            <a:off x="381000" y="180975"/>
            <a:ext cx="11430000" cy="6496050"/>
          </a:xfrm>
          <a:prstGeom prst="roundRect">
            <a:avLst>
              <a:gd name="adj" fmla="val 7631"/>
            </a:avLst>
          </a:prstGeom>
          <a:solidFill>
            <a:schemeClr val="accent6">
              <a:lumMod val="20000"/>
              <a:lumOff val="80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2" name="Graphic 4">
            <a:extLst>
              <a:ext uri="{FF2B5EF4-FFF2-40B4-BE49-F238E27FC236}">
                <a16:creationId xmlns:a16="http://schemas.microsoft.com/office/drawing/2014/main" id="{E7E8AE92-DC3E-112B-B640-C866D59808E1}"/>
              </a:ext>
            </a:extLst>
          </p:cNvPr>
          <p:cNvGrpSpPr>
            <a:grpSpLocks noChangeAspect="1"/>
          </p:cNvGrpSpPr>
          <p:nvPr/>
        </p:nvGrpSpPr>
        <p:grpSpPr>
          <a:xfrm rot="21195547" flipH="1">
            <a:off x="9513051" y="1540234"/>
            <a:ext cx="2217640" cy="2439856"/>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nvGrpSpPr>
          <p:cNvPr id="13" name="Graphic 4">
            <a:extLst>
              <a:ext uri="{FF2B5EF4-FFF2-40B4-BE49-F238E27FC236}">
                <a16:creationId xmlns:a16="http://schemas.microsoft.com/office/drawing/2014/main" id="{A234EC14-585F-B7EE-78CF-0F7BCD5C7BCB}"/>
              </a:ext>
            </a:extLst>
          </p:cNvPr>
          <p:cNvGrpSpPr>
            <a:grpSpLocks noChangeAspect="1"/>
          </p:cNvGrpSpPr>
          <p:nvPr/>
        </p:nvGrpSpPr>
        <p:grpSpPr>
          <a:xfrm rot="404453">
            <a:off x="539492" y="1540234"/>
            <a:ext cx="2217640" cy="2439856"/>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1D0E4234-D397-28CA-A7D4-A78E6E6C1B85}"/>
              </a:ext>
            </a:extLst>
          </p:cNvPr>
          <p:cNvSpPr/>
          <p:nvPr/>
        </p:nvSpPr>
        <p:spPr>
          <a:xfrm>
            <a:off x="1187048" y="569849"/>
            <a:ext cx="2546752" cy="551233"/>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2" descr="Chemistry - Free education icons">
            <a:extLst>
              <a:ext uri="{FF2B5EF4-FFF2-40B4-BE49-F238E27FC236}">
                <a16:creationId xmlns:a16="http://schemas.microsoft.com/office/drawing/2014/main" id="{B87D048C-E042-FF3E-7C32-2D16462A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B29D1A-76E8-1ECE-1359-69D14EE687F0}"/>
              </a:ext>
            </a:extLst>
          </p:cNvPr>
          <p:cNvSpPr txBox="1"/>
          <p:nvPr/>
        </p:nvSpPr>
        <p:spPr>
          <a:xfrm>
            <a:off x="1503747" y="541404"/>
            <a:ext cx="2116670" cy="584775"/>
          </a:xfrm>
          <a:prstGeom prst="rect">
            <a:avLst/>
          </a:prstGeom>
          <a:noFill/>
        </p:spPr>
        <p:txBody>
          <a:bodyPr wrap="non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TẬP 1</a:t>
            </a:r>
          </a:p>
        </p:txBody>
      </p:sp>
      <p:sp>
        <p:nvSpPr>
          <p:cNvPr id="9" name="Rectangle: Rounded Corners 8">
            <a:extLst>
              <a:ext uri="{FF2B5EF4-FFF2-40B4-BE49-F238E27FC236}">
                <a16:creationId xmlns:a16="http://schemas.microsoft.com/office/drawing/2014/main" id="{2C41108E-7273-54C9-EDAE-C3AF4BF04951}"/>
              </a:ext>
            </a:extLst>
          </p:cNvPr>
          <p:cNvSpPr/>
          <p:nvPr/>
        </p:nvSpPr>
        <p:spPr>
          <a:xfrm>
            <a:off x="1819747" y="1273426"/>
            <a:ext cx="8528364" cy="32223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8FDCC35-8099-BECE-8DE0-04FBB8C52221}"/>
              </a:ext>
            </a:extLst>
          </p:cNvPr>
          <p:cNvSpPr txBox="1"/>
          <p:nvPr/>
        </p:nvSpPr>
        <p:spPr>
          <a:xfrm>
            <a:off x="2070604" y="1469806"/>
            <a:ext cx="8050793" cy="3046988"/>
          </a:xfrm>
          <a:prstGeom prst="rect">
            <a:avLst/>
          </a:prstGeom>
          <a:noFill/>
        </p:spPr>
        <p:txBody>
          <a:bodyPr wrap="square">
            <a:spAutoFit/>
          </a:bodyPr>
          <a:lstStyle/>
          <a:p>
            <a:pPr algn="just"/>
            <a:r>
              <a:rPr lang="vi-VN" sz="3200" b="1">
                <a:solidFill>
                  <a:srgbClr val="0033CC"/>
                </a:solidFill>
                <a:latin typeface="Times New Roman" panose="02020603050405020304" pitchFamily="18" charset="0"/>
                <a:cs typeface="Times New Roman" panose="02020603050405020304" pitchFamily="18" charset="0"/>
              </a:rPr>
              <a:t>Để tẩy vết dầu, mỡ bám trên quần áo, sử dụng chất nào sau đây là phù hợp nhất?</a:t>
            </a:r>
          </a:p>
          <a:p>
            <a:r>
              <a:rPr lang="vi-VN" sz="3200" b="1">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Nước cất</a:t>
            </a:r>
          </a:p>
          <a:p>
            <a:r>
              <a:rPr lang="vi-VN" sz="3200" b="1">
                <a:latin typeface="Times New Roman" panose="02020603050405020304" pitchFamily="18" charset="0"/>
                <a:cs typeface="Times New Roman" panose="02020603050405020304" pitchFamily="18" charset="0"/>
              </a:rPr>
              <a:t>B. </a:t>
            </a:r>
            <a:r>
              <a:rPr lang="vi-VN" sz="3200">
                <a:latin typeface="Times New Roman" panose="02020603050405020304" pitchFamily="18" charset="0"/>
                <a:cs typeface="Times New Roman" panose="02020603050405020304" pitchFamily="18" charset="0"/>
              </a:rPr>
              <a:t>Dung dịch sodium hydroxide</a:t>
            </a:r>
          </a:p>
          <a:p>
            <a:r>
              <a:rPr lang="vi-VN" sz="3200" b="1">
                <a:latin typeface="Times New Roman" panose="02020603050405020304" pitchFamily="18" charset="0"/>
                <a:cs typeface="Times New Roman" panose="02020603050405020304" pitchFamily="18" charset="0"/>
              </a:rPr>
              <a:t>C. </a:t>
            </a:r>
            <a:r>
              <a:rPr lang="vi-VN" sz="3200">
                <a:latin typeface="Times New Roman" panose="02020603050405020304" pitchFamily="18" charset="0"/>
                <a:cs typeface="Times New Roman" panose="02020603050405020304" pitchFamily="18" charset="0"/>
              </a:rPr>
              <a:t>Dung dịch nước Javel</a:t>
            </a:r>
          </a:p>
          <a:p>
            <a:r>
              <a:rPr lang="vi-VN" sz="3200" b="1">
                <a:latin typeface="Times New Roman" panose="02020603050405020304" pitchFamily="18" charset="0"/>
                <a:cs typeface="Times New Roman" panose="02020603050405020304" pitchFamily="18" charset="0"/>
              </a:rPr>
              <a:t>D. </a:t>
            </a:r>
            <a:r>
              <a:rPr lang="vi-VN" sz="3200">
                <a:latin typeface="Times New Roman" panose="02020603050405020304" pitchFamily="18" charset="0"/>
                <a:cs typeface="Times New Roman" panose="02020603050405020304" pitchFamily="18" charset="0"/>
              </a:rPr>
              <a:t>Dung dịch xà phòng</a:t>
            </a:r>
            <a:endParaRPr lang="en-US" sz="320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D7EBADF-4C0B-FD74-B546-97E94B9B7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2983" y="3851029"/>
            <a:ext cx="604786" cy="604786"/>
          </a:xfrm>
          <a:prstGeom prst="rect">
            <a:avLst/>
          </a:prstGeom>
        </p:spPr>
      </p:pic>
    </p:spTree>
    <p:extLst>
      <p:ext uri="{BB962C8B-B14F-4D97-AF65-F5344CB8AC3E}">
        <p14:creationId xmlns:p14="http://schemas.microsoft.com/office/powerpoint/2010/main" val="1571728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13F0061-2F0B-614B-EE0B-909C3F355D06}"/>
              </a:ext>
            </a:extLst>
          </p:cNvPr>
          <p:cNvSpPr/>
          <p:nvPr/>
        </p:nvSpPr>
        <p:spPr>
          <a:xfrm>
            <a:off x="381000" y="180975"/>
            <a:ext cx="11430000" cy="6496050"/>
          </a:xfrm>
          <a:prstGeom prst="roundRect">
            <a:avLst>
              <a:gd name="adj" fmla="val 7631"/>
            </a:avLst>
          </a:prstGeom>
          <a:solidFill>
            <a:schemeClr val="accent6">
              <a:lumMod val="20000"/>
              <a:lumOff val="80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2" name="Graphic 4">
            <a:extLst>
              <a:ext uri="{FF2B5EF4-FFF2-40B4-BE49-F238E27FC236}">
                <a16:creationId xmlns:a16="http://schemas.microsoft.com/office/drawing/2014/main" id="{E7E8AE92-DC3E-112B-B640-C866D59808E1}"/>
              </a:ext>
            </a:extLst>
          </p:cNvPr>
          <p:cNvGrpSpPr>
            <a:grpSpLocks noChangeAspect="1"/>
          </p:cNvGrpSpPr>
          <p:nvPr/>
        </p:nvGrpSpPr>
        <p:grpSpPr>
          <a:xfrm rot="21195547" flipH="1">
            <a:off x="9513051" y="1540234"/>
            <a:ext cx="2217640" cy="2439856"/>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nvGrpSpPr>
          <p:cNvPr id="13" name="Graphic 4">
            <a:extLst>
              <a:ext uri="{FF2B5EF4-FFF2-40B4-BE49-F238E27FC236}">
                <a16:creationId xmlns:a16="http://schemas.microsoft.com/office/drawing/2014/main" id="{A234EC14-585F-B7EE-78CF-0F7BCD5C7BCB}"/>
              </a:ext>
            </a:extLst>
          </p:cNvPr>
          <p:cNvGrpSpPr>
            <a:grpSpLocks noChangeAspect="1"/>
          </p:cNvGrpSpPr>
          <p:nvPr/>
        </p:nvGrpSpPr>
        <p:grpSpPr>
          <a:xfrm rot="404453">
            <a:off x="539492" y="1540234"/>
            <a:ext cx="2217640" cy="2439856"/>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1D0E4234-D397-28CA-A7D4-A78E6E6C1B85}"/>
              </a:ext>
            </a:extLst>
          </p:cNvPr>
          <p:cNvSpPr/>
          <p:nvPr/>
        </p:nvSpPr>
        <p:spPr>
          <a:xfrm>
            <a:off x="1187048" y="569849"/>
            <a:ext cx="2546752" cy="58477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2" descr="Chemistry - Free education icons">
            <a:extLst>
              <a:ext uri="{FF2B5EF4-FFF2-40B4-BE49-F238E27FC236}">
                <a16:creationId xmlns:a16="http://schemas.microsoft.com/office/drawing/2014/main" id="{B87D048C-E042-FF3E-7C32-2D16462A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B29D1A-76E8-1ECE-1359-69D14EE687F0}"/>
              </a:ext>
            </a:extLst>
          </p:cNvPr>
          <p:cNvSpPr txBox="1"/>
          <p:nvPr/>
        </p:nvSpPr>
        <p:spPr>
          <a:xfrm>
            <a:off x="1469534" y="622322"/>
            <a:ext cx="2116670" cy="584775"/>
          </a:xfrm>
          <a:prstGeom prst="rect">
            <a:avLst/>
          </a:prstGeom>
          <a:noFill/>
        </p:spPr>
        <p:txBody>
          <a:bodyPr wrap="non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TẬP 2</a:t>
            </a:r>
          </a:p>
        </p:txBody>
      </p:sp>
      <p:sp>
        <p:nvSpPr>
          <p:cNvPr id="9" name="Rectangle: Rounded Corners 8">
            <a:extLst>
              <a:ext uri="{FF2B5EF4-FFF2-40B4-BE49-F238E27FC236}">
                <a16:creationId xmlns:a16="http://schemas.microsoft.com/office/drawing/2014/main" id="{2C41108E-7273-54C9-EDAE-C3AF4BF04951}"/>
              </a:ext>
            </a:extLst>
          </p:cNvPr>
          <p:cNvSpPr/>
          <p:nvPr/>
        </p:nvSpPr>
        <p:spPr>
          <a:xfrm>
            <a:off x="1819747" y="1273426"/>
            <a:ext cx="8528364" cy="32223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8FDCC35-8099-BECE-8DE0-04FBB8C52221}"/>
              </a:ext>
            </a:extLst>
          </p:cNvPr>
          <p:cNvSpPr txBox="1"/>
          <p:nvPr/>
        </p:nvSpPr>
        <p:spPr>
          <a:xfrm>
            <a:off x="2070604" y="1469806"/>
            <a:ext cx="8050793" cy="3046988"/>
          </a:xfrm>
          <a:prstGeom prst="rect">
            <a:avLst/>
          </a:prstGeom>
          <a:noFill/>
        </p:spPr>
        <p:txBody>
          <a:bodyPr wrap="square">
            <a:spAutoFit/>
          </a:bodyPr>
          <a:lstStyle/>
          <a:p>
            <a:pPr algn="just"/>
            <a:r>
              <a:rPr lang="vi-VN" sz="3200" b="1">
                <a:solidFill>
                  <a:srgbClr val="0033CC"/>
                </a:solidFill>
                <a:latin typeface="Times New Roman" panose="02020603050405020304" pitchFamily="18" charset="0"/>
                <a:cs typeface="Times New Roman" panose="02020603050405020304" pitchFamily="18" charset="0"/>
              </a:rPr>
              <a:t>Hoá chất chủ đạo trong ngành công nghiệp sản xuất xà phòng là</a:t>
            </a:r>
          </a:p>
          <a:p>
            <a:r>
              <a:rPr lang="en-US" sz="3200" b="1">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K</a:t>
            </a:r>
            <a:r>
              <a:rPr lang="vi-VN" sz="3200" baseline="-25000">
                <a:latin typeface="Times New Roman" panose="02020603050405020304" pitchFamily="18" charset="0"/>
                <a:cs typeface="Times New Roman" panose="02020603050405020304" pitchFamily="18" charset="0"/>
              </a:rPr>
              <a:t>2</a:t>
            </a:r>
            <a:r>
              <a:rPr lang="vi-VN" sz="3200">
                <a:latin typeface="Times New Roman" panose="02020603050405020304" pitchFamily="18" charset="0"/>
                <a:cs typeface="Times New Roman" panose="02020603050405020304" pitchFamily="18" charset="0"/>
              </a:rPr>
              <a:t>SO</a:t>
            </a:r>
            <a:r>
              <a:rPr lang="vi-VN" sz="3200" baseline="-25000">
                <a:latin typeface="Times New Roman" panose="02020603050405020304" pitchFamily="18" charset="0"/>
                <a:cs typeface="Times New Roman" panose="02020603050405020304" pitchFamily="18" charset="0"/>
              </a:rPr>
              <a:t>4</a:t>
            </a:r>
            <a:r>
              <a:rPr lang="vi-VN" sz="3200">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                    </a:t>
            </a:r>
            <a:endParaRPr lang="en-US" sz="3200" b="1">
              <a:latin typeface="Times New Roman" panose="02020603050405020304" pitchFamily="18" charset="0"/>
              <a:cs typeface="Times New Roman" panose="02020603050405020304" pitchFamily="18" charset="0"/>
            </a:endParaRPr>
          </a:p>
          <a:p>
            <a:r>
              <a:rPr lang="vi-VN" sz="3200" b="1">
                <a:latin typeface="Times New Roman" panose="02020603050405020304" pitchFamily="18" charset="0"/>
                <a:cs typeface="Times New Roman" panose="02020603050405020304" pitchFamily="18" charset="0"/>
              </a:rPr>
              <a:t>B.</a:t>
            </a:r>
            <a:r>
              <a:rPr lang="en-US" sz="3200" b="1">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NaCl. </a:t>
            </a:r>
            <a:r>
              <a:rPr lang="vi-VN" sz="3200" b="1">
                <a:latin typeface="Times New Roman" panose="02020603050405020304" pitchFamily="18" charset="0"/>
                <a:cs typeface="Times New Roman" panose="02020603050405020304" pitchFamily="18" charset="0"/>
              </a:rPr>
              <a:t>                       </a:t>
            </a:r>
            <a:endParaRPr lang="en-US" sz="3200" b="1">
              <a:latin typeface="Times New Roman" panose="02020603050405020304" pitchFamily="18" charset="0"/>
              <a:cs typeface="Times New Roman" panose="02020603050405020304" pitchFamily="18" charset="0"/>
            </a:endParaRPr>
          </a:p>
          <a:p>
            <a:r>
              <a:rPr lang="vi-VN" sz="3200" b="1">
                <a:latin typeface="Times New Roman" panose="02020603050405020304" pitchFamily="18" charset="0"/>
                <a:cs typeface="Times New Roman" panose="02020603050405020304" pitchFamily="18" charset="0"/>
              </a:rPr>
              <a:t>C. </a:t>
            </a:r>
            <a:r>
              <a:rPr lang="vi-VN" sz="3200">
                <a:latin typeface="Times New Roman" panose="02020603050405020304" pitchFamily="18" charset="0"/>
                <a:cs typeface="Times New Roman" panose="02020603050405020304" pitchFamily="18" charset="0"/>
              </a:rPr>
              <a:t>Mg(NO</a:t>
            </a:r>
            <a:r>
              <a:rPr lang="vi-VN" sz="3200" baseline="-25000">
                <a:latin typeface="Times New Roman" panose="02020603050405020304" pitchFamily="18" charset="0"/>
                <a:cs typeface="Times New Roman" panose="02020603050405020304" pitchFamily="18" charset="0"/>
              </a:rPr>
              <a:t>3</a:t>
            </a:r>
            <a:r>
              <a:rPr lang="vi-VN" sz="3200">
                <a:latin typeface="Times New Roman" panose="02020603050405020304" pitchFamily="18" charset="0"/>
                <a:cs typeface="Times New Roman" panose="02020603050405020304" pitchFamily="18" charset="0"/>
              </a:rPr>
              <a:t>)</a:t>
            </a:r>
            <a:r>
              <a:rPr lang="vi-VN" sz="3200" baseline="-25000">
                <a:latin typeface="Times New Roman" panose="02020603050405020304" pitchFamily="18" charset="0"/>
                <a:cs typeface="Times New Roman" panose="02020603050405020304" pitchFamily="18" charset="0"/>
              </a:rPr>
              <a:t>2</a:t>
            </a:r>
            <a:r>
              <a:rPr lang="vi-VN" sz="3200">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              </a:t>
            </a:r>
            <a:endParaRPr lang="en-US" sz="3200" b="1">
              <a:latin typeface="Times New Roman" panose="02020603050405020304" pitchFamily="18" charset="0"/>
              <a:cs typeface="Times New Roman" panose="02020603050405020304" pitchFamily="18" charset="0"/>
            </a:endParaRPr>
          </a:p>
          <a:p>
            <a:r>
              <a:rPr lang="vi-VN" sz="3200" b="1">
                <a:latin typeface="Times New Roman" panose="02020603050405020304" pitchFamily="18" charset="0"/>
                <a:cs typeface="Times New Roman" panose="02020603050405020304" pitchFamily="18" charset="0"/>
              </a:rPr>
              <a:t>D. </a:t>
            </a:r>
            <a:r>
              <a:rPr lang="vi-VN" sz="3200">
                <a:latin typeface="Times New Roman" panose="02020603050405020304" pitchFamily="18" charset="0"/>
                <a:cs typeface="Times New Roman" panose="02020603050405020304" pitchFamily="18" charset="0"/>
              </a:rPr>
              <a:t>NaOH.</a:t>
            </a:r>
            <a:endParaRPr lang="en-US" sz="320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D7EBADF-4C0B-FD74-B546-97E94B9B7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2983" y="3851029"/>
            <a:ext cx="604786" cy="604786"/>
          </a:xfrm>
          <a:prstGeom prst="rect">
            <a:avLst/>
          </a:prstGeom>
        </p:spPr>
      </p:pic>
    </p:spTree>
    <p:extLst>
      <p:ext uri="{BB962C8B-B14F-4D97-AF65-F5344CB8AC3E}">
        <p14:creationId xmlns:p14="http://schemas.microsoft.com/office/powerpoint/2010/main" val="374429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13F0061-2F0B-614B-EE0B-909C3F355D06}"/>
              </a:ext>
            </a:extLst>
          </p:cNvPr>
          <p:cNvSpPr/>
          <p:nvPr/>
        </p:nvSpPr>
        <p:spPr>
          <a:xfrm>
            <a:off x="381000" y="180975"/>
            <a:ext cx="11430000" cy="6496050"/>
          </a:xfrm>
          <a:prstGeom prst="roundRect">
            <a:avLst>
              <a:gd name="adj" fmla="val 7631"/>
            </a:avLst>
          </a:prstGeom>
          <a:solidFill>
            <a:schemeClr val="accent6">
              <a:lumMod val="20000"/>
              <a:lumOff val="80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2" name="Graphic 4">
            <a:extLst>
              <a:ext uri="{FF2B5EF4-FFF2-40B4-BE49-F238E27FC236}">
                <a16:creationId xmlns:a16="http://schemas.microsoft.com/office/drawing/2014/main" id="{E7E8AE92-DC3E-112B-B640-C866D59808E1}"/>
              </a:ext>
            </a:extLst>
          </p:cNvPr>
          <p:cNvGrpSpPr>
            <a:grpSpLocks noChangeAspect="1"/>
          </p:cNvGrpSpPr>
          <p:nvPr/>
        </p:nvGrpSpPr>
        <p:grpSpPr>
          <a:xfrm rot="21195547" flipH="1">
            <a:off x="9513051" y="1540234"/>
            <a:ext cx="2217640" cy="2439856"/>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nvGrpSpPr>
          <p:cNvPr id="13" name="Graphic 4">
            <a:extLst>
              <a:ext uri="{FF2B5EF4-FFF2-40B4-BE49-F238E27FC236}">
                <a16:creationId xmlns:a16="http://schemas.microsoft.com/office/drawing/2014/main" id="{A234EC14-585F-B7EE-78CF-0F7BCD5C7BCB}"/>
              </a:ext>
            </a:extLst>
          </p:cNvPr>
          <p:cNvGrpSpPr>
            <a:grpSpLocks noChangeAspect="1"/>
          </p:cNvGrpSpPr>
          <p:nvPr/>
        </p:nvGrpSpPr>
        <p:grpSpPr>
          <a:xfrm rot="404453">
            <a:off x="539492" y="1540234"/>
            <a:ext cx="2217640" cy="2439856"/>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1D0E4234-D397-28CA-A7D4-A78E6E6C1B85}"/>
              </a:ext>
            </a:extLst>
          </p:cNvPr>
          <p:cNvSpPr/>
          <p:nvPr/>
        </p:nvSpPr>
        <p:spPr>
          <a:xfrm>
            <a:off x="1187048" y="569849"/>
            <a:ext cx="2546752" cy="58477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2" descr="Chemistry - Free education icons">
            <a:extLst>
              <a:ext uri="{FF2B5EF4-FFF2-40B4-BE49-F238E27FC236}">
                <a16:creationId xmlns:a16="http://schemas.microsoft.com/office/drawing/2014/main" id="{B87D048C-E042-FF3E-7C32-2D16462A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B29D1A-76E8-1ECE-1359-69D14EE687F0}"/>
              </a:ext>
            </a:extLst>
          </p:cNvPr>
          <p:cNvSpPr txBox="1"/>
          <p:nvPr/>
        </p:nvSpPr>
        <p:spPr>
          <a:xfrm>
            <a:off x="1469534" y="622322"/>
            <a:ext cx="211667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BÀI TẬP 3</a:t>
            </a:r>
          </a:p>
        </p:txBody>
      </p:sp>
      <p:sp>
        <p:nvSpPr>
          <p:cNvPr id="9" name="Rectangle: Rounded Corners 8">
            <a:extLst>
              <a:ext uri="{FF2B5EF4-FFF2-40B4-BE49-F238E27FC236}">
                <a16:creationId xmlns:a16="http://schemas.microsoft.com/office/drawing/2014/main" id="{2C41108E-7273-54C9-EDAE-C3AF4BF04951}"/>
              </a:ext>
            </a:extLst>
          </p:cNvPr>
          <p:cNvSpPr/>
          <p:nvPr/>
        </p:nvSpPr>
        <p:spPr>
          <a:xfrm>
            <a:off x="1819747" y="1273426"/>
            <a:ext cx="8528364" cy="32223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8FDCC35-8099-BECE-8DE0-04FBB8C52221}"/>
              </a:ext>
            </a:extLst>
          </p:cNvPr>
          <p:cNvSpPr txBox="1"/>
          <p:nvPr/>
        </p:nvSpPr>
        <p:spPr>
          <a:xfrm>
            <a:off x="2070604" y="1469806"/>
            <a:ext cx="8050793" cy="3539430"/>
          </a:xfrm>
          <a:prstGeom prst="rect">
            <a:avLst/>
          </a:prstGeom>
          <a:noFill/>
        </p:spPr>
        <p:txBody>
          <a:bodyPr wrap="square">
            <a:spAutoFit/>
          </a:bodyPr>
          <a:lstStyle/>
          <a:p>
            <a:pPr algn="just"/>
            <a:r>
              <a:rPr lang="vi-VN" sz="3200" b="1" dirty="0">
                <a:solidFill>
                  <a:srgbClr val="0033CC"/>
                </a:solidFill>
                <a:latin typeface="Times New Roman" panose="02020603050405020304" pitchFamily="18" charset="0"/>
                <a:cs typeface="Times New Roman" panose="02020603050405020304" pitchFamily="18" charset="0"/>
              </a:rPr>
              <a:t>Hợp chất nào dưới đây được sử dụng làm xà phòng?</a:t>
            </a:r>
          </a:p>
          <a:p>
            <a:pPr algn="just"/>
            <a:r>
              <a:rPr lang="en-US" sz="3200" b="1"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COONa	</a:t>
            </a:r>
            <a:r>
              <a:rPr lang="vi-VN" sz="3200" b="1" dirty="0">
                <a:solidFill>
                  <a:srgbClr val="0033CC"/>
                </a:solidFill>
                <a:latin typeface="Times New Roman" panose="02020603050405020304" pitchFamily="18" charset="0"/>
                <a:cs typeface="Times New Roman" panose="02020603050405020304" pitchFamily="18" charset="0"/>
              </a:rPr>
              <a:t>	</a:t>
            </a:r>
            <a:endParaRPr lang="en-US" sz="3200" b="1" dirty="0">
              <a:solidFill>
                <a:srgbClr val="0033CC"/>
              </a:solidFill>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B</a:t>
            </a:r>
            <a:r>
              <a:rPr lang="vi-VN" sz="3200" b="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a:t>
            </a:r>
            <a:r>
              <a:rPr lang="vi-VN" sz="3200" baseline="-25000" dirty="0">
                <a:latin typeface="Times New Roman" panose="02020603050405020304" pitchFamily="18" charset="0"/>
                <a:cs typeface="Times New Roman" panose="02020603050405020304" pitchFamily="18" charset="0"/>
              </a:rPr>
              <a:t>12</a:t>
            </a:r>
            <a:r>
              <a:rPr lang="vi-VN" sz="3200" dirty="0">
                <a:latin typeface="Times New Roman" panose="02020603050405020304" pitchFamily="18" charset="0"/>
                <a:cs typeface="Times New Roman" panose="02020603050405020304" pitchFamily="18" charset="0"/>
              </a:rPr>
              <a:t>COOCH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a:t>
            </a:r>
          </a:p>
          <a:p>
            <a:pPr algn="just"/>
            <a:r>
              <a:rPr lang="en-US" sz="3200" b="1" dirty="0">
                <a:latin typeface="Times New Roman" panose="02020603050405020304" pitchFamily="18" charset="0"/>
                <a:cs typeface="Times New Roman" panose="02020603050405020304" pitchFamily="18" charset="0"/>
              </a:rPr>
              <a:t>C</a:t>
            </a:r>
            <a:r>
              <a:rPr lang="vi-VN" sz="3200" b="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a:t>
            </a:r>
            <a:r>
              <a:rPr lang="vi-VN" sz="3200" baseline="-25000" dirty="0">
                <a:latin typeface="Times New Roman" panose="02020603050405020304" pitchFamily="18" charset="0"/>
                <a:cs typeface="Times New Roman" panose="02020603050405020304" pitchFamily="18" charset="0"/>
              </a:rPr>
              <a:t>12</a:t>
            </a:r>
            <a:r>
              <a:rPr lang="vi-VN" sz="3200" dirty="0">
                <a:latin typeface="Times New Roman" panose="02020603050405020304" pitchFamily="18" charset="0"/>
                <a:cs typeface="Times New Roman" panose="02020603050405020304" pitchFamily="18" charset="0"/>
              </a:rPr>
              <a:t>COONa.	</a:t>
            </a:r>
            <a:endParaRPr lang="en-US" sz="3200" dirty="0">
              <a:latin typeface="Times New Roman" panose="02020603050405020304" pitchFamily="18" charset="0"/>
              <a:cs typeface="Times New Roman" panose="02020603050405020304" pitchFamily="18" charset="0"/>
            </a:endParaRPr>
          </a:p>
          <a:p>
            <a:pPr algn="just"/>
            <a:r>
              <a:rPr lang="vi-VN" sz="3200" b="1"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a:t>
            </a:r>
            <a:r>
              <a:rPr lang="vi-VN"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O(CH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a:t>
            </a:r>
            <a:r>
              <a:rPr lang="vi-VN"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a:t>
            </a:r>
          </a:p>
          <a:p>
            <a:pPr algn="just"/>
            <a:r>
              <a:rPr lang="vi-VN" sz="3200" dirty="0">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1D7EBADF-4C0B-FD74-B546-97E94B9B7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717" y="3462438"/>
            <a:ext cx="604786" cy="604786"/>
          </a:xfrm>
          <a:prstGeom prst="rect">
            <a:avLst/>
          </a:prstGeom>
        </p:spPr>
      </p:pic>
    </p:spTree>
    <p:extLst>
      <p:ext uri="{BB962C8B-B14F-4D97-AF65-F5344CB8AC3E}">
        <p14:creationId xmlns:p14="http://schemas.microsoft.com/office/powerpoint/2010/main" val="3911817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13F0061-2F0B-614B-EE0B-909C3F355D06}"/>
              </a:ext>
            </a:extLst>
          </p:cNvPr>
          <p:cNvSpPr/>
          <p:nvPr/>
        </p:nvSpPr>
        <p:spPr>
          <a:xfrm>
            <a:off x="381000" y="180975"/>
            <a:ext cx="11430000" cy="6496050"/>
          </a:xfrm>
          <a:prstGeom prst="roundRect">
            <a:avLst>
              <a:gd name="adj" fmla="val 7631"/>
            </a:avLst>
          </a:prstGeom>
          <a:solidFill>
            <a:schemeClr val="accent6">
              <a:lumMod val="20000"/>
              <a:lumOff val="80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2" name="Graphic 4">
            <a:extLst>
              <a:ext uri="{FF2B5EF4-FFF2-40B4-BE49-F238E27FC236}">
                <a16:creationId xmlns:a16="http://schemas.microsoft.com/office/drawing/2014/main" id="{E7E8AE92-DC3E-112B-B640-C866D59808E1}"/>
              </a:ext>
            </a:extLst>
          </p:cNvPr>
          <p:cNvGrpSpPr>
            <a:grpSpLocks noChangeAspect="1"/>
          </p:cNvGrpSpPr>
          <p:nvPr/>
        </p:nvGrpSpPr>
        <p:grpSpPr>
          <a:xfrm rot="21195547" flipH="1">
            <a:off x="9513051" y="1540234"/>
            <a:ext cx="2217640" cy="2439856"/>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nvGrpSpPr>
          <p:cNvPr id="13" name="Graphic 4">
            <a:extLst>
              <a:ext uri="{FF2B5EF4-FFF2-40B4-BE49-F238E27FC236}">
                <a16:creationId xmlns:a16="http://schemas.microsoft.com/office/drawing/2014/main" id="{A234EC14-585F-B7EE-78CF-0F7BCD5C7BCB}"/>
              </a:ext>
            </a:extLst>
          </p:cNvPr>
          <p:cNvGrpSpPr>
            <a:grpSpLocks noChangeAspect="1"/>
          </p:cNvGrpSpPr>
          <p:nvPr/>
        </p:nvGrpSpPr>
        <p:grpSpPr>
          <a:xfrm rot="404453">
            <a:off x="539492" y="1540234"/>
            <a:ext cx="2217640" cy="2439856"/>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1D0E4234-D397-28CA-A7D4-A78E6E6C1B85}"/>
              </a:ext>
            </a:extLst>
          </p:cNvPr>
          <p:cNvSpPr/>
          <p:nvPr/>
        </p:nvSpPr>
        <p:spPr>
          <a:xfrm>
            <a:off x="1187048" y="569849"/>
            <a:ext cx="2546752" cy="58477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2" descr="Chemistry - Free education icons">
            <a:extLst>
              <a:ext uri="{FF2B5EF4-FFF2-40B4-BE49-F238E27FC236}">
                <a16:creationId xmlns:a16="http://schemas.microsoft.com/office/drawing/2014/main" id="{B87D048C-E042-FF3E-7C32-2D16462A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B29D1A-76E8-1ECE-1359-69D14EE687F0}"/>
              </a:ext>
            </a:extLst>
          </p:cNvPr>
          <p:cNvSpPr txBox="1"/>
          <p:nvPr/>
        </p:nvSpPr>
        <p:spPr>
          <a:xfrm>
            <a:off x="1469534" y="622322"/>
            <a:ext cx="211667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BÀI TẬP 4</a:t>
            </a:r>
          </a:p>
        </p:txBody>
      </p:sp>
      <p:sp>
        <p:nvSpPr>
          <p:cNvPr id="9" name="Rectangle: Rounded Corners 8">
            <a:extLst>
              <a:ext uri="{FF2B5EF4-FFF2-40B4-BE49-F238E27FC236}">
                <a16:creationId xmlns:a16="http://schemas.microsoft.com/office/drawing/2014/main" id="{2C41108E-7273-54C9-EDAE-C3AF4BF04951}"/>
              </a:ext>
            </a:extLst>
          </p:cNvPr>
          <p:cNvSpPr/>
          <p:nvPr/>
        </p:nvSpPr>
        <p:spPr>
          <a:xfrm>
            <a:off x="1819747" y="1273426"/>
            <a:ext cx="8528364" cy="32223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8FDCC35-8099-BECE-8DE0-04FBB8C52221}"/>
              </a:ext>
            </a:extLst>
          </p:cNvPr>
          <p:cNvSpPr txBox="1"/>
          <p:nvPr/>
        </p:nvSpPr>
        <p:spPr>
          <a:xfrm>
            <a:off x="2070604" y="1469806"/>
            <a:ext cx="8050793" cy="3046988"/>
          </a:xfrm>
          <a:prstGeom prst="rect">
            <a:avLst/>
          </a:prstGeom>
          <a:noFill/>
        </p:spPr>
        <p:txBody>
          <a:bodyPr wrap="square">
            <a:spAutoFit/>
          </a:bodyPr>
          <a:lstStyle/>
          <a:p>
            <a:pPr algn="just"/>
            <a:r>
              <a:rPr lang="vi-VN" sz="3200" b="1" dirty="0">
                <a:solidFill>
                  <a:srgbClr val="0033CC"/>
                </a:solidFill>
                <a:latin typeface="Times New Roman" panose="02020603050405020304" pitchFamily="18" charset="0"/>
                <a:cs typeface="Times New Roman" panose="02020603050405020304" pitchFamily="18" charset="0"/>
              </a:rPr>
              <a:t>Thành phần chính của chất giặt rửa tổng hợp là:</a:t>
            </a:r>
          </a:p>
          <a:p>
            <a:pPr algn="just"/>
            <a:r>
              <a:rPr lang="en-US" sz="3200" b="1"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a:t>
            </a:r>
            <a:r>
              <a:rPr lang="vi-VN" sz="3200" baseline="-25000" dirty="0">
                <a:latin typeface="Times New Roman" panose="02020603050405020304" pitchFamily="18" charset="0"/>
                <a:cs typeface="Times New Roman" panose="02020603050405020304" pitchFamily="18" charset="0"/>
              </a:rPr>
              <a:t>11</a:t>
            </a:r>
            <a:r>
              <a:rPr lang="vi-VN" sz="3200" dirty="0">
                <a:latin typeface="Times New Roman" panose="02020603050405020304" pitchFamily="18" charset="0"/>
                <a:cs typeface="Times New Roman" panose="02020603050405020304" pitchFamily="18" charset="0"/>
              </a:rPr>
              <a:t>-C</a:t>
            </a:r>
            <a:r>
              <a:rPr lang="vi-VN" sz="3200" baseline="-25000" dirty="0">
                <a:latin typeface="Times New Roman" panose="02020603050405020304" pitchFamily="18" charset="0"/>
                <a:cs typeface="Times New Roman" panose="02020603050405020304" pitchFamily="18" charset="0"/>
              </a:rPr>
              <a:t>6</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4</a:t>
            </a:r>
            <a:r>
              <a:rPr lang="vi-VN" sz="3200" dirty="0">
                <a:latin typeface="Times New Roman" panose="02020603050405020304" pitchFamily="18" charset="0"/>
                <a:cs typeface="Times New Roman" panose="02020603050405020304" pitchFamily="18" charset="0"/>
              </a:rPr>
              <a:t>-SO</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Na </a:t>
            </a:r>
            <a:endParaRPr lang="en-US" sz="3200" dirty="0">
              <a:latin typeface="Times New Roman" panose="02020603050405020304" pitchFamily="18" charset="0"/>
              <a:cs typeface="Times New Roman" panose="02020603050405020304" pitchFamily="18" charset="0"/>
            </a:endParaRPr>
          </a:p>
          <a:p>
            <a:pPr algn="just"/>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(C</a:t>
            </a:r>
            <a:r>
              <a:rPr lang="vi-VN" sz="3200" baseline="-25000" dirty="0">
                <a:latin typeface="Times New Roman" panose="02020603050405020304" pitchFamily="18" charset="0"/>
                <a:cs typeface="Times New Roman" panose="02020603050405020304" pitchFamily="18" charset="0"/>
              </a:rPr>
              <a:t>17</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35</a:t>
            </a:r>
            <a:r>
              <a:rPr lang="vi-VN" sz="3200" dirty="0">
                <a:latin typeface="Times New Roman" panose="02020603050405020304" pitchFamily="18" charset="0"/>
                <a:cs typeface="Times New Roman" panose="02020603050405020304" pitchFamily="18" charset="0"/>
              </a:rPr>
              <a:t>COO)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C   </a:t>
            </a:r>
            <a:endParaRPr lang="en-US" sz="3200" dirty="0">
              <a:latin typeface="Times New Roman" panose="02020603050405020304" pitchFamily="18" charset="0"/>
              <a:cs typeface="Times New Roman" panose="02020603050405020304" pitchFamily="18" charset="0"/>
            </a:endParaRPr>
          </a:p>
          <a:p>
            <a:pPr algn="just"/>
            <a:r>
              <a:rPr lang="vi-VN" sz="3200" b="1" dirty="0">
                <a:latin typeface="Times New Roman" panose="02020603050405020304" pitchFamily="18" charset="0"/>
                <a:cs typeface="Times New Roman" panose="02020603050405020304" pitchFamily="18" charset="0"/>
              </a:rPr>
              <a:t>C. </a:t>
            </a:r>
            <a:r>
              <a:rPr lang="vi-VN" sz="3200" dirty="0">
                <a:latin typeface="Times New Roman" panose="02020603050405020304" pitchFamily="18" charset="0"/>
                <a:cs typeface="Times New Roman" panose="02020603050405020304" pitchFamily="18" charset="0"/>
              </a:rPr>
              <a:t>C</a:t>
            </a:r>
            <a:r>
              <a:rPr lang="vi-VN" sz="3200" baseline="-25000" dirty="0">
                <a:latin typeface="Times New Roman" panose="02020603050405020304" pitchFamily="18" charset="0"/>
                <a:cs typeface="Times New Roman" panose="02020603050405020304" pitchFamily="18" charset="0"/>
              </a:rPr>
              <a:t>15</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31</a:t>
            </a:r>
            <a:r>
              <a:rPr lang="vi-VN" sz="3200" dirty="0">
                <a:latin typeface="Times New Roman" panose="02020603050405020304" pitchFamily="18" charset="0"/>
                <a:cs typeface="Times New Roman" panose="02020603050405020304" pitchFamily="18" charset="0"/>
              </a:rPr>
              <a:t>COONa	 </a:t>
            </a:r>
            <a:endParaRPr lang="en-US" sz="3200" dirty="0">
              <a:latin typeface="Times New Roman" panose="02020603050405020304" pitchFamily="18" charset="0"/>
              <a:cs typeface="Times New Roman" panose="02020603050405020304" pitchFamily="18" charset="0"/>
            </a:endParaRPr>
          </a:p>
          <a:p>
            <a:pPr algn="just"/>
            <a:r>
              <a:rPr lang="vi-VN" sz="3200" b="1"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C</a:t>
            </a:r>
            <a:r>
              <a:rPr lang="vi-VN" sz="3200" baseline="-25000" dirty="0">
                <a:latin typeface="Times New Roman" panose="02020603050405020304" pitchFamily="18" charset="0"/>
                <a:cs typeface="Times New Roman" panose="02020603050405020304" pitchFamily="18" charset="0"/>
              </a:rPr>
              <a:t>17</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35</a:t>
            </a:r>
            <a:r>
              <a:rPr lang="vi-VN" sz="3200" dirty="0">
                <a:latin typeface="Times New Roman" panose="02020603050405020304" pitchFamily="18" charset="0"/>
                <a:cs typeface="Times New Roman" panose="02020603050405020304" pitchFamily="18" charset="0"/>
              </a:rPr>
              <a:t>COOK</a:t>
            </a:r>
          </a:p>
        </p:txBody>
      </p:sp>
      <p:pic>
        <p:nvPicPr>
          <p:cNvPr id="2" name="Picture 1">
            <a:extLst>
              <a:ext uri="{FF2B5EF4-FFF2-40B4-BE49-F238E27FC236}">
                <a16:creationId xmlns:a16="http://schemas.microsoft.com/office/drawing/2014/main" id="{1D7EBADF-4C0B-FD74-B546-97E94B9B7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493" y="2404908"/>
            <a:ext cx="604786" cy="604786"/>
          </a:xfrm>
          <a:prstGeom prst="rect">
            <a:avLst/>
          </a:prstGeom>
        </p:spPr>
      </p:pic>
    </p:spTree>
    <p:extLst>
      <p:ext uri="{BB962C8B-B14F-4D97-AF65-F5344CB8AC3E}">
        <p14:creationId xmlns:p14="http://schemas.microsoft.com/office/powerpoint/2010/main" val="73544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13F0061-2F0B-614B-EE0B-909C3F355D06}"/>
              </a:ext>
            </a:extLst>
          </p:cNvPr>
          <p:cNvSpPr/>
          <p:nvPr/>
        </p:nvSpPr>
        <p:spPr>
          <a:xfrm>
            <a:off x="381000" y="180975"/>
            <a:ext cx="11430000" cy="6496050"/>
          </a:xfrm>
          <a:prstGeom prst="roundRect">
            <a:avLst>
              <a:gd name="adj" fmla="val 7631"/>
            </a:avLst>
          </a:prstGeom>
          <a:solidFill>
            <a:schemeClr val="accent6">
              <a:lumMod val="20000"/>
              <a:lumOff val="80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2" name="Graphic 4">
            <a:extLst>
              <a:ext uri="{FF2B5EF4-FFF2-40B4-BE49-F238E27FC236}">
                <a16:creationId xmlns:a16="http://schemas.microsoft.com/office/drawing/2014/main" id="{E7E8AE92-DC3E-112B-B640-C866D59808E1}"/>
              </a:ext>
            </a:extLst>
          </p:cNvPr>
          <p:cNvGrpSpPr>
            <a:grpSpLocks noChangeAspect="1"/>
          </p:cNvGrpSpPr>
          <p:nvPr/>
        </p:nvGrpSpPr>
        <p:grpSpPr>
          <a:xfrm rot="21195547" flipH="1">
            <a:off x="9513051" y="1540234"/>
            <a:ext cx="2217640" cy="2439856"/>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nvGrpSpPr>
          <p:cNvPr id="13" name="Graphic 4">
            <a:extLst>
              <a:ext uri="{FF2B5EF4-FFF2-40B4-BE49-F238E27FC236}">
                <a16:creationId xmlns:a16="http://schemas.microsoft.com/office/drawing/2014/main" id="{A234EC14-585F-B7EE-78CF-0F7BCD5C7BCB}"/>
              </a:ext>
            </a:extLst>
          </p:cNvPr>
          <p:cNvGrpSpPr>
            <a:grpSpLocks noChangeAspect="1"/>
          </p:cNvGrpSpPr>
          <p:nvPr/>
        </p:nvGrpSpPr>
        <p:grpSpPr>
          <a:xfrm rot="404453">
            <a:off x="539492" y="1540234"/>
            <a:ext cx="2217640" cy="2439856"/>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1D0E4234-D397-28CA-A7D4-A78E6E6C1B85}"/>
              </a:ext>
            </a:extLst>
          </p:cNvPr>
          <p:cNvSpPr/>
          <p:nvPr/>
        </p:nvSpPr>
        <p:spPr>
          <a:xfrm>
            <a:off x="1187048" y="569849"/>
            <a:ext cx="2546752" cy="58477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2" descr="Chemistry - Free education icons">
            <a:extLst>
              <a:ext uri="{FF2B5EF4-FFF2-40B4-BE49-F238E27FC236}">
                <a16:creationId xmlns:a16="http://schemas.microsoft.com/office/drawing/2014/main" id="{B87D048C-E042-FF3E-7C32-2D16462A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B29D1A-76E8-1ECE-1359-69D14EE687F0}"/>
              </a:ext>
            </a:extLst>
          </p:cNvPr>
          <p:cNvSpPr txBox="1"/>
          <p:nvPr/>
        </p:nvSpPr>
        <p:spPr>
          <a:xfrm>
            <a:off x="1469534" y="622322"/>
            <a:ext cx="211667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BÀI TẬP 5</a:t>
            </a:r>
          </a:p>
        </p:txBody>
      </p:sp>
      <p:sp>
        <p:nvSpPr>
          <p:cNvPr id="9" name="Rectangle: Rounded Corners 8">
            <a:extLst>
              <a:ext uri="{FF2B5EF4-FFF2-40B4-BE49-F238E27FC236}">
                <a16:creationId xmlns:a16="http://schemas.microsoft.com/office/drawing/2014/main" id="{2C41108E-7273-54C9-EDAE-C3AF4BF04951}"/>
              </a:ext>
            </a:extLst>
          </p:cNvPr>
          <p:cNvSpPr/>
          <p:nvPr/>
        </p:nvSpPr>
        <p:spPr>
          <a:xfrm>
            <a:off x="1819747" y="1273426"/>
            <a:ext cx="8528364" cy="32223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8FDCC35-8099-BECE-8DE0-04FBB8C52221}"/>
              </a:ext>
            </a:extLst>
          </p:cNvPr>
          <p:cNvSpPr txBox="1"/>
          <p:nvPr/>
        </p:nvSpPr>
        <p:spPr>
          <a:xfrm>
            <a:off x="2070604" y="1469806"/>
            <a:ext cx="8050793" cy="3046988"/>
          </a:xfrm>
          <a:prstGeom prst="rect">
            <a:avLst/>
          </a:prstGeom>
          <a:noFill/>
        </p:spPr>
        <p:txBody>
          <a:bodyPr wrap="square">
            <a:spAutoFit/>
          </a:bodyPr>
          <a:lstStyle/>
          <a:p>
            <a:pPr algn="just"/>
            <a:r>
              <a:rPr lang="vi-VN" sz="3200" b="1" dirty="0">
                <a:solidFill>
                  <a:srgbClr val="0033CC"/>
                </a:solidFill>
                <a:latin typeface="Times New Roman" panose="02020603050405020304" pitchFamily="18" charset="0"/>
                <a:cs typeface="Times New Roman" panose="02020603050405020304" pitchFamily="18" charset="0"/>
              </a:rPr>
              <a:t>Xà phòng được điều chế bằng cách nào trong các cách sau:</a:t>
            </a:r>
          </a:p>
          <a:p>
            <a:pPr marL="514350" indent="-514350" algn="just">
              <a:buAutoNum type="alphaUcPeriod"/>
            </a:pPr>
            <a:r>
              <a:rPr lang="vi-VN" sz="3200" dirty="0">
                <a:latin typeface="Times New Roman" panose="02020603050405020304" pitchFamily="18" charset="0"/>
                <a:cs typeface="Times New Roman" panose="02020603050405020304" pitchFamily="18" charset="0"/>
              </a:rPr>
              <a:t>Thủy phân sacc</a:t>
            </a:r>
            <a:r>
              <a:rPr lang="en-US" sz="3200" dirty="0">
                <a:latin typeface="Times New Roman" panose="02020603050405020304" pitchFamily="18" charset="0"/>
                <a:cs typeface="Times New Roman" panose="02020603050405020304" pitchFamily="18" charset="0"/>
              </a:rPr>
              <a:t>h</a:t>
            </a:r>
            <a:r>
              <a:rPr lang="vi-VN" sz="3200" dirty="0">
                <a:latin typeface="Times New Roman" panose="02020603050405020304" pitchFamily="18" charset="0"/>
                <a:cs typeface="Times New Roman" panose="02020603050405020304" pitchFamily="18" charset="0"/>
              </a:rPr>
              <a:t>arose	</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 Thủy phân mỡ trong kiềm</a:t>
            </a:r>
          </a:p>
          <a:p>
            <a:pPr algn="just"/>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 Phản ứng của acid với kim loại	</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D. Dehydrogen hóa mỡ tự nhiên</a:t>
            </a:r>
          </a:p>
        </p:txBody>
      </p:sp>
      <p:pic>
        <p:nvPicPr>
          <p:cNvPr id="2" name="Picture 1">
            <a:extLst>
              <a:ext uri="{FF2B5EF4-FFF2-40B4-BE49-F238E27FC236}">
                <a16:creationId xmlns:a16="http://schemas.microsoft.com/office/drawing/2014/main" id="{1D7EBADF-4C0B-FD74-B546-97E94B9B7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590" y="2960006"/>
            <a:ext cx="604786" cy="604786"/>
          </a:xfrm>
          <a:prstGeom prst="rect">
            <a:avLst/>
          </a:prstGeom>
        </p:spPr>
      </p:pic>
    </p:spTree>
    <p:extLst>
      <p:ext uri="{BB962C8B-B14F-4D97-AF65-F5344CB8AC3E}">
        <p14:creationId xmlns:p14="http://schemas.microsoft.com/office/powerpoint/2010/main" val="3088749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466338" y="6406606"/>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29E735DA-DF39-E84E-2344-741A526A0114}"/>
              </a:ext>
            </a:extLst>
          </p:cNvPr>
          <p:cNvGrpSpPr/>
          <p:nvPr/>
        </p:nvGrpSpPr>
        <p:grpSpPr>
          <a:xfrm>
            <a:off x="2171098" y="0"/>
            <a:ext cx="7849804" cy="1196903"/>
            <a:chOff x="2171098" y="0"/>
            <a:chExt cx="7849804" cy="1196903"/>
          </a:xfrm>
        </p:grpSpPr>
        <p:grpSp>
          <p:nvGrpSpPr>
            <p:cNvPr id="4" name="Group 3">
              <a:extLst>
                <a:ext uri="{FF2B5EF4-FFF2-40B4-BE49-F238E27FC236}">
                  <a16:creationId xmlns:a16="http://schemas.microsoft.com/office/drawing/2014/main" id="{17CB22DF-9854-8804-EBDA-5A6595FD23F7}"/>
                </a:ext>
              </a:extLst>
            </p:cNvPr>
            <p:cNvGrpSpPr/>
            <p:nvPr/>
          </p:nvGrpSpPr>
          <p:grpSpPr>
            <a:xfrm>
              <a:off x="2171098" y="0"/>
              <a:ext cx="7849804" cy="1196903"/>
              <a:chOff x="2512638" y="0"/>
              <a:chExt cx="7487968" cy="1196903"/>
            </a:xfrm>
          </p:grpSpPr>
          <p:sp>
            <p:nvSpPr>
              <p:cNvPr id="6" name="Rectangle 5">
                <a:extLst>
                  <a:ext uri="{FF2B5EF4-FFF2-40B4-BE49-F238E27FC236}">
                    <a16:creationId xmlns:a16="http://schemas.microsoft.com/office/drawing/2014/main" id="{ECD1DE88-B2B7-A4DF-554B-C21DA2662B2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Flowchart: Delay 25">
                <a:extLst>
                  <a:ext uri="{FF2B5EF4-FFF2-40B4-BE49-F238E27FC236}">
                    <a16:creationId xmlns:a16="http://schemas.microsoft.com/office/drawing/2014/main" id="{E874E842-705D-5B8A-8B5F-88A496757A04}"/>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 name="Channel URL">
              <a:extLst>
                <a:ext uri="{FF2B5EF4-FFF2-40B4-BE49-F238E27FC236}">
                  <a16:creationId xmlns:a16="http://schemas.microsoft.com/office/drawing/2014/main" id="{C9A75501-56ED-9BB0-DFF6-3C5E80970B7C}"/>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XÀ PHÒNG</a:t>
              </a: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76" name="TextBox 75">
            <a:extLst>
              <a:ext uri="{FF2B5EF4-FFF2-40B4-BE49-F238E27FC236}">
                <a16:creationId xmlns:a16="http://schemas.microsoft.com/office/drawing/2014/main" id="{A8F754C6-255F-423C-8E40-79F8154DBAF4}"/>
              </a:ext>
            </a:extLst>
          </p:cNvPr>
          <p:cNvSpPr txBox="1"/>
          <p:nvPr/>
        </p:nvSpPr>
        <p:spPr>
          <a:xfrm>
            <a:off x="1060887" y="1395477"/>
            <a:ext cx="10098943" cy="1077218"/>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Thành phần chủ yếu của xà phòng thường là </a:t>
            </a:r>
            <a:r>
              <a:rPr kumimoji="0" lang="vi-VN" sz="320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muối sodium </a:t>
            </a:r>
            <a:r>
              <a:rPr kumimoji="0" lang="vi-VN" sz="32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của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palmitic acid </a:t>
            </a:r>
            <a:r>
              <a:rPr kumimoji="0" lang="vi-VN" sz="32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hoặc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stearic acid</a:t>
            </a:r>
            <a:r>
              <a:rPr kumimoji="0" lang="vi-VN" sz="32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sz="32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44" name="Group 43">
            <a:extLst>
              <a:ext uri="{FF2B5EF4-FFF2-40B4-BE49-F238E27FC236}">
                <a16:creationId xmlns:a16="http://schemas.microsoft.com/office/drawing/2014/main" id="{079B0E3D-2076-4ECB-B218-0FFB61790794}"/>
              </a:ext>
            </a:extLst>
          </p:cNvPr>
          <p:cNvGrpSpPr/>
          <p:nvPr/>
        </p:nvGrpSpPr>
        <p:grpSpPr>
          <a:xfrm>
            <a:off x="851498" y="2500466"/>
            <a:ext cx="5283200" cy="3914808"/>
            <a:chOff x="851498" y="2500466"/>
            <a:chExt cx="5283200" cy="3914808"/>
          </a:xfrm>
        </p:grpSpPr>
        <p:grpSp>
          <p:nvGrpSpPr>
            <p:cNvPr id="39" name="Group 38">
              <a:extLst>
                <a:ext uri="{FF2B5EF4-FFF2-40B4-BE49-F238E27FC236}">
                  <a16:creationId xmlns:a16="http://schemas.microsoft.com/office/drawing/2014/main" id="{5F113865-BE2C-498C-860B-39370007D88A}"/>
                </a:ext>
              </a:extLst>
            </p:cNvPr>
            <p:cNvGrpSpPr/>
            <p:nvPr/>
          </p:nvGrpSpPr>
          <p:grpSpPr>
            <a:xfrm>
              <a:off x="851498" y="2500466"/>
              <a:ext cx="5283200" cy="3450344"/>
              <a:chOff x="851498" y="2500466"/>
              <a:chExt cx="5283200" cy="3450344"/>
            </a:xfrm>
          </p:grpSpPr>
          <p:pic>
            <p:nvPicPr>
              <p:cNvPr id="36" name="Picture 35">
                <a:extLst>
                  <a:ext uri="{FF2B5EF4-FFF2-40B4-BE49-F238E27FC236}">
                    <a16:creationId xmlns:a16="http://schemas.microsoft.com/office/drawing/2014/main" id="{84BCEF0F-3328-4C8E-B03D-488C69EC523D}"/>
                  </a:ext>
                </a:extLst>
              </p:cNvPr>
              <p:cNvPicPr>
                <a:picLocks noChangeAspect="1"/>
              </p:cNvPicPr>
              <p:nvPr/>
            </p:nvPicPr>
            <p:blipFill rotWithShape="1">
              <a:blip r:embed="rId8">
                <a:extLst>
                  <a:ext uri="{28A0092B-C50C-407E-A947-70E740481C1C}">
                    <a14:useLocalDpi xmlns:a14="http://schemas.microsoft.com/office/drawing/2010/main" val="0"/>
                  </a:ext>
                </a:extLst>
              </a:blip>
              <a:srcRect t="11791" b="35588"/>
              <a:stretch/>
            </p:blipFill>
            <p:spPr>
              <a:xfrm>
                <a:off x="851498" y="4569478"/>
                <a:ext cx="5283200" cy="1381332"/>
              </a:xfrm>
              <a:prstGeom prst="rect">
                <a:avLst/>
              </a:prstGeom>
            </p:spPr>
          </p:pic>
          <p:pic>
            <p:nvPicPr>
              <p:cNvPr id="38" name="Picture 37">
                <a:extLst>
                  <a:ext uri="{FF2B5EF4-FFF2-40B4-BE49-F238E27FC236}">
                    <a16:creationId xmlns:a16="http://schemas.microsoft.com/office/drawing/2014/main" id="{569C227C-1EBC-4461-ABC0-30E40FF6DE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7674" y="2500466"/>
                <a:ext cx="3760469" cy="2301407"/>
              </a:xfrm>
              <a:prstGeom prst="rect">
                <a:avLst/>
              </a:prstGeom>
            </p:spPr>
          </p:pic>
        </p:grpSp>
        <p:sp>
          <p:nvSpPr>
            <p:cNvPr id="88" name="TextBox 87">
              <a:extLst>
                <a:ext uri="{FF2B5EF4-FFF2-40B4-BE49-F238E27FC236}">
                  <a16:creationId xmlns:a16="http://schemas.microsoft.com/office/drawing/2014/main" id="{21E8FD45-2577-4E2B-A1E5-A82C4AE7FCFE}"/>
                </a:ext>
              </a:extLst>
            </p:cNvPr>
            <p:cNvSpPr txBox="1"/>
            <p:nvPr/>
          </p:nvSpPr>
          <p:spPr>
            <a:xfrm>
              <a:off x="2730866" y="5892054"/>
              <a:ext cx="2222134" cy="523220"/>
            </a:xfrm>
            <a:prstGeom prst="rect">
              <a:avLst/>
            </a:prstGeom>
            <a:noFill/>
          </p:spPr>
          <p:txBody>
            <a:bodyPr wrap="square">
              <a:spAutoFit/>
            </a:bodyPr>
            <a:lstStyle/>
            <a:p>
              <a:r>
                <a:rPr kumimoji="0" lang="vi-VN" sz="2800"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Palmitic acid </a:t>
              </a:r>
              <a:endParaRPr lang="en-US" sz="2800" i="1" dirty="0">
                <a:solidFill>
                  <a:srgbClr val="0070C0"/>
                </a:solidFill>
              </a:endParaRPr>
            </a:p>
          </p:txBody>
        </p:sp>
      </p:grpSp>
      <p:grpSp>
        <p:nvGrpSpPr>
          <p:cNvPr id="45" name="Group 44">
            <a:extLst>
              <a:ext uri="{FF2B5EF4-FFF2-40B4-BE49-F238E27FC236}">
                <a16:creationId xmlns:a16="http://schemas.microsoft.com/office/drawing/2014/main" id="{6D7B8428-346E-4703-B36A-C35951B67BF8}"/>
              </a:ext>
            </a:extLst>
          </p:cNvPr>
          <p:cNvGrpSpPr/>
          <p:nvPr/>
        </p:nvGrpSpPr>
        <p:grpSpPr>
          <a:xfrm>
            <a:off x="6383949" y="2313756"/>
            <a:ext cx="4779467" cy="4126657"/>
            <a:chOff x="6383949" y="2313756"/>
            <a:chExt cx="4779467" cy="4126657"/>
          </a:xfrm>
        </p:grpSpPr>
        <p:grpSp>
          <p:nvGrpSpPr>
            <p:cNvPr id="40" name="Group 39">
              <a:extLst>
                <a:ext uri="{FF2B5EF4-FFF2-40B4-BE49-F238E27FC236}">
                  <a16:creationId xmlns:a16="http://schemas.microsoft.com/office/drawing/2014/main" id="{7DF5E035-819A-4AD3-BD22-9D9FEA17CC67}"/>
                </a:ext>
              </a:extLst>
            </p:cNvPr>
            <p:cNvGrpSpPr/>
            <p:nvPr/>
          </p:nvGrpSpPr>
          <p:grpSpPr>
            <a:xfrm>
              <a:off x="6383949" y="2313756"/>
              <a:ext cx="4779467" cy="3670340"/>
              <a:chOff x="6383949" y="2313756"/>
              <a:chExt cx="4779467" cy="3670340"/>
            </a:xfrm>
          </p:grpSpPr>
          <p:pic>
            <p:nvPicPr>
              <p:cNvPr id="30" name="Picture 29">
                <a:extLst>
                  <a:ext uri="{FF2B5EF4-FFF2-40B4-BE49-F238E27FC236}">
                    <a16:creationId xmlns:a16="http://schemas.microsoft.com/office/drawing/2014/main" id="{49374DB7-6BF5-463C-8875-126361854B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81842" y="3668539"/>
                <a:ext cx="3108130" cy="2315557"/>
              </a:xfrm>
              <a:prstGeom prst="rect">
                <a:avLst/>
              </a:prstGeom>
            </p:spPr>
          </p:pic>
          <p:pic>
            <p:nvPicPr>
              <p:cNvPr id="32" name="Picture 31">
                <a:extLst>
                  <a:ext uri="{FF2B5EF4-FFF2-40B4-BE49-F238E27FC236}">
                    <a16:creationId xmlns:a16="http://schemas.microsoft.com/office/drawing/2014/main" id="{2F7DEC94-3933-4DE8-9865-89A9EB6D4CC2}"/>
                  </a:ext>
                </a:extLst>
              </p:cNvPr>
              <p:cNvPicPr>
                <a:picLocks noChangeAspect="1"/>
              </p:cNvPicPr>
              <p:nvPr/>
            </p:nvPicPr>
            <p:blipFill rotWithShape="1">
              <a:blip r:embed="rId11">
                <a:extLst>
                  <a:ext uri="{28A0092B-C50C-407E-A947-70E740481C1C}">
                    <a14:useLocalDpi xmlns:a14="http://schemas.microsoft.com/office/drawing/2010/main" val="0"/>
                  </a:ext>
                </a:extLst>
              </a:blip>
              <a:srcRect t="30383" b="32156"/>
              <a:stretch/>
            </p:blipFill>
            <p:spPr>
              <a:xfrm>
                <a:off x="6383949" y="2313756"/>
                <a:ext cx="4779467" cy="1594283"/>
              </a:xfrm>
              <a:prstGeom prst="rect">
                <a:avLst/>
              </a:prstGeom>
            </p:spPr>
          </p:pic>
        </p:grpSp>
        <p:sp>
          <p:nvSpPr>
            <p:cNvPr id="90" name="TextBox 89">
              <a:extLst>
                <a:ext uri="{FF2B5EF4-FFF2-40B4-BE49-F238E27FC236}">
                  <a16:creationId xmlns:a16="http://schemas.microsoft.com/office/drawing/2014/main" id="{062BE3AD-C90F-439C-8BEF-7C4B3367A852}"/>
                </a:ext>
              </a:extLst>
            </p:cNvPr>
            <p:cNvSpPr txBox="1"/>
            <p:nvPr/>
          </p:nvSpPr>
          <p:spPr>
            <a:xfrm>
              <a:off x="7557401" y="5917193"/>
              <a:ext cx="2222134" cy="523220"/>
            </a:xfrm>
            <a:prstGeom prst="rect">
              <a:avLst/>
            </a:prstGeom>
            <a:noFill/>
          </p:spPr>
          <p:txBody>
            <a:bodyPr wrap="square">
              <a:spAutoFit/>
            </a:bodyPr>
            <a:lstStyle/>
            <a:p>
              <a:r>
                <a:rPr kumimoji="0" lang="vi-VN" sz="2800"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Stearic acid</a:t>
              </a:r>
              <a:endParaRPr lang="en-US" sz="2800" i="1" dirty="0">
                <a:solidFill>
                  <a:srgbClr val="0070C0"/>
                </a:solidFill>
              </a:endParaRPr>
            </a:p>
          </p:txBody>
        </p:sp>
      </p:grpSp>
    </p:spTree>
    <p:extLst>
      <p:ext uri="{BB962C8B-B14F-4D97-AF65-F5344CB8AC3E}">
        <p14:creationId xmlns:p14="http://schemas.microsoft.com/office/powerpoint/2010/main" val="10935443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466338" y="6406606"/>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9810E6D-22E1-17D2-1612-CBA18DB35C47}"/>
              </a:ext>
            </a:extLst>
          </p:cNvPr>
          <p:cNvGrpSpPr/>
          <p:nvPr/>
        </p:nvGrpSpPr>
        <p:grpSpPr>
          <a:xfrm>
            <a:off x="916515" y="3868971"/>
            <a:ext cx="10384069" cy="3499982"/>
            <a:chOff x="903966" y="1083413"/>
            <a:chExt cx="10384069" cy="3499982"/>
          </a:xfrm>
        </p:grpSpPr>
        <p:sp>
          <p:nvSpPr>
            <p:cNvPr id="41" name="Rectangle 40">
              <a:extLst>
                <a:ext uri="{FF2B5EF4-FFF2-40B4-BE49-F238E27FC236}">
                  <a16:creationId xmlns:a16="http://schemas.microsoft.com/office/drawing/2014/main" id="{C8A5F686-E712-3F27-1D5A-89C187F647CC}"/>
                </a:ext>
              </a:extLst>
            </p:cNvPr>
            <p:cNvSpPr/>
            <p:nvPr/>
          </p:nvSpPr>
          <p:spPr>
            <a:xfrm>
              <a:off x="1180236" y="1083413"/>
              <a:ext cx="2582074" cy="5495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9F097576-7315-FD43-DF1E-94B17006806D}"/>
                </a:ext>
              </a:extLst>
            </p:cNvPr>
            <p:cNvSpPr/>
            <p:nvPr/>
          </p:nvSpPr>
          <p:spPr>
            <a:xfrm>
              <a:off x="903966" y="1622999"/>
              <a:ext cx="10384069" cy="1874966"/>
            </a:xfrm>
            <a:prstGeom prst="roundRect">
              <a:avLst>
                <a:gd name="adj" fmla="val 11923"/>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89DACEF1-7D63-4A71-B34A-372E897AB5AA}"/>
                </a:ext>
              </a:extLst>
            </p:cNvPr>
            <p:cNvSpPr txBox="1"/>
            <p:nvPr/>
          </p:nvSpPr>
          <p:spPr>
            <a:xfrm>
              <a:off x="1044921" y="1682601"/>
              <a:ext cx="10077060" cy="2900794"/>
            </a:xfrm>
            <a:prstGeom prst="rect">
              <a:avLst/>
            </a:prstGeom>
            <a:noFill/>
          </p:spPr>
          <p:txBody>
            <a:bodyPr wrap="square" rtlCol="0">
              <a:spAutoFit/>
            </a:bodyPr>
            <a:lstStyle/>
            <a:p>
              <a:pPr marR="0" lvl="0" algn="just">
                <a:spcBef>
                  <a:spcPts val="0"/>
                </a:spcBef>
                <a:spcAft>
                  <a:spcPts val="300"/>
                </a:spcAft>
                <a:buClr>
                  <a:srgbClr val="2C2829"/>
                </a:buClr>
                <a:buSzPts val="1000"/>
                <a:tabLst>
                  <a:tab pos="353695" algn="l"/>
                </a:tabLst>
              </a:pPr>
              <a:r>
                <a:rPr lang="en-US" sz="3600" b="1" i="1">
                  <a:latin typeface="Times New Roman" panose="02020603050405020304" pitchFamily="18" charset="0"/>
                  <a:cs typeface="Times New Roman" panose="02020603050405020304" pitchFamily="18" charset="0"/>
                </a:rPr>
                <a:t>C</a:t>
              </a:r>
              <a:r>
                <a:rPr lang="vi-VN" sz="3600" b="1" i="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hất giặt rửa tự nhiên, tổng hợp </a:t>
              </a:r>
              <a:r>
                <a:rPr lang="vi-VN" sz="3600"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 phải </a:t>
              </a:r>
              <a:r>
                <a:rPr lang="vi-VN" sz="3600" i="1" u="none" strike="noStrike" spc="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muối sodium, potassium của các acid béo</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 nh</a:t>
              </a: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ư</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ng </a:t>
              </a:r>
              <a:r>
                <a:rPr lang="vi-VN" sz="3600" u="none" strike="noStrike" spc="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có tính n</a:t>
              </a:r>
              <a:r>
                <a:rPr lang="en-US" sz="36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ă</a:t>
              </a:r>
              <a:r>
                <a:rPr lang="vi-VN" sz="3600" u="none" strike="noStrike" spc="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ng giặt rửa tương tự xà phòng.</a:t>
              </a:r>
              <a:endParaRPr lang="en-US" sz="36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pPr marL="571500" marR="0" lvl="0" indent="-571500" algn="just">
                <a:spcBef>
                  <a:spcPts val="0"/>
                </a:spcBef>
                <a:spcAft>
                  <a:spcPts val="300"/>
                </a:spcAft>
                <a:buClr>
                  <a:srgbClr val="2C2829"/>
                </a:buClr>
                <a:buSzPts val="1000"/>
                <a:buFontTx/>
                <a:buChar char="-"/>
                <a:tabLst>
                  <a:tab pos="353695" algn="l"/>
                </a:tabLst>
              </a:pPr>
              <a:br>
                <a:rPr lang="vi-VN" sz="3600">
                  <a:effectLst/>
                  <a:latin typeface="Times New Roman" panose="02020603050405020304" pitchFamily="18" charset="0"/>
                  <a:ea typeface="Times New Roman" panose="02020603050405020304" pitchFamily="18" charset="0"/>
                  <a:cs typeface="Times New Roman" panose="02020603050405020304" pitchFamily="18" charset="0"/>
                </a:rPr>
              </a:br>
              <a:endParaRPr kumimoji="0" lang="en-US" sz="3600" b="1"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7ABFD618-642D-C559-5D2A-914C65D120E4}"/>
                </a:ext>
              </a:extLst>
            </p:cNvPr>
            <p:cNvSpPr txBox="1"/>
            <p:nvPr/>
          </p:nvSpPr>
          <p:spPr>
            <a:xfrm>
              <a:off x="1235331" y="1083413"/>
              <a:ext cx="2501006" cy="584775"/>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KHÁI NIỆM</a:t>
              </a:r>
            </a:p>
          </p:txBody>
        </p:sp>
      </p:grpSp>
      <p:grpSp>
        <p:nvGrpSpPr>
          <p:cNvPr id="2" name="Group 1">
            <a:extLst>
              <a:ext uri="{FF2B5EF4-FFF2-40B4-BE49-F238E27FC236}">
                <a16:creationId xmlns:a16="http://schemas.microsoft.com/office/drawing/2014/main" id="{6865B50B-7167-1BD6-98EF-913737610245}"/>
              </a:ext>
            </a:extLst>
          </p:cNvPr>
          <p:cNvGrpSpPr/>
          <p:nvPr/>
        </p:nvGrpSpPr>
        <p:grpSpPr>
          <a:xfrm>
            <a:off x="2171098" y="0"/>
            <a:ext cx="7849804" cy="1196903"/>
            <a:chOff x="2171098" y="0"/>
            <a:chExt cx="7849804" cy="1196903"/>
          </a:xfrm>
        </p:grpSpPr>
        <p:grpSp>
          <p:nvGrpSpPr>
            <p:cNvPr id="4" name="Group 3">
              <a:extLst>
                <a:ext uri="{FF2B5EF4-FFF2-40B4-BE49-F238E27FC236}">
                  <a16:creationId xmlns:a16="http://schemas.microsoft.com/office/drawing/2014/main" id="{8B12F604-7AE3-D0D8-FE76-99C4573775BB}"/>
                </a:ext>
              </a:extLst>
            </p:cNvPr>
            <p:cNvGrpSpPr/>
            <p:nvPr/>
          </p:nvGrpSpPr>
          <p:grpSpPr>
            <a:xfrm>
              <a:off x="2171098" y="0"/>
              <a:ext cx="7849804" cy="1196903"/>
              <a:chOff x="2512638" y="0"/>
              <a:chExt cx="7487968" cy="1196903"/>
            </a:xfrm>
          </p:grpSpPr>
          <p:sp>
            <p:nvSpPr>
              <p:cNvPr id="6" name="Rectangle 5">
                <a:extLst>
                  <a:ext uri="{FF2B5EF4-FFF2-40B4-BE49-F238E27FC236}">
                    <a16:creationId xmlns:a16="http://schemas.microsoft.com/office/drawing/2014/main" id="{6C51ABA1-2C52-F081-8220-87845F694EF9}"/>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Flowchart: Delay 25">
                <a:extLst>
                  <a:ext uri="{FF2B5EF4-FFF2-40B4-BE49-F238E27FC236}">
                    <a16:creationId xmlns:a16="http://schemas.microsoft.com/office/drawing/2014/main" id="{E2C9BF6B-5015-FE2F-F1A3-5D89A4076A71}"/>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 name="Channel URL">
              <a:extLst>
                <a:ext uri="{FF2B5EF4-FFF2-40B4-BE49-F238E27FC236}">
                  <a16:creationId xmlns:a16="http://schemas.microsoft.com/office/drawing/2014/main" id="{327386FC-3BE0-8A3A-05E4-F514D482FC35}"/>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 GIẶT RỬA TỔNG HỢP</a:t>
              </a: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134DB929-0A19-4FB1-AE60-B0C09907924C}"/>
              </a:ext>
            </a:extLst>
          </p:cNvPr>
          <p:cNvGrpSpPr/>
          <p:nvPr/>
        </p:nvGrpSpPr>
        <p:grpSpPr>
          <a:xfrm>
            <a:off x="2855478" y="1210831"/>
            <a:ext cx="6678281" cy="2882235"/>
            <a:chOff x="2855478" y="1210831"/>
            <a:chExt cx="6678281" cy="2882235"/>
          </a:xfrm>
        </p:grpSpPr>
        <p:pic>
          <p:nvPicPr>
            <p:cNvPr id="75" name="Picture 74">
              <a:extLst>
                <a:ext uri="{FF2B5EF4-FFF2-40B4-BE49-F238E27FC236}">
                  <a16:creationId xmlns:a16="http://schemas.microsoft.com/office/drawing/2014/main" id="{E1C0714E-5722-416D-A975-36E5C6397592}"/>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t="6909" b="19010"/>
            <a:stretch/>
          </p:blipFill>
          <p:spPr>
            <a:xfrm>
              <a:off x="6208780" y="1210831"/>
              <a:ext cx="3324979" cy="2463177"/>
            </a:xfrm>
            <a:prstGeom prst="rect">
              <a:avLst/>
            </a:prstGeom>
          </p:spPr>
        </p:pic>
        <p:pic>
          <p:nvPicPr>
            <p:cNvPr id="76" name="Picture 75">
              <a:extLst>
                <a:ext uri="{FF2B5EF4-FFF2-40B4-BE49-F238E27FC236}">
                  <a16:creationId xmlns:a16="http://schemas.microsoft.com/office/drawing/2014/main" id="{24FA6C99-06BA-4E2C-8FE7-9ABF33FFCBB4}"/>
                </a:ext>
              </a:extLst>
            </p:cNvPr>
            <p:cNvPicPr>
              <a:picLocks noChangeAspect="1"/>
            </p:cNvPicPr>
            <p:nvPr/>
          </p:nvPicPr>
          <p:blipFill rotWithShape="1">
            <a:blip r:embed="rId10">
              <a:extLst>
                <a:ext uri="{28A0092B-C50C-407E-A947-70E740481C1C}">
                  <a14:useLocalDpi xmlns:a14="http://schemas.microsoft.com/office/drawing/2010/main" val="0"/>
                </a:ext>
              </a:extLst>
            </a:blip>
            <a:srcRect l="7257" t="22106" r="7699" b="14527"/>
            <a:stretch/>
          </p:blipFill>
          <p:spPr>
            <a:xfrm>
              <a:off x="2855478" y="1253217"/>
              <a:ext cx="3156431" cy="2351850"/>
            </a:xfrm>
            <a:prstGeom prst="rect">
              <a:avLst/>
            </a:prstGeom>
          </p:spPr>
        </p:pic>
        <p:sp>
          <p:nvSpPr>
            <p:cNvPr id="77" name="TextBox 76">
              <a:extLst>
                <a:ext uri="{FF2B5EF4-FFF2-40B4-BE49-F238E27FC236}">
                  <a16:creationId xmlns:a16="http://schemas.microsoft.com/office/drawing/2014/main" id="{9A87A846-8A4F-45DB-87D1-EDB760FDA85B}"/>
                </a:ext>
              </a:extLst>
            </p:cNvPr>
            <p:cNvSpPr txBox="1"/>
            <p:nvPr/>
          </p:nvSpPr>
          <p:spPr>
            <a:xfrm>
              <a:off x="4461724" y="3569846"/>
              <a:ext cx="3149316"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6178046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72" name="Picture 271">
            <a:extLst>
              <a:ext uri="{FF2B5EF4-FFF2-40B4-BE49-F238E27FC236}">
                <a16:creationId xmlns:a16="http://schemas.microsoft.com/office/drawing/2014/main"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id="{A22D92E8-2DEA-AD7B-1F67-8BB93B293882}"/>
              </a:ext>
            </a:extLst>
          </p:cNvPr>
          <p:cNvGrpSpPr/>
          <p:nvPr/>
        </p:nvGrpSpPr>
        <p:grpSpPr>
          <a:xfrm rot="21165558">
            <a:off x="466338" y="6406606"/>
            <a:ext cx="1758149" cy="1326258"/>
            <a:chOff x="-5909677" y="-1081579"/>
            <a:chExt cx="1941507" cy="1464574"/>
          </a:xfrm>
        </p:grpSpPr>
        <p:sp>
          <p:nvSpPr>
            <p:cNvPr id="291" name="Freeform: Shape 290">
              <a:extLst>
                <a:ext uri="{FF2B5EF4-FFF2-40B4-BE49-F238E27FC236}">
                  <a16:creationId xmlns:a16="http://schemas.microsoft.com/office/drawing/2014/main"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2" name="Freeform: Shape 291">
              <a:extLst>
                <a:ext uri="{FF2B5EF4-FFF2-40B4-BE49-F238E27FC236}">
                  <a16:creationId xmlns:a16="http://schemas.microsoft.com/office/drawing/2014/main"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3" name="Freeform: Shape 292">
              <a:extLst>
                <a:ext uri="{FF2B5EF4-FFF2-40B4-BE49-F238E27FC236}">
                  <a16:creationId xmlns:a16="http://schemas.microsoft.com/office/drawing/2014/main"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4" name="Freeform: Shape 293">
              <a:extLst>
                <a:ext uri="{FF2B5EF4-FFF2-40B4-BE49-F238E27FC236}">
                  <a16:creationId xmlns:a16="http://schemas.microsoft.com/office/drawing/2014/main"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5" name="Freeform: Shape 294">
              <a:extLst>
                <a:ext uri="{FF2B5EF4-FFF2-40B4-BE49-F238E27FC236}">
                  <a16:creationId xmlns:a16="http://schemas.microsoft.com/office/drawing/2014/main"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6" name="Freeform: Shape 295">
              <a:extLst>
                <a:ext uri="{FF2B5EF4-FFF2-40B4-BE49-F238E27FC236}">
                  <a16:creationId xmlns:a16="http://schemas.microsoft.com/office/drawing/2014/main"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7" name="Freeform: Shape 296">
              <a:extLst>
                <a:ext uri="{FF2B5EF4-FFF2-40B4-BE49-F238E27FC236}">
                  <a16:creationId xmlns:a16="http://schemas.microsoft.com/office/drawing/2014/main"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8" name="Freeform: Shape 297">
              <a:extLst>
                <a:ext uri="{FF2B5EF4-FFF2-40B4-BE49-F238E27FC236}">
                  <a16:creationId xmlns:a16="http://schemas.microsoft.com/office/drawing/2014/main"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9" name="Freeform: Shape 298">
              <a:extLst>
                <a:ext uri="{FF2B5EF4-FFF2-40B4-BE49-F238E27FC236}">
                  <a16:creationId xmlns:a16="http://schemas.microsoft.com/office/drawing/2014/main"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0" name="Freeform: Shape 299">
              <a:extLst>
                <a:ext uri="{FF2B5EF4-FFF2-40B4-BE49-F238E27FC236}">
                  <a16:creationId xmlns:a16="http://schemas.microsoft.com/office/drawing/2014/main"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1" name="Freeform: Shape 300">
              <a:extLst>
                <a:ext uri="{FF2B5EF4-FFF2-40B4-BE49-F238E27FC236}">
                  <a16:creationId xmlns:a16="http://schemas.microsoft.com/office/drawing/2014/main"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2" name="Freeform: Shape 301">
              <a:extLst>
                <a:ext uri="{FF2B5EF4-FFF2-40B4-BE49-F238E27FC236}">
                  <a16:creationId xmlns:a16="http://schemas.microsoft.com/office/drawing/2014/main"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3" name="Freeform: Shape 302">
              <a:extLst>
                <a:ext uri="{FF2B5EF4-FFF2-40B4-BE49-F238E27FC236}">
                  <a16:creationId xmlns:a16="http://schemas.microsoft.com/office/drawing/2014/main"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4" name="Freeform: Shape 303">
              <a:extLst>
                <a:ext uri="{FF2B5EF4-FFF2-40B4-BE49-F238E27FC236}">
                  <a16:creationId xmlns:a16="http://schemas.microsoft.com/office/drawing/2014/main"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5" name="Freeform: Shape 304">
              <a:extLst>
                <a:ext uri="{FF2B5EF4-FFF2-40B4-BE49-F238E27FC236}">
                  <a16:creationId xmlns:a16="http://schemas.microsoft.com/office/drawing/2014/main"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6" name="Freeform: Shape 305">
              <a:extLst>
                <a:ext uri="{FF2B5EF4-FFF2-40B4-BE49-F238E27FC236}">
                  <a16:creationId xmlns:a16="http://schemas.microsoft.com/office/drawing/2014/main"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76" name="TextBox 75">
            <a:extLst>
              <a:ext uri="{FF2B5EF4-FFF2-40B4-BE49-F238E27FC236}">
                <a16:creationId xmlns:a16="http://schemas.microsoft.com/office/drawing/2014/main" id="{A8F754C6-255F-423C-8E40-79F8154DBAF4}"/>
              </a:ext>
            </a:extLst>
          </p:cNvPr>
          <p:cNvSpPr txBox="1"/>
          <p:nvPr/>
        </p:nvSpPr>
        <p:spPr>
          <a:xfrm>
            <a:off x="1295258" y="1342059"/>
            <a:ext cx="9530913" cy="1077218"/>
          </a:xfrm>
          <a:prstGeom prst="rect">
            <a:avLst/>
          </a:prstGeom>
          <a:noFill/>
        </p:spPr>
        <p:txBody>
          <a:bodyPr wrap="square" rtlCol="0">
            <a:spAutoFit/>
          </a:bodyPr>
          <a:lstStyle/>
          <a:p>
            <a:pPr lvl="0">
              <a:defRPr/>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Thường là </a:t>
            </a:r>
            <a:r>
              <a:rPr lang="vi-VN" sz="3200" dirty="0">
                <a:solidFill>
                  <a:srgbClr val="00B050"/>
                </a:solidFill>
                <a:latin typeface="Times New Roman" panose="02020603050405020304" pitchFamily="18" charset="0"/>
                <a:cs typeface="Times New Roman" panose="02020603050405020304" pitchFamily="18" charset="0"/>
              </a:rPr>
              <a:t>muối sodium alkylsulfate </a:t>
            </a:r>
            <a:r>
              <a:rPr lang="vi-VN" sz="3200" dirty="0">
                <a:latin typeface="Times New Roman" panose="02020603050405020304" pitchFamily="18" charset="0"/>
                <a:cs typeface="Times New Roman" panose="02020603050405020304" pitchFamily="18" charset="0"/>
              </a:rPr>
              <a:t>hoặc </a:t>
            </a:r>
            <a:r>
              <a:rPr lang="vi-VN" sz="3200" dirty="0">
                <a:solidFill>
                  <a:srgbClr val="00B050"/>
                </a:solidFill>
                <a:latin typeface="Times New Roman" panose="02020603050405020304" pitchFamily="18" charset="0"/>
                <a:cs typeface="Times New Roman" panose="02020603050405020304" pitchFamily="18" charset="0"/>
              </a:rPr>
              <a:t>alkylbenzene sulfonate.</a:t>
            </a:r>
            <a:endParaRPr kumimoji="0" lang="en-US" sz="320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grpSp>
        <p:nvGrpSpPr>
          <p:cNvPr id="77" name="Group 76">
            <a:extLst>
              <a:ext uri="{FF2B5EF4-FFF2-40B4-BE49-F238E27FC236}">
                <a16:creationId xmlns:a16="http://schemas.microsoft.com/office/drawing/2014/main" id="{F17F2FE1-5925-4840-8618-3EAFAAC478BD}"/>
              </a:ext>
            </a:extLst>
          </p:cNvPr>
          <p:cNvGrpSpPr/>
          <p:nvPr/>
        </p:nvGrpSpPr>
        <p:grpSpPr>
          <a:xfrm>
            <a:off x="2171098" y="0"/>
            <a:ext cx="7849804" cy="1196903"/>
            <a:chOff x="2171098" y="0"/>
            <a:chExt cx="7849804" cy="1196903"/>
          </a:xfrm>
        </p:grpSpPr>
        <p:grpSp>
          <p:nvGrpSpPr>
            <p:cNvPr id="78" name="Group 77">
              <a:extLst>
                <a:ext uri="{FF2B5EF4-FFF2-40B4-BE49-F238E27FC236}">
                  <a16:creationId xmlns:a16="http://schemas.microsoft.com/office/drawing/2014/main" id="{4D7A6AF8-1DCD-4C6C-954D-A95E0D2088B2}"/>
                </a:ext>
              </a:extLst>
            </p:cNvPr>
            <p:cNvGrpSpPr/>
            <p:nvPr/>
          </p:nvGrpSpPr>
          <p:grpSpPr>
            <a:xfrm>
              <a:off x="2171098" y="0"/>
              <a:ext cx="7849804" cy="1196903"/>
              <a:chOff x="2512638" y="0"/>
              <a:chExt cx="7487968" cy="1196903"/>
            </a:xfrm>
          </p:grpSpPr>
          <p:sp>
            <p:nvSpPr>
              <p:cNvPr id="80" name="Rectangle 79">
                <a:extLst>
                  <a:ext uri="{FF2B5EF4-FFF2-40B4-BE49-F238E27FC236}">
                    <a16:creationId xmlns:a16="http://schemas.microsoft.com/office/drawing/2014/main" id="{7652CE52-3CD1-408E-95D5-BEA3E64FA0D3}"/>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1" name="Flowchart: Delay 80">
                <a:extLst>
                  <a:ext uri="{FF2B5EF4-FFF2-40B4-BE49-F238E27FC236}">
                    <a16:creationId xmlns:a16="http://schemas.microsoft.com/office/drawing/2014/main" id="{C3E7122F-C26E-4B52-9C33-2A22064941BC}"/>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79" name="Channel URL">
              <a:extLst>
                <a:ext uri="{FF2B5EF4-FFF2-40B4-BE49-F238E27FC236}">
                  <a16:creationId xmlns:a16="http://schemas.microsoft.com/office/drawing/2014/main" id="{E896FB3C-6F55-4CC5-A54D-4B2E41D53A9F}"/>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 GIẶT RỬA TỔNG HỢP</a:t>
              </a: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854B2D1D-D43B-48D6-888B-23EEBF615977}"/>
              </a:ext>
            </a:extLst>
          </p:cNvPr>
          <p:cNvGrpSpPr/>
          <p:nvPr/>
        </p:nvGrpSpPr>
        <p:grpSpPr>
          <a:xfrm>
            <a:off x="847027" y="2562786"/>
            <a:ext cx="5731448" cy="3736428"/>
            <a:chOff x="847027" y="2562786"/>
            <a:chExt cx="5731448" cy="3736428"/>
          </a:xfrm>
        </p:grpSpPr>
        <p:pic>
          <p:nvPicPr>
            <p:cNvPr id="31" name="Picture 30">
              <a:extLst>
                <a:ext uri="{FF2B5EF4-FFF2-40B4-BE49-F238E27FC236}">
                  <a16:creationId xmlns:a16="http://schemas.microsoft.com/office/drawing/2014/main" id="{547563F2-1D0C-4C62-91E3-441402F15F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7347" y="2562786"/>
              <a:ext cx="3975254" cy="2651495"/>
            </a:xfrm>
            <a:prstGeom prst="rect">
              <a:avLst/>
            </a:prstGeom>
            <a:ln>
              <a:noFill/>
            </a:ln>
            <a:effectLst>
              <a:softEdge rad="112500"/>
            </a:effectLst>
          </p:spPr>
        </p:pic>
        <p:grpSp>
          <p:nvGrpSpPr>
            <p:cNvPr id="87" name="Group 86">
              <a:extLst>
                <a:ext uri="{FF2B5EF4-FFF2-40B4-BE49-F238E27FC236}">
                  <a16:creationId xmlns:a16="http://schemas.microsoft.com/office/drawing/2014/main" id="{6FEE9412-390A-48C2-9244-8729976CF301}"/>
                </a:ext>
              </a:extLst>
            </p:cNvPr>
            <p:cNvGrpSpPr/>
            <p:nvPr/>
          </p:nvGrpSpPr>
          <p:grpSpPr>
            <a:xfrm>
              <a:off x="847027" y="4410796"/>
              <a:ext cx="5731448" cy="1888418"/>
              <a:chOff x="-129976" y="3771532"/>
              <a:chExt cx="8019257" cy="2511152"/>
            </a:xfrm>
          </p:grpSpPr>
          <p:pic>
            <p:nvPicPr>
              <p:cNvPr id="89" name="Picture 88">
                <a:extLst>
                  <a:ext uri="{FF2B5EF4-FFF2-40B4-BE49-F238E27FC236}">
                    <a16:creationId xmlns:a16="http://schemas.microsoft.com/office/drawing/2014/main" id="{325FBB81-1543-4B57-82A8-3156AA4850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2007" t="7175" r="2863" b="28500"/>
              <a:stretch/>
            </p:blipFill>
            <p:spPr>
              <a:xfrm>
                <a:off x="549195" y="3771532"/>
                <a:ext cx="6389944" cy="1873476"/>
              </a:xfrm>
              <a:prstGeom prst="rect">
                <a:avLst/>
              </a:prstGeom>
            </p:spPr>
          </p:pic>
          <p:sp>
            <p:nvSpPr>
              <p:cNvPr id="91" name="TextBox 90">
                <a:extLst>
                  <a:ext uri="{FF2B5EF4-FFF2-40B4-BE49-F238E27FC236}">
                    <a16:creationId xmlns:a16="http://schemas.microsoft.com/office/drawing/2014/main" id="{A74CFDD9-25F9-4CE9-8705-5431948D8173}"/>
                  </a:ext>
                </a:extLst>
              </p:cNvPr>
              <p:cNvSpPr txBox="1"/>
              <p:nvPr/>
            </p:nvSpPr>
            <p:spPr>
              <a:xfrm>
                <a:off x="-129976" y="5586924"/>
                <a:ext cx="8019257" cy="695760"/>
              </a:xfrm>
              <a:prstGeom prst="rect">
                <a:avLst/>
              </a:prstGeom>
              <a:noFill/>
            </p:spPr>
            <p:txBody>
              <a:bodyPr wrap="square" rtlCol="0">
                <a:spAutoFit/>
              </a:bodyPr>
              <a:lstStyle/>
              <a:p>
                <a:pPr algn="ctr"/>
                <a:r>
                  <a:rPr lang="en-US" sz="2800" i="1" dirty="0">
                    <a:solidFill>
                      <a:srgbClr val="0070C0"/>
                    </a:solidFill>
                    <a:latin typeface="Times New Roman" panose="02020603050405020304" pitchFamily="18" charset="0"/>
                    <a:cs typeface="Times New Roman" panose="02020603050405020304" pitchFamily="18" charset="0"/>
                  </a:rPr>
                  <a:t>Sodium lauryl sulfate</a:t>
                </a:r>
              </a:p>
            </p:txBody>
          </p:sp>
        </p:grpSp>
      </p:grpSp>
      <p:grpSp>
        <p:nvGrpSpPr>
          <p:cNvPr id="34" name="Group 33">
            <a:extLst>
              <a:ext uri="{FF2B5EF4-FFF2-40B4-BE49-F238E27FC236}">
                <a16:creationId xmlns:a16="http://schemas.microsoft.com/office/drawing/2014/main" id="{04D92E9D-CF9E-4224-8D9A-810426EBB0AE}"/>
              </a:ext>
            </a:extLst>
          </p:cNvPr>
          <p:cNvGrpSpPr/>
          <p:nvPr/>
        </p:nvGrpSpPr>
        <p:grpSpPr>
          <a:xfrm>
            <a:off x="6065466" y="2607779"/>
            <a:ext cx="5744121" cy="3687591"/>
            <a:chOff x="6065466" y="2607779"/>
            <a:chExt cx="5744121" cy="3687591"/>
          </a:xfrm>
        </p:grpSpPr>
        <p:pic>
          <p:nvPicPr>
            <p:cNvPr id="28" name="Picture 27">
              <a:extLst>
                <a:ext uri="{FF2B5EF4-FFF2-40B4-BE49-F238E27FC236}">
                  <a16:creationId xmlns:a16="http://schemas.microsoft.com/office/drawing/2014/main" id="{3904AA4E-2754-4095-A881-73900D7EFC7A}"/>
                </a:ext>
              </a:extLst>
            </p:cNvPr>
            <p:cNvPicPr>
              <a:picLocks noChangeAspect="1"/>
            </p:cNvPicPr>
            <p:nvPr/>
          </p:nvPicPr>
          <p:blipFill rotWithShape="1">
            <a:blip r:embed="rId11">
              <a:extLst>
                <a:ext uri="{28A0092B-C50C-407E-A947-70E740481C1C}">
                  <a14:useLocalDpi xmlns:a14="http://schemas.microsoft.com/office/drawing/2010/main" val="0"/>
                </a:ext>
              </a:extLst>
            </a:blip>
            <a:srcRect l="16134" t="10706" r="9447" b="13931"/>
            <a:stretch/>
          </p:blipFill>
          <p:spPr>
            <a:xfrm>
              <a:off x="7660366" y="2607779"/>
              <a:ext cx="2626634" cy="2345221"/>
            </a:xfrm>
            <a:prstGeom prst="rect">
              <a:avLst/>
            </a:prstGeom>
            <a:ln>
              <a:noFill/>
            </a:ln>
            <a:effectLst>
              <a:softEdge rad="112500"/>
            </a:effectLst>
          </p:spPr>
        </p:pic>
        <p:pic>
          <p:nvPicPr>
            <p:cNvPr id="25" name="Picture 24">
              <a:extLst>
                <a:ext uri="{FF2B5EF4-FFF2-40B4-BE49-F238E27FC236}">
                  <a16:creationId xmlns:a16="http://schemas.microsoft.com/office/drawing/2014/main" id="{398C3A78-8D50-4616-9B19-F5CB5EEC5D5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t="62322" r="2157" b="16249"/>
            <a:stretch/>
          </p:blipFill>
          <p:spPr>
            <a:xfrm>
              <a:off x="6362119" y="4902435"/>
              <a:ext cx="5447468" cy="919408"/>
            </a:xfrm>
            <a:prstGeom prst="rect">
              <a:avLst/>
            </a:prstGeom>
          </p:spPr>
        </p:pic>
        <p:sp>
          <p:nvSpPr>
            <p:cNvPr id="92" name="TextBox 91">
              <a:extLst>
                <a:ext uri="{FF2B5EF4-FFF2-40B4-BE49-F238E27FC236}">
                  <a16:creationId xmlns:a16="http://schemas.microsoft.com/office/drawing/2014/main" id="{51FC8D5E-9E9A-4E77-880A-4050BF2B2756}"/>
                </a:ext>
              </a:extLst>
            </p:cNvPr>
            <p:cNvSpPr txBox="1"/>
            <p:nvPr/>
          </p:nvSpPr>
          <p:spPr>
            <a:xfrm>
              <a:off x="6065466" y="5772150"/>
              <a:ext cx="5731448" cy="523220"/>
            </a:xfrm>
            <a:prstGeom prst="rect">
              <a:avLst/>
            </a:prstGeom>
            <a:noFill/>
          </p:spPr>
          <p:txBody>
            <a:bodyPr wrap="square" rtlCol="0">
              <a:spAutoFit/>
            </a:bodyPr>
            <a:lstStyle/>
            <a:p>
              <a:pPr algn="ctr"/>
              <a:r>
                <a:rPr lang="en-US" sz="2800" i="1" dirty="0">
                  <a:solidFill>
                    <a:srgbClr val="0070C0"/>
                  </a:solidFill>
                  <a:latin typeface="Times New Roman" panose="02020603050405020304" pitchFamily="18" charset="0"/>
                  <a:cs typeface="Times New Roman" panose="02020603050405020304" pitchFamily="18" charset="0"/>
                </a:rPr>
                <a:t>Sodium </a:t>
              </a:r>
              <a:r>
                <a:rPr lang="en-US" sz="2800" i="1" dirty="0" err="1">
                  <a:solidFill>
                    <a:srgbClr val="0070C0"/>
                  </a:solidFill>
                  <a:latin typeface="Times New Roman" panose="02020603050405020304" pitchFamily="18" charset="0"/>
                  <a:cs typeface="Times New Roman" panose="02020603050405020304" pitchFamily="18" charset="0"/>
                </a:rPr>
                <a:t>laureth</a:t>
              </a:r>
              <a:r>
                <a:rPr lang="en-US" sz="2800" i="1" dirty="0">
                  <a:solidFill>
                    <a:srgbClr val="0070C0"/>
                  </a:solidFill>
                  <a:latin typeface="Times New Roman" panose="02020603050405020304" pitchFamily="18" charset="0"/>
                  <a:cs typeface="Times New Roman" panose="02020603050405020304" pitchFamily="18" charset="0"/>
                </a:rPr>
                <a:t> sulfate</a:t>
              </a:r>
            </a:p>
          </p:txBody>
        </p:sp>
      </p:grpSp>
    </p:spTree>
    <p:extLst>
      <p:ext uri="{BB962C8B-B14F-4D97-AF65-F5344CB8AC3E}">
        <p14:creationId xmlns:p14="http://schemas.microsoft.com/office/powerpoint/2010/main" val="233943933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 GIẶT RỬA TỰ NHIÊN</a:t>
              </a: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5777D8B4-B1C7-4AC1-2363-AD28CCBE8A5C}"/>
              </a:ext>
            </a:extLst>
          </p:cNvPr>
          <p:cNvSpPr txBox="1"/>
          <p:nvPr/>
        </p:nvSpPr>
        <p:spPr>
          <a:xfrm>
            <a:off x="1295400" y="1421465"/>
            <a:ext cx="10141595" cy="1077218"/>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Từ thời xa xưa, con người đã biết sử dụng các chất giặt rửa có nguồn gốc từ thiên nhiên như </a:t>
            </a:r>
            <a:r>
              <a:rPr kumimoji="0" lang="vi-VN" sz="32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quả bồ hòn, quả bồ kết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7" name="Hexagon 16">
            <a:extLst>
              <a:ext uri="{FF2B5EF4-FFF2-40B4-BE49-F238E27FC236}">
                <a16:creationId xmlns:a16="http://schemas.microsoft.com/office/drawing/2014/main" id="{CD67F36A-6A53-7569-2E94-F94BFDA6F8A3}"/>
              </a:ext>
            </a:extLst>
          </p:cNvPr>
          <p:cNvSpPr/>
          <p:nvPr/>
        </p:nvSpPr>
        <p:spPr>
          <a:xfrm>
            <a:off x="795167" y="1725151"/>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95DC5BA8-CBF2-F737-813F-D2961C158594}"/>
              </a:ext>
            </a:extLst>
          </p:cNvPr>
          <p:cNvGrpSpPr/>
          <p:nvPr/>
        </p:nvGrpSpPr>
        <p:grpSpPr>
          <a:xfrm>
            <a:off x="604481" y="2765083"/>
            <a:ext cx="5458201" cy="3909488"/>
            <a:chOff x="604481" y="2765083"/>
            <a:chExt cx="5458201" cy="3909488"/>
          </a:xfrm>
        </p:grpSpPr>
        <p:pic>
          <p:nvPicPr>
            <p:cNvPr id="1026" name="Picture 2" descr="Bồ hòn kháng nấm, trị bệnh ngoài da - Tuổi Trẻ Online">
              <a:extLst>
                <a:ext uri="{FF2B5EF4-FFF2-40B4-BE49-F238E27FC236}">
                  <a16:creationId xmlns:a16="http://schemas.microsoft.com/office/drawing/2014/main" id="{E85F6002-EEDA-438D-F4EC-D616BF89DB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15" b="9176"/>
            <a:stretch/>
          </p:blipFill>
          <p:spPr bwMode="auto">
            <a:xfrm>
              <a:off x="611207" y="2765083"/>
              <a:ext cx="5451475" cy="32520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715B621-E876-2DF2-BB49-E41D15823ACD}"/>
                </a:ext>
              </a:extLst>
            </p:cNvPr>
            <p:cNvSpPr txBox="1"/>
            <p:nvPr/>
          </p:nvSpPr>
          <p:spPr>
            <a:xfrm>
              <a:off x="604481" y="6151351"/>
              <a:ext cx="5451475"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Hình. </a:t>
              </a:r>
              <a:r>
                <a:rPr lang="en-US" sz="2800">
                  <a:latin typeface="Times New Roman" panose="02020603050405020304" pitchFamily="18" charset="0"/>
                  <a:cs typeface="Times New Roman" panose="02020603050405020304" pitchFamily="18" charset="0"/>
                </a:rPr>
                <a:t>Quả bồ hòn</a:t>
              </a:r>
            </a:p>
          </p:txBody>
        </p:sp>
      </p:grpSp>
      <p:grpSp>
        <p:nvGrpSpPr>
          <p:cNvPr id="21" name="Group 20">
            <a:extLst>
              <a:ext uri="{FF2B5EF4-FFF2-40B4-BE49-F238E27FC236}">
                <a16:creationId xmlns:a16="http://schemas.microsoft.com/office/drawing/2014/main" id="{47C8EE05-2A7A-A225-2C20-5270EA531BCF}"/>
              </a:ext>
            </a:extLst>
          </p:cNvPr>
          <p:cNvGrpSpPr/>
          <p:nvPr/>
        </p:nvGrpSpPr>
        <p:grpSpPr>
          <a:xfrm>
            <a:off x="6330353" y="2765082"/>
            <a:ext cx="5179423" cy="3909489"/>
            <a:chOff x="6330353" y="2765082"/>
            <a:chExt cx="5179423" cy="3909489"/>
          </a:xfrm>
        </p:grpSpPr>
        <p:pic>
          <p:nvPicPr>
            <p:cNvPr id="1028" name="Picture 4" descr="Bồ kết cực nhiều công dụng mà ít người biết đến">
              <a:extLst>
                <a:ext uri="{FF2B5EF4-FFF2-40B4-BE49-F238E27FC236}">
                  <a16:creationId xmlns:a16="http://schemas.microsoft.com/office/drawing/2014/main" id="{7BF1F6F6-85F1-CF86-B1DC-6722E5A3E6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655" b="10454"/>
            <a:stretch/>
          </p:blipFill>
          <p:spPr bwMode="auto">
            <a:xfrm>
              <a:off x="6340417" y="2765082"/>
              <a:ext cx="5169359" cy="32524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36929CE-C873-7D57-3846-F214FA8CC2FA}"/>
                </a:ext>
              </a:extLst>
            </p:cNvPr>
            <p:cNvSpPr txBox="1"/>
            <p:nvPr/>
          </p:nvSpPr>
          <p:spPr>
            <a:xfrm>
              <a:off x="6330353" y="6151351"/>
              <a:ext cx="5169359"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Hình. </a:t>
              </a:r>
              <a:r>
                <a:rPr lang="en-US" sz="2800">
                  <a:latin typeface="Times New Roman" panose="02020603050405020304" pitchFamily="18" charset="0"/>
                  <a:cs typeface="Times New Roman" panose="02020603050405020304" pitchFamily="18" charset="0"/>
                </a:rPr>
                <a:t>Quả bồ kết</a:t>
              </a:r>
            </a:p>
          </p:txBody>
        </p:sp>
      </p:grpSp>
    </p:spTree>
    <p:extLst>
      <p:ext uri="{BB962C8B-B14F-4D97-AF65-F5344CB8AC3E}">
        <p14:creationId xmlns:p14="http://schemas.microsoft.com/office/powerpoint/2010/main" val="349008700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590491" y="36525"/>
            <a:ext cx="1872072" cy="1412196"/>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id="{452B4474-D4D4-07A0-BF68-4B63C315E409}"/>
              </a:ext>
            </a:extLst>
          </p:cNvPr>
          <p:cNvPicPr>
            <a:picLocks noChangeAspect="1"/>
          </p:cNvPicPr>
          <p:nvPr/>
        </p:nvPicPr>
        <p:blipFill>
          <a:blip r:embed="rId3"/>
          <a:stretch>
            <a:fillRect/>
          </a:stretch>
        </p:blipFill>
        <p:spPr>
          <a:xfrm>
            <a:off x="11874500" y="-88900"/>
            <a:ext cx="876300" cy="1642187"/>
          </a:xfrm>
          <a:prstGeom prst="rect">
            <a:avLst/>
          </a:prstGeom>
        </p:spPr>
      </p:pic>
      <p:grpSp>
        <p:nvGrpSpPr>
          <p:cNvPr id="3" name="Group 2">
            <a:extLst>
              <a:ext uri="{FF2B5EF4-FFF2-40B4-BE49-F238E27FC236}">
                <a16:creationId xmlns:a16="http://schemas.microsoft.com/office/drawing/2014/main"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Flowchart: Delay 5">
                <a:extLst>
                  <a:ext uri="{FF2B5EF4-FFF2-40B4-BE49-F238E27FC236}">
                    <a16:creationId xmlns:a16="http://schemas.microsoft.com/office/drawing/2014/main"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 name="Channel URL">
              <a:extLst>
                <a:ext uri="{FF2B5EF4-FFF2-40B4-BE49-F238E27FC236}">
                  <a16:creationId xmlns:a16="http://schemas.microsoft.com/office/drawing/2014/main" id="{67FB7DA6-C130-4B1F-407F-9B60394E9A0E}"/>
                </a:ext>
              </a:extLst>
            </p:cNvPr>
            <p:cNvSpPr txBox="1"/>
            <p:nvPr/>
          </p:nvSpPr>
          <p:spPr>
            <a:xfrm>
              <a:off x="2217201" y="346361"/>
              <a:ext cx="7772400"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 GIẶT RỬA TỰ NHIÊN</a:t>
              </a: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7" name="Hexagon 16">
            <a:extLst>
              <a:ext uri="{FF2B5EF4-FFF2-40B4-BE49-F238E27FC236}">
                <a16:creationId xmlns:a16="http://schemas.microsoft.com/office/drawing/2014/main" id="{CD67F36A-6A53-7569-2E94-F94BFDA6F8A3}"/>
              </a:ext>
            </a:extLst>
          </p:cNvPr>
          <p:cNvSpPr/>
          <p:nvPr/>
        </p:nvSpPr>
        <p:spPr>
          <a:xfrm>
            <a:off x="795167" y="1725151"/>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566491A-DE6E-2CB0-0097-700227D93DBA}"/>
              </a:ext>
            </a:extLst>
          </p:cNvPr>
          <p:cNvSpPr txBox="1"/>
          <p:nvPr/>
        </p:nvSpPr>
        <p:spPr>
          <a:xfrm>
            <a:off x="1268160" y="1395477"/>
            <a:ext cx="10141595" cy="1015663"/>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Saponin</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trong bồ hòn và bồ kết có khả năng giặt rửa. Khi tiếp xúc với nước, saponin tạo ra lớp bọt nhẹ tương tự xà phòng.</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0" name="Picture 2" descr="Cách Sản Xuất Saponin Từ Trái Bồ Kết Thân Thiện Môi Trường">
            <a:extLst>
              <a:ext uri="{FF2B5EF4-FFF2-40B4-BE49-F238E27FC236}">
                <a16:creationId xmlns:a16="http://schemas.microsoft.com/office/drawing/2014/main" id="{2427C5C7-50F8-9612-9B5D-711AF0BA5D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66"/>
          <a:stretch/>
        </p:blipFill>
        <p:spPr bwMode="auto">
          <a:xfrm>
            <a:off x="732583" y="2719056"/>
            <a:ext cx="4267200" cy="39827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OC LIEU HOC - SAPONIN">
            <a:extLst>
              <a:ext uri="{FF2B5EF4-FFF2-40B4-BE49-F238E27FC236}">
                <a16:creationId xmlns:a16="http://schemas.microsoft.com/office/drawing/2014/main" id="{83DCC09E-797D-58A1-7F51-B83E57D937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94" t="7165" r="3659" b="7302"/>
          <a:stretch/>
        </p:blipFill>
        <p:spPr bwMode="auto">
          <a:xfrm>
            <a:off x="5144599" y="2731996"/>
            <a:ext cx="6825427" cy="396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28845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4879</TotalTime>
  <Words>2110</Words>
  <Application>Microsoft Office PowerPoint</Application>
  <PresentationFormat>Widescreen</PresentationFormat>
  <Paragraphs>221</Paragraphs>
  <Slides>47</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A2.Jovis-WorkSansRegular-San</vt:lpstr>
      <vt:lpstr>A3.Jovis-BebasNeueBold-San</vt: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 Chi</dc:creator>
  <dc:description>9Slide.vn</dc:description>
  <cp:lastModifiedBy>Thanh Nhàn Liễu</cp:lastModifiedBy>
  <cp:revision>170</cp:revision>
  <dcterms:created xsi:type="dcterms:W3CDTF">2023-04-05T04:26:34Z</dcterms:created>
  <dcterms:modified xsi:type="dcterms:W3CDTF">2024-09-19T01:35:46Z</dcterms:modified>
  <cp:category>9Slide.vn</cp:category>
</cp:coreProperties>
</file>