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media/media1.wav" ContentType="audio/x-wav"/>
  <Override PartName="/ppt/media/image7.jpg" ContentType="image/jpeg"/>
  <Override PartName="/ppt/media/audio3.wav" ContentType="audio/x-wav"/>
  <Override PartName="/ppt/media/media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image13.jpg" ContentType="image/jpeg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1.xml" ContentType="application/vnd.openxmlformats-officedocument.presentationml.notesSlide+xml"/>
  <Override PartName="/ppt/media/media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4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notesSlides/notesSlide9.xml" ContentType="application/vnd.openxmlformats-officedocument.presentationml.notesSlide+xml"/>
  <Override PartName="/ppt/media/audio21.wav" ContentType="audio/x-wav"/>
  <Override PartName="/ppt/notesSlides/notesSlide10.xml" ContentType="application/vnd.openxmlformats-officedocument.presentationml.notesSlide+xml"/>
  <Override PartName="/ppt/media/audio22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5.wav" ContentType="audio/x-wav"/>
  <Override PartName="/ppt/notesSlides/notesSlide14.xml" ContentType="application/vnd.openxmlformats-officedocument.presentationml.notesSlide+xml"/>
  <Override PartName="/ppt/media/image48.jpg" ContentType="image/jpeg"/>
  <Override PartName="/ppt/media/media6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7" r:id="rId2"/>
    <p:sldId id="262" r:id="rId3"/>
    <p:sldId id="327" r:id="rId4"/>
    <p:sldId id="33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312" r:id="rId22"/>
    <p:sldId id="313" r:id="rId23"/>
    <p:sldId id="283" r:id="rId24"/>
    <p:sldId id="284" r:id="rId25"/>
    <p:sldId id="285" r:id="rId26"/>
    <p:sldId id="286" r:id="rId27"/>
    <p:sldId id="331" r:id="rId28"/>
    <p:sldId id="288" r:id="rId29"/>
    <p:sldId id="330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292" r:id="rId45"/>
    <p:sldId id="296" r:id="rId46"/>
    <p:sldId id="294" r:id="rId47"/>
    <p:sldId id="295" r:id="rId48"/>
  </p:sldIdLst>
  <p:sldSz cx="9144000" cy="5143500" type="screen16x9"/>
  <p:notesSz cx="9144000" cy="6858000"/>
  <p:embeddedFontLst>
    <p:embeddedFont>
      <p:font typeface="Berlin Sans FB Demi" panose="020B0604020202020204" charset="0"/>
      <p:bold r:id="rId50"/>
    </p:embeddedFont>
    <p:embeddedFont>
      <p:font typeface="Century Gothic" panose="020B0604020202020204" charset="0"/>
      <p:regular r:id="rId51"/>
      <p:bold r:id="rId52"/>
      <p:italic r:id="rId53"/>
      <p:boldItalic r:id="rId54"/>
    </p:embeddedFont>
    <p:embeddedFont>
      <p:font typeface="Berlin Sans FB" panose="020B0604020202020204" charset="0"/>
      <p:regular r:id="rId55"/>
      <p:bold r:id="rId56"/>
    </p:embeddedFont>
    <p:embeddedFont>
      <p:font typeface="宋体" panose="02010600030101010101" pitchFamily="2" charset="-122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A375"/>
    <a:srgbClr val="F60000"/>
    <a:srgbClr val="FF8F57"/>
    <a:srgbClr val="6ED95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809DD-9459-4BA8-85BE-33018B44286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94F5D-0AF0-43CB-A1D2-C0F8E4F69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4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64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7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7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88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6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70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7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8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48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4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1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45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LỚP 4\ảnh nền hạot động thường ngày đẹ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6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"/>
            <a:ext cx="9144000" cy="5140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600450"/>
            <a:ext cx="797425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3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9.wav"/><Relationship Id="rId7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7.png"/><Relationship Id="rId5" Type="http://schemas.openxmlformats.org/officeDocument/2006/relationships/audio" Target="../media/audio2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audio" Target="../media/media5.wav"/><Relationship Id="rId16" Type="http://schemas.openxmlformats.org/officeDocument/2006/relationships/image" Target="../media/image48.jpg"/><Relationship Id="rId1" Type="http://schemas.microsoft.com/office/2007/relationships/media" Target="../media/media5.wav"/><Relationship Id="rId6" Type="http://schemas.openxmlformats.org/officeDocument/2006/relationships/audio" Target="../media/audio22.wav"/><Relationship Id="rId11" Type="http://schemas.openxmlformats.org/officeDocument/2006/relationships/image" Target="../media/image43.png"/><Relationship Id="rId5" Type="http://schemas.openxmlformats.org/officeDocument/2006/relationships/audio" Target="../media/audio21.wav"/><Relationship Id="rId15" Type="http://schemas.openxmlformats.org/officeDocument/2006/relationships/image" Target="../media/image47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2.png"/><Relationship Id="rId1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audio" Target="../media/media6.wav"/><Relationship Id="rId16" Type="http://schemas.openxmlformats.org/officeDocument/2006/relationships/image" Target="../media/image48.jpg"/><Relationship Id="rId1" Type="http://schemas.microsoft.com/office/2007/relationships/media" Target="../media/media6.wav"/><Relationship Id="rId6" Type="http://schemas.openxmlformats.org/officeDocument/2006/relationships/audio" Target="../media/audio22.wav"/><Relationship Id="rId11" Type="http://schemas.openxmlformats.org/officeDocument/2006/relationships/image" Target="../media/image43.png"/><Relationship Id="rId5" Type="http://schemas.openxmlformats.org/officeDocument/2006/relationships/audio" Target="../media/audio21.wav"/><Relationship Id="rId15" Type="http://schemas.openxmlformats.org/officeDocument/2006/relationships/image" Target="../media/image49.jpe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png"/><Relationship Id="rId1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jpe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1.jpe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audio" Target="../media/audio21.wav"/><Relationship Id="rId11" Type="http://schemas.openxmlformats.org/officeDocument/2006/relationships/image" Target="../media/image43.png"/><Relationship Id="rId5" Type="http://schemas.openxmlformats.org/officeDocument/2006/relationships/audio" Target="../media/audio22.wav"/><Relationship Id="rId1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2.png"/><Relationship Id="rId1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audio" Target="../media/audio22.wav"/><Relationship Id="rId11" Type="http://schemas.openxmlformats.org/officeDocument/2006/relationships/image" Target="../media/image43.png"/><Relationship Id="rId5" Type="http://schemas.openxmlformats.org/officeDocument/2006/relationships/audio" Target="../media/audio21.wav"/><Relationship Id="rId1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2.png"/><Relationship Id="rId1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3.jp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52550"/>
            <a:ext cx="50482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3959835" y="2211827"/>
            <a:ext cx="434853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/help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wɪð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kʊkɪŋ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429000" y="1504950"/>
            <a:ext cx="541020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267888" y="2929417"/>
            <a:ext cx="3732432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r="3527"/>
          <a:stretch/>
        </p:blipFill>
        <p:spPr>
          <a:xfrm>
            <a:off x="533389" y="1548466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58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 with the cook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 with the cook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410404" y="2319388"/>
            <a:ext cx="3400095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wɒʃ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dɪʃɪz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581400" y="1581150"/>
            <a:ext cx="5058104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dishes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39338" y="3029860"/>
            <a:ext cx="2142253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1CE4B-BA67-4E22-B9D2-C6CBDEA6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2161"/>
          <a:stretch/>
        </p:blipFill>
        <p:spPr>
          <a:xfrm>
            <a:off x="831195" y="1648909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49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dis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dis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1714913" y="2930349"/>
            <a:ext cx="2060610" cy="1517294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5363563" y="2930349"/>
            <a:ext cx="2060609" cy="1517293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363563" y="901011"/>
            <a:ext cx="2060609" cy="1517293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5110501" y="2456626"/>
            <a:ext cx="2612096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clean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floor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1714915" y="874843"/>
            <a:ext cx="2060609" cy="1517294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1309649" y="2452347"/>
            <a:ext cx="2871138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wash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clothes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886200" y="221676"/>
            <a:ext cx="1997387" cy="6148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3600" dirty="0" err="1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3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4939133" y="4516163"/>
            <a:ext cx="2909467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wash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dishes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1022095" y="4487063"/>
            <a:ext cx="3549905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help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with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cooking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4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h the clot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an the flo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lp with the cook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sh the dis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an the flo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sh the clot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sh the dis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lp with the cook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1763094" y="2151641"/>
            <a:ext cx="3071598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clean the floor</a:t>
            </a: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1752190" y="1266484"/>
            <a:ext cx="3477625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wash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the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clothes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1747428" y="3042703"/>
            <a:ext cx="4091987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help with the cooking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1747428" y="3922264"/>
            <a:ext cx="3352800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w</a:t>
            </a: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ash the dishes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763216" y="3943956"/>
            <a:ext cx="2542584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763215" y="3031444"/>
            <a:ext cx="368558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ăn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763216" y="1276350"/>
            <a:ext cx="2847384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763216" y="2167271"/>
            <a:ext cx="2771184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: lau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9A9F055E-B366-4651-9D3D-13A6CC7862FC}"/>
              </a:ext>
            </a:extLst>
          </p:cNvPr>
          <p:cNvSpPr/>
          <p:nvPr/>
        </p:nvSpPr>
        <p:spPr>
          <a:xfrm>
            <a:off x="2495550" y="305590"/>
            <a:ext cx="4457700" cy="7431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37C4C1-AB59-47B4-BF80-3ABD892109BD}"/>
              </a:ext>
            </a:extLst>
          </p:cNvPr>
          <p:cNvSpPr/>
          <p:nvPr/>
        </p:nvSpPr>
        <p:spPr>
          <a:xfrm>
            <a:off x="618643" y="4609945"/>
            <a:ext cx="6101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again.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Facebook: Bùi Liễu">
            <a:extLst>
              <a:ext uri="{FF2B5EF4-FFF2-40B4-BE49-F238E27FC236}">
                <a16:creationId xmlns:a16="http://schemas.microsoft.com/office/drawing/2014/main" id="{5191C57B-2CA0-4444-8CED-17D20D8F5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533400" y="2731244"/>
            <a:ext cx="1119523" cy="824341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681C7010-FEC5-402A-A29A-90480851E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533398" y="3609886"/>
            <a:ext cx="1119523" cy="824341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id="{0EBFD207-6D81-4371-A044-935494903E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33399" y="1836762"/>
            <a:ext cx="1119523" cy="824341"/>
          </a:xfrm>
          <a:prstGeom prst="round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34AF4178-0114-4B7C-A764-7FBFD105E5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533404" y="942280"/>
            <a:ext cx="1119523" cy="82434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0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clot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ean the flo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 with the cook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sh the dis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ean the flo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clot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 with the cook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sh the dis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90550"/>
            <a:ext cx="3771899" cy="3833733"/>
          </a:xfrm>
          <a:prstGeom prst="rect">
            <a:avLst/>
          </a:prstGeom>
        </p:spPr>
      </p:pic>
      <p:sp>
        <p:nvSpPr>
          <p:cNvPr id="6" name="Bùi Liễu"/>
          <p:cNvSpPr txBox="1"/>
          <p:nvPr/>
        </p:nvSpPr>
        <p:spPr>
          <a:xfrm>
            <a:off x="3004456" y="2647950"/>
            <a:ext cx="3249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Checking</a:t>
            </a:r>
            <a:r>
              <a:rPr lang="vi-V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vocabulary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Rectangle 1"/>
          <p:cNvSpPr/>
          <p:nvPr/>
        </p:nvSpPr>
        <p:spPr>
          <a:xfrm>
            <a:off x="2632913" y="711822"/>
            <a:ext cx="445025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897EADD4-73BD-4215-891B-753FD1E2B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703928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15E68524-3FA7-49B0-967E-7F1DCA452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2877139" y="2343150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771C332C-1FD1-4054-BD61-7BEDC15B43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024243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5C693146-A0F5-4BB2-ADE4-A5FAA7BC9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7157827" y="2343148"/>
            <a:ext cx="1183257" cy="87127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4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Rectangle 1"/>
          <p:cNvSpPr/>
          <p:nvPr/>
        </p:nvSpPr>
        <p:spPr>
          <a:xfrm>
            <a:off x="2632913" y="711822"/>
            <a:ext cx="445025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897EADD4-73BD-4215-891B-753FD1E2B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703928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15E68524-3FA7-49B0-967E-7F1DCA45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2877139" y="2343150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771C332C-1FD1-4054-BD61-7BEDC15B4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024243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5C693146-A0F5-4BB2-ADE4-A5FAA7BC9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7157827" y="2343148"/>
            <a:ext cx="1183257" cy="87127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0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Rectangle 1"/>
          <p:cNvSpPr/>
          <p:nvPr/>
        </p:nvSpPr>
        <p:spPr>
          <a:xfrm>
            <a:off x="2632913" y="711822"/>
            <a:ext cx="445025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897EADD4-73BD-4215-891B-753FD1E2B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703928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15E68524-3FA7-49B0-967E-7F1DCA45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2877139" y="2343150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771C332C-1FD1-4054-BD61-7BEDC15B4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024243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5C693146-A0F5-4BB2-ADE4-A5FAA7BC9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7157827" y="2343148"/>
            <a:ext cx="1183257" cy="87127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1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Rectangle 1"/>
          <p:cNvSpPr/>
          <p:nvPr/>
        </p:nvSpPr>
        <p:spPr>
          <a:xfrm>
            <a:off x="2632913" y="711822"/>
            <a:ext cx="445025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897EADD4-73BD-4215-891B-753FD1E2B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703928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15E68524-3FA7-49B0-967E-7F1DCA45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2877139" y="2343150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771C332C-1FD1-4054-BD61-7BEDC15B4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024243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5C693146-A0F5-4BB2-ADE4-A5FAA7BC9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7157827" y="2343148"/>
            <a:ext cx="1183257" cy="87127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2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nip Single Corner Rectangle 16"/>
          <p:cNvSpPr/>
          <p:nvPr/>
        </p:nvSpPr>
        <p:spPr>
          <a:xfrm>
            <a:off x="4833155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Snip Single Corner Rectangle 12"/>
          <p:cNvSpPr/>
          <p:nvPr/>
        </p:nvSpPr>
        <p:spPr>
          <a:xfrm>
            <a:off x="538946" y="1940814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5" name="Snip Single Corner Rectangle 14"/>
          <p:cNvSpPr/>
          <p:nvPr/>
        </p:nvSpPr>
        <p:spPr>
          <a:xfrm>
            <a:off x="2686050" y="194310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8" name="Snip Single Corner Rectangle 17"/>
          <p:cNvSpPr/>
          <p:nvPr/>
        </p:nvSpPr>
        <p:spPr>
          <a:xfrm>
            <a:off x="6953219" y="1962110"/>
            <a:ext cx="1592475" cy="1584253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" name="Rectangle 1"/>
          <p:cNvSpPr/>
          <p:nvPr/>
        </p:nvSpPr>
        <p:spPr>
          <a:xfrm>
            <a:off x="2632913" y="711822"/>
            <a:ext cx="445025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latin typeface="Comic Sans MS" panose="030F0702030302020204" pitchFamily="66" charset="0"/>
              </a:rPr>
              <a:t>What is missing?</a:t>
            </a: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897EADD4-73BD-4215-891B-753FD1E2B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5409"/>
          <a:stretch/>
        </p:blipFill>
        <p:spPr>
          <a:xfrm>
            <a:off x="703928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15E68524-3FA7-49B0-967E-7F1DCA45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098"/>
          <a:stretch/>
        </p:blipFill>
        <p:spPr>
          <a:xfrm>
            <a:off x="2877139" y="2343150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771C332C-1FD1-4054-BD61-7BEDC15B4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r="7259"/>
          <a:stretch/>
        </p:blipFill>
        <p:spPr>
          <a:xfrm>
            <a:off x="5024243" y="2343149"/>
            <a:ext cx="1183257" cy="871271"/>
          </a:xfrm>
          <a:prstGeom prst="round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5C693146-A0F5-4BB2-ADE4-A5FAA7BC9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/>
        </p:blipFill>
        <p:spPr>
          <a:xfrm>
            <a:off x="7157827" y="2343148"/>
            <a:ext cx="1183257" cy="87127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8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9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962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666750"/>
            <a:ext cx="3853003" cy="3543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4058" y="2514601"/>
            <a:ext cx="32493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576765181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57804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3438"/>
          <a:stretch/>
        </p:blipFill>
        <p:spPr bwMode="auto">
          <a:xfrm flipH="1">
            <a:off x="1250659" y="972533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099438" y="1005007"/>
            <a:ext cx="4945123" cy="408623"/>
          </a:xfrm>
          <a:prstGeom prst="wedgeRoundRectCallout">
            <a:avLst>
              <a:gd name="adj1" fmla="val -56120"/>
              <a:gd name="adj2" fmla="val -8570"/>
              <a:gd name="adj3" fmla="val 16667"/>
            </a:avLst>
          </a:prstGeom>
          <a:solidFill>
            <a:srgbClr val="FF9966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 in the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577432" y="2163414"/>
            <a:ext cx="1822690" cy="480923"/>
          </a:xfrm>
          <a:prstGeom prst="wedgeRoundRectCallout">
            <a:avLst>
              <a:gd name="adj1" fmla="val 71449"/>
              <a:gd name="adj2" fmla="val 32107"/>
              <a:gd name="adj3" fmla="val 16667"/>
            </a:avLst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647967" y="1446102"/>
            <a:ext cx="50479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3429975" y="2604640"/>
            <a:ext cx="279697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1301162" y="200648"/>
            <a:ext cx="6541676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219813" y="3099650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/>
        </p:blipFill>
        <p:spPr bwMode="auto">
          <a:xfrm>
            <a:off x="883041" y="3722671"/>
            <a:ext cx="1600200" cy="107111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 flipH="1">
            <a:off x="5905065" y="2195272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 b="2064"/>
          <a:stretch/>
        </p:blipFill>
        <p:spPr bwMode="auto">
          <a:xfrm>
            <a:off x="2549423" y="3492608"/>
            <a:ext cx="503883" cy="49931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4419599" y="4138912"/>
            <a:ext cx="2874101" cy="480923"/>
          </a:xfrm>
          <a:prstGeom prst="wedgeRoundRectCallout">
            <a:avLst>
              <a:gd name="adj1" fmla="val 58955"/>
              <a:gd name="adj2" fmla="val 27505"/>
              <a:gd name="adj3" fmla="val 16667"/>
            </a:avLst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b="910"/>
          <a:stretch/>
        </p:blipFill>
        <p:spPr>
          <a:xfrm>
            <a:off x="7696200" y="4138913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418619" y="3482209"/>
            <a:ext cx="4582381" cy="480923"/>
          </a:xfrm>
          <a:prstGeom prst="wedgeRoundRectCallout">
            <a:avLst>
              <a:gd name="adj1" fmla="val -57253"/>
              <a:gd name="adj2" fmla="val 33889"/>
              <a:gd name="adj3" fmla="val 16667"/>
            </a:avLst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the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264642" y="2070919"/>
            <a:ext cx="3733801" cy="340519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DD8C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do you do in the morning?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262179" y="2642744"/>
            <a:ext cx="1738726" cy="340519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D8C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_________.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103D89-625D-40B9-9CEF-100FFF315E0B}"/>
              </a:ext>
            </a:extLst>
          </p:cNvPr>
          <p:cNvGrpSpPr/>
          <p:nvPr/>
        </p:nvGrpSpPr>
        <p:grpSpPr>
          <a:xfrm>
            <a:off x="3877327" y="833829"/>
            <a:ext cx="4970801" cy="3838690"/>
            <a:chOff x="3488848" y="901814"/>
            <a:chExt cx="5082991" cy="3813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" r="3788"/>
            <a:stretch/>
          </p:blipFill>
          <p:spPr>
            <a:xfrm>
              <a:off x="3673676" y="904159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4" r="3634"/>
            <a:stretch/>
          </p:blipFill>
          <p:spPr>
            <a:xfrm>
              <a:off x="3672810" y="2837060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" r="5558"/>
            <a:stretch/>
          </p:blipFill>
          <p:spPr>
            <a:xfrm>
              <a:off x="6202591" y="901814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1" r="2271"/>
            <a:stretch/>
          </p:blipFill>
          <p:spPr>
            <a:xfrm>
              <a:off x="6200713" y="2830242"/>
              <a:ext cx="2369249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3772364" y="2349570"/>
              <a:ext cx="2162713" cy="364800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 the clothes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1DFAE5B-C1BF-4F60-ABAF-0B3426907EB5}"/>
                </a:ext>
              </a:extLst>
            </p:cNvPr>
            <p:cNvSpPr/>
            <p:nvPr/>
          </p:nvSpPr>
          <p:spPr>
            <a:xfrm>
              <a:off x="6418400" y="2349570"/>
              <a:ext cx="1945395" cy="364801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the floor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CAB8ABD-1727-42A3-A653-73EBCE08834D}"/>
                </a:ext>
              </a:extLst>
            </p:cNvPr>
            <p:cNvSpPr/>
            <p:nvPr/>
          </p:nvSpPr>
          <p:spPr>
            <a:xfrm>
              <a:off x="3488848" y="4320602"/>
              <a:ext cx="2668123" cy="394322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help with the cooking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6BAFCBF-07ED-498E-89F8-AEED6FE1BA63}"/>
                </a:ext>
              </a:extLst>
            </p:cNvPr>
            <p:cNvSpPr/>
            <p:nvPr/>
          </p:nvSpPr>
          <p:spPr>
            <a:xfrm>
              <a:off x="6380482" y="4320604"/>
              <a:ext cx="2094611" cy="394320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 the dishes</a:t>
              </a: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DDD1B774-86DD-4B6C-BF4F-0B31295058D7}"/>
              </a:ext>
            </a:extLst>
          </p:cNvPr>
          <p:cNvSpPr/>
          <p:nvPr/>
        </p:nvSpPr>
        <p:spPr>
          <a:xfrm>
            <a:off x="4057229" y="820068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4131A80-85A9-4A59-A6F5-4F83A3E7D80F}"/>
              </a:ext>
            </a:extLst>
          </p:cNvPr>
          <p:cNvSpPr/>
          <p:nvPr/>
        </p:nvSpPr>
        <p:spPr>
          <a:xfrm>
            <a:off x="6548672" y="820068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A9C02A1-0BED-4A82-9D41-71DA5C94D47A}"/>
              </a:ext>
            </a:extLst>
          </p:cNvPr>
          <p:cNvSpPr/>
          <p:nvPr/>
        </p:nvSpPr>
        <p:spPr>
          <a:xfrm>
            <a:off x="4057229" y="2760502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22E8A7-86EA-4E66-8FE9-A6159BF7AA8C}"/>
              </a:ext>
            </a:extLst>
          </p:cNvPr>
          <p:cNvSpPr/>
          <p:nvPr/>
        </p:nvSpPr>
        <p:spPr>
          <a:xfrm>
            <a:off x="6580716" y="2760502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" name="Track 36 Bùi Liễu">
            <a:hlinkClick r:id="" action="ppaction://media"/>
            <a:extLst>
              <a:ext uri="{FF2B5EF4-FFF2-40B4-BE49-F238E27FC236}">
                <a16:creationId xmlns:a16="http://schemas.microsoft.com/office/drawing/2014/main" id="{C7CD44BF-A606-4985-A5E5-BC96833A1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769" y="390723"/>
            <a:ext cx="284004" cy="2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1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09800" y="3420024"/>
            <a:ext cx="5376557" cy="536552"/>
          </a:xfrm>
          <a:prstGeom prst="wedgeRoundRectCallout">
            <a:avLst>
              <a:gd name="adj1" fmla="val -56006"/>
              <a:gd name="adj2" fmla="val -84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 you do in the morning?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260586" y="4123729"/>
            <a:ext cx="3207663" cy="536553"/>
          </a:xfrm>
          <a:prstGeom prst="wedgeRoundRectCallout">
            <a:avLst>
              <a:gd name="adj1" fmla="val 60557"/>
              <a:gd name="adj2" fmla="val 1568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wash the clothes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3645"/>
          <a:stretch/>
        </p:blipFill>
        <p:spPr>
          <a:xfrm>
            <a:off x="5728609" y="1015486"/>
            <a:ext cx="2542847" cy="1795133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694267" y="2599490"/>
            <a:ext cx="2611533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the clothes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1447800" y="342002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6858000" y="4185481"/>
            <a:ext cx="474040" cy="47480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35D6DF-AB86-4314-89F6-64609BE7CE17}"/>
              </a:ext>
            </a:extLst>
          </p:cNvPr>
          <p:cNvGrpSpPr/>
          <p:nvPr/>
        </p:nvGrpSpPr>
        <p:grpSpPr>
          <a:xfrm>
            <a:off x="813937" y="1505352"/>
            <a:ext cx="4572000" cy="1096734"/>
            <a:chOff x="762000" y="1403196"/>
            <a:chExt cx="4572000" cy="1096734"/>
          </a:xfrm>
          <a:solidFill>
            <a:srgbClr val="FEDD8C"/>
          </a:solidFill>
        </p:grpSpPr>
        <p:sp>
          <p:nvSpPr>
            <p:cNvPr id="9" name="Bùi Liễu">
              <a:extLst>
                <a:ext uri="{FF2B5EF4-FFF2-40B4-BE49-F238E27FC236}">
                  <a16:creationId xmlns:a16="http://schemas.microsoft.com/office/drawing/2014/main" id="{E315C448-F252-43D4-B935-3075FB72A663}"/>
                </a:ext>
              </a:extLst>
            </p:cNvPr>
            <p:cNvSpPr txBox="1"/>
            <p:nvPr/>
          </p:nvSpPr>
          <p:spPr>
            <a:xfrm>
              <a:off x="762000" y="1403196"/>
              <a:ext cx="4572000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 do you do in the morning?</a:t>
              </a:r>
            </a:p>
          </p:txBody>
        </p:sp>
        <p:sp>
          <p:nvSpPr>
            <p:cNvPr id="10" name="Facebook: Bùi Liễu">
              <a:extLst>
                <a:ext uri="{FF2B5EF4-FFF2-40B4-BE49-F238E27FC236}">
                  <a16:creationId xmlns:a16="http://schemas.microsoft.com/office/drawing/2014/main" id="{2742A35A-5A77-4748-9197-EC2A71E5E22F}"/>
                </a:ext>
              </a:extLst>
            </p:cNvPr>
            <p:cNvSpPr txBox="1"/>
            <p:nvPr/>
          </p:nvSpPr>
          <p:spPr>
            <a:xfrm>
              <a:off x="1931902" y="2091307"/>
              <a:ext cx="2232196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_________.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DD1B774-86DD-4B6C-BF4F-0B31295058D7}"/>
              </a:ext>
            </a:extLst>
          </p:cNvPr>
          <p:cNvSpPr/>
          <p:nvPr/>
        </p:nvSpPr>
        <p:spPr>
          <a:xfrm>
            <a:off x="5567105" y="975282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121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150420" y="3416282"/>
            <a:ext cx="5376557" cy="536552"/>
          </a:xfrm>
          <a:prstGeom prst="wedgeRoundRectCallout">
            <a:avLst>
              <a:gd name="adj1" fmla="val -56006"/>
              <a:gd name="adj2" fmla="val -98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 you do in the morning?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311068" y="4150711"/>
            <a:ext cx="2902863" cy="536553"/>
          </a:xfrm>
          <a:prstGeom prst="wedgeRoundRectCallout">
            <a:avLst>
              <a:gd name="adj1" fmla="val 63024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clean the floor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r="5420"/>
          <a:stretch/>
        </p:blipFill>
        <p:spPr>
          <a:xfrm>
            <a:off x="5858733" y="1009178"/>
            <a:ext cx="2438400" cy="1721398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948800" y="2575441"/>
            <a:ext cx="2258266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floor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>
            <a:off x="6629400" y="42567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>
            <a:off x="1327170" y="342002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0A4751D-F9E5-477C-BF66-2E0ED9C88BC8}"/>
              </a:ext>
            </a:extLst>
          </p:cNvPr>
          <p:cNvGrpSpPr/>
          <p:nvPr/>
        </p:nvGrpSpPr>
        <p:grpSpPr>
          <a:xfrm>
            <a:off x="905733" y="1546465"/>
            <a:ext cx="4572000" cy="1096734"/>
            <a:chOff x="762000" y="1403196"/>
            <a:chExt cx="4572000" cy="1096734"/>
          </a:xfrm>
          <a:solidFill>
            <a:srgbClr val="FEDD8C"/>
          </a:solidFill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330621F0-64BE-4916-B555-61F5982C6840}"/>
                </a:ext>
              </a:extLst>
            </p:cNvPr>
            <p:cNvSpPr txBox="1"/>
            <p:nvPr/>
          </p:nvSpPr>
          <p:spPr>
            <a:xfrm>
              <a:off x="762000" y="1403196"/>
              <a:ext cx="4572000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 do you do in the morning?</a:t>
              </a:r>
            </a:p>
          </p:txBody>
        </p:sp>
        <p:sp>
          <p:nvSpPr>
            <p:cNvPr id="11" name="Facebook: Bùi Liễu">
              <a:extLst>
                <a:ext uri="{FF2B5EF4-FFF2-40B4-BE49-F238E27FC236}">
                  <a16:creationId xmlns:a16="http://schemas.microsoft.com/office/drawing/2014/main" id="{AD467357-F060-4EDA-B4B3-03BA78CE4181}"/>
                </a:ext>
              </a:extLst>
            </p:cNvPr>
            <p:cNvSpPr txBox="1"/>
            <p:nvPr/>
          </p:nvSpPr>
          <p:spPr>
            <a:xfrm>
              <a:off x="1931902" y="2091307"/>
              <a:ext cx="2232196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_________.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DD1B774-86DD-4B6C-BF4F-0B31295058D7}"/>
              </a:ext>
            </a:extLst>
          </p:cNvPr>
          <p:cNvSpPr/>
          <p:nvPr/>
        </p:nvSpPr>
        <p:spPr>
          <a:xfrm>
            <a:off x="5787296" y="975282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650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09800" y="3409950"/>
            <a:ext cx="5376557" cy="536552"/>
          </a:xfrm>
          <a:prstGeom prst="wedgeRoundRectCallout">
            <a:avLst>
              <a:gd name="adj1" fmla="val -57412"/>
              <a:gd name="adj2" fmla="val -84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 you do in the morning?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936286" y="4137544"/>
            <a:ext cx="3927930" cy="536553"/>
          </a:xfrm>
          <a:prstGeom prst="wedgeRoundRectCallout">
            <a:avLst>
              <a:gd name="adj1" fmla="val 60671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help with the cooking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3490"/>
          <a:stretch/>
        </p:blipFill>
        <p:spPr>
          <a:xfrm>
            <a:off x="5648194" y="1059320"/>
            <a:ext cx="2667000" cy="1882779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398082" y="2628420"/>
            <a:ext cx="3148433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with the cooking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ADFF7A-5C6C-47C6-84D4-A6A2F2F534CC}"/>
              </a:ext>
            </a:extLst>
          </p:cNvPr>
          <p:cNvGrpSpPr/>
          <p:nvPr/>
        </p:nvGrpSpPr>
        <p:grpSpPr>
          <a:xfrm>
            <a:off x="762000" y="1531015"/>
            <a:ext cx="4572000" cy="1096734"/>
            <a:chOff x="762000" y="1403196"/>
            <a:chExt cx="4572000" cy="1096734"/>
          </a:xfrm>
          <a:solidFill>
            <a:srgbClr val="FEDD8C"/>
          </a:solidFill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40A0B861-184E-4609-873A-B8E552D087C0}"/>
                </a:ext>
              </a:extLst>
            </p:cNvPr>
            <p:cNvSpPr txBox="1"/>
            <p:nvPr/>
          </p:nvSpPr>
          <p:spPr>
            <a:xfrm>
              <a:off x="762000" y="1403196"/>
              <a:ext cx="4572000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 do you do in the morning?</a:t>
              </a:r>
            </a:p>
          </p:txBody>
        </p:sp>
        <p:sp>
          <p:nvSpPr>
            <p:cNvPr id="11" name="Facebook: Bùi Liễu">
              <a:extLst>
                <a:ext uri="{FF2B5EF4-FFF2-40B4-BE49-F238E27FC236}">
                  <a16:creationId xmlns:a16="http://schemas.microsoft.com/office/drawing/2014/main" id="{80E2BEA7-26B6-47E8-AE66-7DF2B5C3A5F6}"/>
                </a:ext>
              </a:extLst>
            </p:cNvPr>
            <p:cNvSpPr txBox="1"/>
            <p:nvPr/>
          </p:nvSpPr>
          <p:spPr>
            <a:xfrm>
              <a:off x="1931902" y="2091307"/>
              <a:ext cx="2232196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_________.</a:t>
              </a:r>
            </a:p>
          </p:txBody>
        </p:sp>
      </p:grp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DEF1DE1B-E554-477F-9033-9CB6E05E18C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1337709" y="340601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5C7C7C95-531B-406C-9FB3-388D4FD5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349337" y="4199296"/>
            <a:ext cx="474040" cy="47480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DD1B774-86DD-4B6C-BF4F-0B31295058D7}"/>
              </a:ext>
            </a:extLst>
          </p:cNvPr>
          <p:cNvSpPr/>
          <p:nvPr/>
        </p:nvSpPr>
        <p:spPr>
          <a:xfrm>
            <a:off x="5505858" y="993563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706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09800" y="3420024"/>
            <a:ext cx="5376557" cy="536552"/>
          </a:xfrm>
          <a:prstGeom prst="wedgeRoundRectCallout">
            <a:avLst>
              <a:gd name="adj1" fmla="val -57412"/>
              <a:gd name="adj2" fmla="val -841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 you do in the morning?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260586" y="4123729"/>
            <a:ext cx="3207663" cy="536553"/>
          </a:xfrm>
          <a:prstGeom prst="wedgeRoundRectCallout">
            <a:avLst>
              <a:gd name="adj1" fmla="val 64326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wash the dishes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2123"/>
          <a:stretch/>
        </p:blipFill>
        <p:spPr>
          <a:xfrm>
            <a:off x="5667362" y="1021879"/>
            <a:ext cx="2611533" cy="184362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667363" y="2669744"/>
            <a:ext cx="2611533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the dishes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1F17EC-7835-41FE-884D-1D1DD34786C6}"/>
              </a:ext>
            </a:extLst>
          </p:cNvPr>
          <p:cNvGrpSpPr/>
          <p:nvPr/>
        </p:nvGrpSpPr>
        <p:grpSpPr>
          <a:xfrm>
            <a:off x="839030" y="1535067"/>
            <a:ext cx="4572000" cy="1096734"/>
            <a:chOff x="762000" y="1403196"/>
            <a:chExt cx="4572000" cy="1096734"/>
          </a:xfrm>
          <a:solidFill>
            <a:srgbClr val="FEDD8C"/>
          </a:solidFill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79CA1D31-5FD3-40C6-99DD-CBD7C35145D6}"/>
                </a:ext>
              </a:extLst>
            </p:cNvPr>
            <p:cNvSpPr txBox="1"/>
            <p:nvPr/>
          </p:nvSpPr>
          <p:spPr>
            <a:xfrm>
              <a:off x="762000" y="1403196"/>
              <a:ext cx="4572000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What do you do in the morning?</a:t>
              </a:r>
            </a:p>
          </p:txBody>
        </p:sp>
        <p:sp>
          <p:nvSpPr>
            <p:cNvPr id="11" name="Facebook: Bùi Liễu">
              <a:extLst>
                <a:ext uri="{FF2B5EF4-FFF2-40B4-BE49-F238E27FC236}">
                  <a16:creationId xmlns:a16="http://schemas.microsoft.com/office/drawing/2014/main" id="{46DAE17F-D0CB-4EFB-8C2C-B0E1D53D6022}"/>
                </a:ext>
              </a:extLst>
            </p:cNvPr>
            <p:cNvSpPr txBox="1"/>
            <p:nvPr/>
          </p:nvSpPr>
          <p:spPr>
            <a:xfrm>
              <a:off x="1931902" y="2091307"/>
              <a:ext cx="2232196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grpFill/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_________.</a:t>
              </a:r>
            </a:p>
          </p:txBody>
        </p:sp>
      </p:grp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DF7773A4-D50B-476A-96F9-282700F8AA5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 flipH="1">
            <a:off x="1337709" y="340601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8EA18BF-665B-4692-B885-3D2152F7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349337" y="4199296"/>
            <a:ext cx="474040" cy="47480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DD1B774-86DD-4B6C-BF4F-0B31295058D7}"/>
              </a:ext>
            </a:extLst>
          </p:cNvPr>
          <p:cNvSpPr/>
          <p:nvPr/>
        </p:nvSpPr>
        <p:spPr>
          <a:xfrm>
            <a:off x="5505859" y="975282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88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0" y="229825"/>
            <a:ext cx="3124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"/>
          <a:stretch/>
        </p:blipFill>
        <p:spPr>
          <a:xfrm>
            <a:off x="533400" y="1276350"/>
            <a:ext cx="8167688" cy="34557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3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33798"/>
          <a:stretch/>
        </p:blipFill>
        <p:spPr>
          <a:xfrm>
            <a:off x="1600200" y="895350"/>
            <a:ext cx="6230545" cy="29718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5359" y="2387237"/>
            <a:ext cx="4853669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Let’s play 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00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19150" y="177870"/>
            <a:ext cx="21526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sing.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548080" y="1530309"/>
            <a:ext cx="38930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do you watch TV?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540299" y="1965632"/>
            <a:ext cx="43579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watch TV in the afternoon.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540299" y="2434023"/>
            <a:ext cx="37449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do you read books?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3B5D3F68-2EA1-4BBB-A9CA-095EA54CD787}"/>
              </a:ext>
            </a:extLst>
          </p:cNvPr>
          <p:cNvSpPr txBox="1"/>
          <p:nvPr/>
        </p:nvSpPr>
        <p:spPr>
          <a:xfrm>
            <a:off x="546449" y="2888990"/>
            <a:ext cx="38946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read books in the evening.</a:t>
            </a: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330E8835-7A20-44CE-93A6-2538F718A8D4}"/>
              </a:ext>
            </a:extLst>
          </p:cNvPr>
          <p:cNvSpPr txBox="1"/>
          <p:nvPr/>
        </p:nvSpPr>
        <p:spPr>
          <a:xfrm>
            <a:off x="838200" y="84020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vi-VN" sz="28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TV and read books?</a:t>
            </a:r>
          </a:p>
        </p:txBody>
      </p:sp>
      <p:sp>
        <p:nvSpPr>
          <p:cNvPr id="34" name="Bùi Liễu">
            <a:extLst>
              <a:ext uri="{FF2B5EF4-FFF2-40B4-BE49-F238E27FC236}">
                <a16:creationId xmlns:a16="http://schemas.microsoft.com/office/drawing/2014/main" id="{42F3AE1B-1828-4390-8749-3DAA334D94BD}"/>
              </a:ext>
            </a:extLst>
          </p:cNvPr>
          <p:cNvSpPr txBox="1"/>
          <p:nvPr/>
        </p:nvSpPr>
        <p:spPr>
          <a:xfrm>
            <a:off x="4828470" y="1530309"/>
            <a:ext cx="38930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do you watch TV?</a:t>
            </a:r>
          </a:p>
        </p:txBody>
      </p:sp>
      <p:sp>
        <p:nvSpPr>
          <p:cNvPr id="35" name="Bùi Liễu">
            <a:extLst>
              <a:ext uri="{FF2B5EF4-FFF2-40B4-BE49-F238E27FC236}">
                <a16:creationId xmlns:a16="http://schemas.microsoft.com/office/drawing/2014/main" id="{BE3740A3-B6B4-4014-BE39-442B7B81E4E4}"/>
              </a:ext>
            </a:extLst>
          </p:cNvPr>
          <p:cNvSpPr txBox="1"/>
          <p:nvPr/>
        </p:nvSpPr>
        <p:spPr>
          <a:xfrm>
            <a:off x="4820689" y="1999079"/>
            <a:ext cx="43579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watch TV at noon.</a:t>
            </a:r>
          </a:p>
        </p:txBody>
      </p:sp>
      <p:sp>
        <p:nvSpPr>
          <p:cNvPr id="36" name="Bùi Liễu">
            <a:extLst>
              <a:ext uri="{FF2B5EF4-FFF2-40B4-BE49-F238E27FC236}">
                <a16:creationId xmlns:a16="http://schemas.microsoft.com/office/drawing/2014/main" id="{1538401A-E72C-4E64-863E-033F4CEA4E01}"/>
              </a:ext>
            </a:extLst>
          </p:cNvPr>
          <p:cNvSpPr txBox="1"/>
          <p:nvPr/>
        </p:nvSpPr>
        <p:spPr>
          <a:xfrm>
            <a:off x="4820689" y="2467470"/>
            <a:ext cx="37449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do you read books?</a:t>
            </a:r>
          </a:p>
        </p:txBody>
      </p:sp>
      <p:sp>
        <p:nvSpPr>
          <p:cNvPr id="37" name="Bùi Liễu">
            <a:extLst>
              <a:ext uri="{FF2B5EF4-FFF2-40B4-BE49-F238E27FC236}">
                <a16:creationId xmlns:a16="http://schemas.microsoft.com/office/drawing/2014/main" id="{5C4D6EAB-533C-4CDF-857F-BD184FF211E9}"/>
              </a:ext>
            </a:extLst>
          </p:cNvPr>
          <p:cNvSpPr txBox="1"/>
          <p:nvPr/>
        </p:nvSpPr>
        <p:spPr>
          <a:xfrm>
            <a:off x="4826839" y="2922437"/>
            <a:ext cx="38946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 read books in the morning.</a:t>
            </a:r>
          </a:p>
        </p:txBody>
      </p:sp>
      <p:pic>
        <p:nvPicPr>
          <p:cNvPr id="18" name="Bùi Liễu">
            <a:extLst>
              <a:ext uri="{FF2B5EF4-FFF2-40B4-BE49-F238E27FC236}">
                <a16:creationId xmlns:a16="http://schemas.microsoft.com/office/drawing/2014/main" id="{F0A46E2F-4C42-41A4-A247-8BA2D9B09A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3" y="3225151"/>
            <a:ext cx="2947841" cy="1942161"/>
          </a:xfrm>
          <a:prstGeom prst="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5EFB6577-DC80-4DA7-9CB7-AF014A45D1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83385"/>
            <a:ext cx="2620561" cy="1917369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  <a:extLst>
              <a:ext uri="{FF2B5EF4-FFF2-40B4-BE49-F238E27FC236}">
                <a16:creationId xmlns:a16="http://schemas.microsoft.com/office/drawing/2014/main" id="{CD09245A-265C-4452-8AB4-A91DE0E76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7170"/>
                    <p14:bmk name="Bookmark 2" time="9400"/>
                    <p14:bmk name="Bookmark 3" time="13170"/>
                    <p14:bmk name="Bookmark 4" time="15560"/>
                    <p14:bmk name="Bookmark 5" time="25320"/>
                    <p14:bmk name="Bookmark 6" time="27490"/>
                    <p14:bmk name="Bookmark 7" time="31300"/>
                    <p14:bmk name="Bookmark 8" time="3349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644" y="234862"/>
            <a:ext cx="605344" cy="6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23712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9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4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4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4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9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34" grpId="0"/>
          <p:bldP spid="35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584" t="9864" r="2559" b="5099"/>
          <a:stretch/>
        </p:blipFill>
        <p:spPr>
          <a:xfrm>
            <a:off x="0" y="-24240"/>
            <a:ext cx="9136627" cy="5132439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737720" y="3013910"/>
            <a:ext cx="1144881" cy="16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45133" y="1509924"/>
            <a:ext cx="2328110" cy="274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287" y="928447"/>
            <a:ext cx="4540390" cy="2501101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4342" y="-24240"/>
            <a:ext cx="877128" cy="8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94" numSld="13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3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91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2000" y="1221184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041297" y="3894677"/>
            <a:ext cx="380730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wash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clothes</a:t>
            </a:r>
          </a:p>
        </p:txBody>
      </p:sp>
      <p:sp>
        <p:nvSpPr>
          <p:cNvPr id="20" name="YMsPham"/>
          <p:cNvSpPr/>
          <p:nvPr/>
        </p:nvSpPr>
        <p:spPr>
          <a:xfrm>
            <a:off x="4041297" y="3202844"/>
            <a:ext cx="380730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clean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floor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98004" y="399097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8004" y="329914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67" y="399097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74" y="3225059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800" y="2416795"/>
            <a:ext cx="900762" cy="644708"/>
          </a:xfrm>
          <a:prstGeom prst="rect">
            <a:avLst/>
          </a:prstGeom>
        </p:spPr>
      </p:pic>
      <p:pic>
        <p:nvPicPr>
          <p:cNvPr id="3" name="Picture 2" descr="A child holding a mop&#10;&#10;Description automatically generated">
            <a:extLst>
              <a:ext uri="{FF2B5EF4-FFF2-40B4-BE49-F238E27FC236}">
                <a16:creationId xmlns:a16="http://schemas.microsoft.com/office/drawing/2014/main" id="{A8252EE4-FEA3-4678-B65B-A6DFB7FA74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48" y="919763"/>
            <a:ext cx="2507859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3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91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20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132045" y="3882842"/>
            <a:ext cx="349781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wash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dishes</a:t>
            </a:r>
          </a:p>
        </p:txBody>
      </p:sp>
      <p:sp>
        <p:nvSpPr>
          <p:cNvPr id="20" name="YMsPham"/>
          <p:cNvSpPr/>
          <p:nvPr/>
        </p:nvSpPr>
        <p:spPr>
          <a:xfrm>
            <a:off x="4132045" y="3191009"/>
            <a:ext cx="349781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wash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clothes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65273" y="394937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65273" y="325754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95" y="327735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00" y="389467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9858" y="2317441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933CB-251B-4D98-AB2B-EB648C1F0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b="3443"/>
          <a:stretch/>
        </p:blipFill>
        <p:spPr>
          <a:xfrm>
            <a:off x="3527029" y="937557"/>
            <a:ext cx="2507859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905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9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9467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096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532391" y="4010832"/>
            <a:ext cx="4301896" cy="542118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clean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floor</a:t>
            </a:r>
          </a:p>
        </p:txBody>
      </p:sp>
      <p:sp>
        <p:nvSpPr>
          <p:cNvPr id="20" name="YMsPham"/>
          <p:cNvSpPr/>
          <p:nvPr/>
        </p:nvSpPr>
        <p:spPr>
          <a:xfrm>
            <a:off x="3532391" y="3105150"/>
            <a:ext cx="4301898" cy="53340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help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with the cooking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048000" y="4058401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48000" y="316279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25" y="4070264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66" y="310274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1914870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F771D8-E89B-4618-92D9-EC4591A92A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2075"/>
          <a:stretch/>
        </p:blipFill>
        <p:spPr>
          <a:xfrm>
            <a:off x="3241010" y="812273"/>
            <a:ext cx="2507859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41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229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858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697308" y="3844125"/>
            <a:ext cx="423593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wash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clothes</a:t>
            </a:r>
          </a:p>
        </p:txBody>
      </p:sp>
      <p:sp>
        <p:nvSpPr>
          <p:cNvPr id="20" name="YMsPham"/>
          <p:cNvSpPr/>
          <p:nvPr/>
        </p:nvSpPr>
        <p:spPr>
          <a:xfrm>
            <a:off x="3697309" y="3152291"/>
            <a:ext cx="4305314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clean </a:t>
            </a:r>
            <a:r>
              <a:rPr lang="en-US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floor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124200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4200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57" y="329123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62" y="390855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400" y="2222660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255105-9716-4B7A-93B0-AFBDD3B115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3450829" y="976004"/>
            <a:ext cx="2507859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7373" y="11061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340710" y="394644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11942" y="2805775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10" y="396200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67" y="2739150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927601" y="2196693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A.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" b="2075"/>
            <a:stretch/>
          </p:blipFill>
          <p:spPr>
            <a:xfrm>
              <a:off x="7373521" y="3384202"/>
              <a:ext cx="1885234" cy="1186619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953001" y="3401573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3443"/>
            <a:stretch/>
          </p:blipFill>
          <p:spPr>
            <a:xfrm>
              <a:off x="7339655" y="5056136"/>
              <a:ext cx="1885234" cy="1186618"/>
            </a:xfrm>
            <a:prstGeom prst="roundRect">
              <a:avLst/>
            </a:prstGeom>
          </p:spPr>
        </p:pic>
      </p:grpSp>
      <p:pic>
        <p:nvPicPr>
          <p:cNvPr id="4" name="Track 36c.2 Bùi Liễu">
            <a:hlinkClick r:id="" action="ppaction://media"/>
            <a:extLst>
              <a:ext uri="{FF2B5EF4-FFF2-40B4-BE49-F238E27FC236}">
                <a16:creationId xmlns:a16="http://schemas.microsoft.com/office/drawing/2014/main" id="{FFBDA8D8-0EA5-4465-B831-A400E08A5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7992" y="1046143"/>
            <a:ext cx="365522" cy="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-20596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51217" y="255579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51217" y="378969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48" y="2545624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14" y="3734993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880753" y="3425626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B.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3443"/>
            <a:stretch/>
          </p:blipFill>
          <p:spPr>
            <a:xfrm>
              <a:off x="7334385" y="3355937"/>
              <a:ext cx="1885234" cy="1186619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880753" y="2201099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4385" y="5058365"/>
              <a:ext cx="1885234" cy="1186618"/>
            </a:xfrm>
            <a:prstGeom prst="roundRect">
              <a:avLst/>
            </a:prstGeom>
          </p:spPr>
        </p:pic>
      </p:grpSp>
      <p:pic>
        <p:nvPicPr>
          <p:cNvPr id="7" name="Track 36d.2 Bùi Liễu">
            <a:hlinkClick r:id="" action="ppaction://media"/>
            <a:extLst>
              <a:ext uri="{FF2B5EF4-FFF2-40B4-BE49-F238E27FC236}">
                <a16:creationId xmlns:a16="http://schemas.microsoft.com/office/drawing/2014/main" id="{B27E8587-F79E-448A-9F45-2B5855CA5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231" y="1111283"/>
            <a:ext cx="365522" cy="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2540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10304" y="1284019"/>
            <a:ext cx="403878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 the clothes</a:t>
            </a:r>
            <a:endParaRPr lang="en-US" sz="30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19863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wash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19863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clean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4" y="327735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39" y="389467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07319" y="1355149"/>
            <a:ext cx="441455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 the floor</a:t>
            </a:r>
            <a:endParaRPr lang="en-US" sz="30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0625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wash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20625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clean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1" y="317222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8467" y="-18997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11942" y="2805775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67" y="2739150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895142" y="2419480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A.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" b="2075"/>
            <a:stretch/>
          </p:blipFill>
          <p:spPr>
            <a:xfrm>
              <a:off x="7416800" y="3369676"/>
              <a:ext cx="1885234" cy="1186619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895142" y="3678322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6800" y="5058366"/>
              <a:ext cx="1885234" cy="1186618"/>
            </a:xfrm>
            <a:prstGeom prst="round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17F745D-003E-4C15-AAF5-A64AC522392B}"/>
              </a:ext>
            </a:extLst>
          </p:cNvPr>
          <p:cNvSpPr txBox="1"/>
          <p:nvPr/>
        </p:nvSpPr>
        <p:spPr>
          <a:xfrm>
            <a:off x="1930352" y="600142"/>
            <a:ext cx="6218340" cy="80791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Lucy: What do you do in the morning?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Linh: I help with the cooking. </a:t>
            </a:r>
          </a:p>
        </p:txBody>
      </p:sp>
    </p:spTree>
    <p:extLst>
      <p:ext uri="{BB962C8B-B14F-4D97-AF65-F5344CB8AC3E}">
        <p14:creationId xmlns:p14="http://schemas.microsoft.com/office/powerpoint/2010/main" val="12939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0002" y="962682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08231" y="325609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Tuesday, February 24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, 2026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797667" y="1022080"/>
            <a:ext cx="564534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590800" y="2160079"/>
            <a:ext cx="424296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Lesson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2: 1,2,3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524000" y="1875132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1430"/>
                <a:solidFill>
                  <a:srgbClr val="F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DAILY ACTIVITIES</a:t>
            </a:r>
            <a:r>
              <a:rPr kumimoji="0" lang="vi-VN" sz="8800" b="1" i="0" u="none" strike="noStrike" kern="1200" cap="none" spc="0" normalizeH="0" baseline="0" noProof="0" dirty="0">
                <a:ln w="11430"/>
                <a:solidFill>
                  <a:srgbClr val="F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 </a:t>
            </a:r>
            <a:endParaRPr kumimoji="0" lang="en-US" sz="8800" b="1" i="0" u="none" strike="noStrike" kern="1200" cap="none" spc="0" normalizeH="0" baseline="0" noProof="0" dirty="0">
              <a:ln w="11430"/>
              <a:solidFill>
                <a:srgbClr val="F6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16E98974-9372-45E8-A6C6-223691ECA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7" t="15425" r="1957" b="5904"/>
          <a:stretch/>
        </p:blipFill>
        <p:spPr>
          <a:xfrm>
            <a:off x="3018468" y="2844882"/>
            <a:ext cx="3250866" cy="2039908"/>
          </a:xfrm>
          <a:prstGeom prst="cloud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15380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0427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41401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51217" y="255579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51217" y="378969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48" y="2545624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14" y="3734993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880753" y="3441019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B.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" b="1915"/>
            <a:stretch/>
          </p:blipFill>
          <p:spPr>
            <a:xfrm>
              <a:off x="7435985" y="3371880"/>
              <a:ext cx="1885234" cy="1186619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880753" y="2201099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</a:t>
              </a:r>
              <a:endPara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985" y="5058365"/>
              <a:ext cx="1885234" cy="1186618"/>
            </a:xfrm>
            <a:prstGeom prst="round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1DE0D5C-1B2C-4598-9F12-A73D5F8B7F8E}"/>
              </a:ext>
            </a:extLst>
          </p:cNvPr>
          <p:cNvSpPr txBox="1"/>
          <p:nvPr/>
        </p:nvSpPr>
        <p:spPr>
          <a:xfrm>
            <a:off x="1870062" y="562976"/>
            <a:ext cx="6218340" cy="80791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Bill: What do you do in the evening?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Mai: I wash the clothes. </a:t>
            </a:r>
          </a:p>
        </p:txBody>
      </p:sp>
    </p:spTree>
    <p:extLst>
      <p:ext uri="{BB962C8B-B14F-4D97-AF65-F5344CB8AC3E}">
        <p14:creationId xmlns:p14="http://schemas.microsoft.com/office/powerpoint/2010/main" val="42785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14817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795462" y="3894677"/>
            <a:ext cx="169326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2" y="3202844"/>
            <a:ext cx="169326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False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4" y="327735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39" y="389467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Track 36 Bùi Liễu">
            <a:hlinkClick r:id="" action="ppaction://media"/>
            <a:extLst>
              <a:ext uri="{FF2B5EF4-FFF2-40B4-BE49-F238E27FC236}">
                <a16:creationId xmlns:a16="http://schemas.microsoft.com/office/drawing/2014/main" id="{7104C805-D84E-41B6-81B4-EE9C667DD8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36" end="23320.4399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221" y="704606"/>
            <a:ext cx="365522" cy="314950"/>
          </a:xfrm>
          <a:prstGeom prst="rect">
            <a:avLst/>
          </a:prstGeom>
        </p:spPr>
      </p:pic>
      <p:pic>
        <p:nvPicPr>
          <p:cNvPr id="25" name="Picture 24" descr="A child holding a mop&#10;&#10;Description automatically generated">
            <a:extLst>
              <a:ext uri="{FF2B5EF4-FFF2-40B4-BE49-F238E27FC236}">
                <a16:creationId xmlns:a16="http://schemas.microsoft.com/office/drawing/2014/main" id="{602DECC6-3071-4BB5-99B2-9798423D01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44" y="1242729"/>
            <a:ext cx="1945474" cy="12245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-314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795461" y="3894677"/>
            <a:ext cx="18339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18339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en-US" sz="2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False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1" y="317222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16" name="Track 36 Bùi Liễu">
            <a:hlinkClick r:id="" action="ppaction://media"/>
            <a:extLst>
              <a:ext uri="{FF2B5EF4-FFF2-40B4-BE49-F238E27FC236}">
                <a16:creationId xmlns:a16="http://schemas.microsoft.com/office/drawing/2014/main" id="{8F4EE1DF-E37A-4137-8362-A86158CC4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47" end="3606.4399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221" y="704606"/>
            <a:ext cx="365522" cy="314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B6A03E-2A68-4172-9EDE-306CCD4416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3738455" y="1260547"/>
            <a:ext cx="2300040" cy="14477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84" t="9864" r="2559" b="5099"/>
          <a:stretch/>
        </p:blipFill>
        <p:spPr>
          <a:xfrm>
            <a:off x="7373" y="11061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3465" y="3003227"/>
            <a:ext cx="1552621" cy="177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968" y="3830197"/>
            <a:ext cx="900762" cy="644708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764515" y="2623262"/>
            <a:ext cx="1825790" cy="215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3128" b="20431"/>
          <a:stretch/>
        </p:blipFill>
        <p:spPr>
          <a:xfrm>
            <a:off x="2184661" y="738554"/>
            <a:ext cx="4691279" cy="240909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224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617654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1410" y="3919723"/>
            <a:ext cx="2463035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the clothes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229369" y="4297746"/>
            <a:ext cx="3106725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with the cooking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81387" y="4308865"/>
            <a:ext cx="2020697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floor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61135" y="3861698"/>
            <a:ext cx="2277970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the dishes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053348" y="1094526"/>
            <a:ext cx="5109452" cy="408623"/>
          </a:xfrm>
          <a:prstGeom prst="wedgeRoundRectCallout">
            <a:avLst>
              <a:gd name="adj1" fmla="val -55209"/>
              <a:gd name="adj2" fmla="val -6456"/>
              <a:gd name="adj3" fmla="val 16667"/>
            </a:avLst>
          </a:prstGeom>
          <a:solidFill>
            <a:srgbClr val="FFA375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in the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morning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2053348" y="1980151"/>
            <a:ext cx="2583199" cy="580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810000" y="1980151"/>
            <a:ext cx="826547" cy="8201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36547" y="1980151"/>
            <a:ext cx="826547" cy="795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36547" y="1980151"/>
            <a:ext cx="2279231" cy="580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3903"/>
          <a:stretch/>
        </p:blipFill>
        <p:spPr>
          <a:xfrm>
            <a:off x="436500" y="2620425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5668"/>
          <a:stretch/>
        </p:blipFill>
        <p:spPr>
          <a:xfrm>
            <a:off x="2528837" y="2970534"/>
            <a:ext cx="18247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91902" y="1571528"/>
            <a:ext cx="2089290" cy="408623"/>
          </a:xfrm>
          <a:prstGeom prst="wedgeRoundRectCallout">
            <a:avLst>
              <a:gd name="adj1" fmla="val 66550"/>
              <a:gd name="adj2" fmla="val -9548"/>
              <a:gd name="adj3" fmla="val 16667"/>
            </a:avLst>
          </a:prstGeom>
          <a:solidFill>
            <a:srgbClr val="FFA375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45926" y="133350"/>
            <a:ext cx="2819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 smtClean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Review</a:t>
            </a:r>
            <a:endParaRPr lang="en-US" sz="3600" b="1" dirty="0">
              <a:solidFill>
                <a:srgbClr val="F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r="3282"/>
          <a:stretch/>
        </p:blipFill>
        <p:spPr>
          <a:xfrm>
            <a:off x="4806318" y="2962715"/>
            <a:ext cx="1824753" cy="128246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r="2390"/>
          <a:stretch/>
        </p:blipFill>
        <p:spPr>
          <a:xfrm>
            <a:off x="6915778" y="2560788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3438"/>
          <a:stretch/>
        </p:blipFill>
        <p:spPr bwMode="auto">
          <a:xfrm flipH="1">
            <a:off x="1322927" y="126536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 flipH="1">
            <a:off x="6166373" y="1606961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932270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FA37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A37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A37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599226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60150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76600" y="392237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9" name="Bùi Liễu">
            <a:extLst>
              <a:ext uri="{FF2B5EF4-FFF2-40B4-BE49-F238E27FC236}">
                <a16:creationId xmlns:a16="http://schemas.microsoft.com/office/drawing/2014/main" id="{23058126-1C2A-4C61-A481-3EFE644F9621}"/>
              </a:ext>
            </a:extLst>
          </p:cNvPr>
          <p:cNvGrpSpPr/>
          <p:nvPr/>
        </p:nvGrpSpPr>
        <p:grpSpPr>
          <a:xfrm>
            <a:off x="2904910" y="1568145"/>
            <a:ext cx="5092446" cy="577800"/>
            <a:chOff x="3303290" y="843021"/>
            <a:chExt cx="5092446" cy="577800"/>
          </a:xfrm>
        </p:grpSpPr>
        <p:sp>
          <p:nvSpPr>
            <p:cNvPr id="29" name="Bùi Liễu">
              <a:extLst>
                <a:ext uri="{FF2B5EF4-FFF2-40B4-BE49-F238E27FC236}">
                  <a16:creationId xmlns:a16="http://schemas.microsoft.com/office/drawing/2014/main" id="{0E4300D4-951C-45A2-824C-585E62A8D94A}"/>
                </a:ext>
              </a:extLst>
            </p:cNvPr>
            <p:cNvSpPr txBox="1">
              <a:spLocks/>
            </p:cNvSpPr>
            <p:nvPr/>
          </p:nvSpPr>
          <p:spPr>
            <a:xfrm>
              <a:off x="3826714" y="843021"/>
              <a:ext cx="4569022" cy="577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anose="020E0602020502020306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D6B426F-6C61-4ED3-92C0-D8913E859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290" y="1008426"/>
              <a:ext cx="526690" cy="39840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Bùi Liễu">
            <a:extLst>
              <a:ext uri="{FF2B5EF4-FFF2-40B4-BE49-F238E27FC236}">
                <a16:creationId xmlns:a16="http://schemas.microsoft.com/office/drawing/2014/main" id="{7C7552FD-1072-4E68-9F3D-A07E4C143005}"/>
              </a:ext>
            </a:extLst>
          </p:cNvPr>
          <p:cNvGrpSpPr/>
          <p:nvPr/>
        </p:nvGrpSpPr>
        <p:grpSpPr>
          <a:xfrm>
            <a:off x="2607632" y="2209084"/>
            <a:ext cx="5926768" cy="577800"/>
            <a:chOff x="2836232" y="1526795"/>
            <a:chExt cx="5926768" cy="577800"/>
          </a:xfrm>
        </p:grpSpPr>
        <p:sp>
          <p:nvSpPr>
            <p:cNvPr id="32" name="Bùi Liễu">
              <a:extLst>
                <a:ext uri="{FF2B5EF4-FFF2-40B4-BE49-F238E27FC236}">
                  <a16:creationId xmlns:a16="http://schemas.microsoft.com/office/drawing/2014/main" id="{C06D4D65-4D75-4668-8DD6-1E411E6C0937}"/>
                </a:ext>
              </a:extLst>
            </p:cNvPr>
            <p:cNvSpPr txBox="1">
              <a:spLocks/>
            </p:cNvSpPr>
            <p:nvPr/>
          </p:nvSpPr>
          <p:spPr>
            <a:xfrm>
              <a:off x="3442736" y="1526795"/>
              <a:ext cx="5320264" cy="5778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anose="020E0602020502020306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3" name="Bùi Liễu">
              <a:extLst>
                <a:ext uri="{FF2B5EF4-FFF2-40B4-BE49-F238E27FC236}">
                  <a16:creationId xmlns:a16="http://schemas.microsoft.com/office/drawing/2014/main" id="{2C8A9622-6002-45FF-B461-AEFCE6AA0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2" y="1660861"/>
              <a:ext cx="633861" cy="38214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Bùi Liễu">
            <a:extLst>
              <a:ext uri="{FF2B5EF4-FFF2-40B4-BE49-F238E27FC236}">
                <a16:creationId xmlns:a16="http://schemas.microsoft.com/office/drawing/2014/main" id="{9BD0000A-D65A-40E5-B09C-4F739CDDEDAF}"/>
              </a:ext>
            </a:extLst>
          </p:cNvPr>
          <p:cNvGrpSpPr/>
          <p:nvPr/>
        </p:nvGrpSpPr>
        <p:grpSpPr>
          <a:xfrm>
            <a:off x="2852863" y="2900081"/>
            <a:ext cx="3015198" cy="621676"/>
            <a:chOff x="2496718" y="2221493"/>
            <a:chExt cx="3015198" cy="621676"/>
          </a:xfrm>
        </p:grpSpPr>
        <p:sp>
          <p:nvSpPr>
            <p:cNvPr id="35" name="Bùi Liễu">
              <a:extLst>
                <a:ext uri="{FF2B5EF4-FFF2-40B4-BE49-F238E27FC236}">
                  <a16:creationId xmlns:a16="http://schemas.microsoft.com/office/drawing/2014/main" id="{EE6389AA-1152-4A7B-81E3-ECBBFAAA05E4}"/>
                </a:ext>
              </a:extLst>
            </p:cNvPr>
            <p:cNvSpPr txBox="1">
              <a:spLocks/>
            </p:cNvSpPr>
            <p:nvPr/>
          </p:nvSpPr>
          <p:spPr>
            <a:xfrm>
              <a:off x="3123912" y="2221493"/>
              <a:ext cx="2388004" cy="62167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anose="020E0602020502020306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36" name="Bùi Liễu">
              <a:extLst>
                <a:ext uri="{FF2B5EF4-FFF2-40B4-BE49-F238E27FC236}">
                  <a16:creationId xmlns:a16="http://schemas.microsoft.com/office/drawing/2014/main" id="{30BD2B2C-9FA0-401D-85CA-97C05928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718" y="2350362"/>
              <a:ext cx="635104" cy="39899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1648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34776" y="279889"/>
            <a:ext cx="455162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49773" y="4171076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FA3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62952" y="4171075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FA3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362200" y="4171075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FA3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5543" y="1011920"/>
            <a:ext cx="8686800" cy="2998022"/>
            <a:chOff x="233543" y="737783"/>
            <a:chExt cx="8686800" cy="3090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" r="4308"/>
            <a:stretch/>
          </p:blipFill>
          <p:spPr>
            <a:xfrm>
              <a:off x="233543" y="737783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500335" y="802624"/>
              <a:ext cx="3847410" cy="723273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986009" y="790484"/>
              <a:ext cx="3918627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6713600" y="3331515"/>
              <a:ext cx="2108375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1064004" y="3300245"/>
              <a:ext cx="2057399" cy="4139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622415" y="1172257"/>
            <a:ext cx="4148061" cy="489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you do on Sundays, Linh?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4908957" y="1003652"/>
            <a:ext cx="4225062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you do in the morning?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878118" y="3458984"/>
            <a:ext cx="2413173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do housework.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6727539" y="3498384"/>
            <a:ext cx="2837379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clean the floor.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ùi Liễu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47364" y="145066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Bùi Liễu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742538" y="1405138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35 Bùi Liễu">
            <a:hlinkClick r:id="" action="ppaction://media"/>
            <a:extLst>
              <a:ext uri="{FF2B5EF4-FFF2-40B4-BE49-F238E27FC236}">
                <a16:creationId xmlns:a16="http://schemas.microsoft.com/office/drawing/2014/main" id="{D4507E19-1926-4457-BA53-57BB7CF4D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822" y="377679"/>
            <a:ext cx="296600" cy="237770"/>
          </a:xfrm>
          <a:prstGeom prst="rect">
            <a:avLst/>
          </a:prstGeom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47295AC3-14F7-4020-8AD1-2DEFDEEB267D}"/>
              </a:ext>
            </a:extLst>
          </p:cNvPr>
          <p:cNvSpPr/>
          <p:nvPr/>
        </p:nvSpPr>
        <p:spPr>
          <a:xfrm>
            <a:off x="738104" y="4687807"/>
            <a:ext cx="4992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946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5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5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5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5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85766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4173679" y="2332792"/>
            <a:ext cx="39624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wɒʃ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kləʊðz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581400" y="1504950"/>
            <a:ext cx="510539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clothes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958731" y="3035143"/>
            <a:ext cx="2392322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3681"/>
          <a:stretch/>
        </p:blipFill>
        <p:spPr>
          <a:xfrm>
            <a:off x="836123" y="1698161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1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clot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sh the cloth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152899" y="2330410"/>
            <a:ext cx="39624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kli:n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flɔ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581400" y="1504950"/>
            <a:ext cx="510539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06080" y="3032761"/>
            <a:ext cx="2256066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lau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455"/>
          <a:stretch/>
        </p:blipFill>
        <p:spPr>
          <a:xfrm>
            <a:off x="854841" y="1651810"/>
            <a:ext cx="2803147" cy="19804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1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 the flo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an the floo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737</Words>
  <Application>Microsoft Office PowerPoint</Application>
  <PresentationFormat>On-screen Show (16:9)</PresentationFormat>
  <Paragraphs>202</Paragraphs>
  <Slides>47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Berlin Sans FB Demi</vt:lpstr>
      <vt:lpstr>Arial</vt:lpstr>
      <vt:lpstr>Century Gothic</vt:lpstr>
      <vt:lpstr>Berlin Sans FB</vt:lpstr>
      <vt:lpstr>Kirang Haerang</vt:lpstr>
      <vt:lpstr>宋体</vt:lpstr>
      <vt:lpstr>Fredoka One</vt:lpstr>
      <vt:lpstr>Calibri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TK</cp:lastModifiedBy>
  <cp:revision>88</cp:revision>
  <dcterms:created xsi:type="dcterms:W3CDTF">2006-08-16T00:00:00Z</dcterms:created>
  <dcterms:modified xsi:type="dcterms:W3CDTF">2026-02-24T09:17:40Z</dcterms:modified>
</cp:coreProperties>
</file>