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2.wav" ContentType="audio/x-wav"/>
  <Override PartName="/ppt/notesSlides/notesSlide6.xml" ContentType="application/vnd.openxmlformats-officedocument.presentationml.notesSlide+xml"/>
  <Override PartName="/ppt/media/media3.wav" ContentType="audio/x-wav"/>
  <Override PartName="/ppt/notesSlides/notesSlide7.xml" ContentType="application/vnd.openxmlformats-officedocument.presentationml.notesSlide+xml"/>
  <Override PartName="/ppt/media/media4.wav" ContentType="audio/x-wav"/>
  <Override PartName="/ppt/notesSlides/notesSlide8.xml" ContentType="application/vnd.openxmlformats-officedocument.presentationml.notesSlide+xml"/>
  <Override PartName="/ppt/media/media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media6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6" r:id="rId16"/>
    <p:sldId id="325" r:id="rId17"/>
    <p:sldId id="289" r:id="rId18"/>
    <p:sldId id="290" r:id="rId19"/>
    <p:sldId id="291" r:id="rId20"/>
    <p:sldId id="306" r:id="rId21"/>
    <p:sldId id="324" r:id="rId22"/>
    <p:sldId id="308" r:id="rId23"/>
    <p:sldId id="309" r:id="rId24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68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79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7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4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5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46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9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31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3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076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84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40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openxmlformats.org/officeDocument/2006/relationships/audio" Target="../media/media4.wav"/><Relationship Id="rId16" Type="http://schemas.openxmlformats.org/officeDocument/2006/relationships/image" Target="../media/image37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44.jpe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43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jpe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openxmlformats.org/officeDocument/2006/relationships/audio" Target="../media/media5.wav"/><Relationship Id="rId16" Type="http://schemas.openxmlformats.org/officeDocument/2006/relationships/image" Target="../media/image37.png"/><Relationship Id="rId1" Type="http://schemas.microsoft.com/office/2007/relationships/media" Target="../media/media5.wav"/><Relationship Id="rId6" Type="http://schemas.openxmlformats.org/officeDocument/2006/relationships/audio" Target="../media/audio3.wav"/><Relationship Id="rId11" Type="http://schemas.openxmlformats.org/officeDocument/2006/relationships/image" Target="../media/image47.jpe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46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jpe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0.jpe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media" Target="../media/media7.mp3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16.png"/><Relationship Id="rId2" Type="http://schemas.microsoft.com/office/2007/relationships/media" Target="../media/media6.wav"/><Relationship Id="rId16" Type="http://schemas.openxmlformats.org/officeDocument/2006/relationships/image" Target="../media/image66.png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audio" Target="../media/media7.mp3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36.jpe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35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jpe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17" Type="http://schemas.openxmlformats.org/officeDocument/2006/relationships/image" Target="../media/image38.jpg"/><Relationship Id="rId2" Type="http://schemas.openxmlformats.org/officeDocument/2006/relationships/audio" Target="../media/media3.wav"/><Relationship Id="rId16" Type="http://schemas.openxmlformats.org/officeDocument/2006/relationships/image" Target="../media/image37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41.jpeg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10" Type="http://schemas.openxmlformats.org/officeDocument/2006/relationships/image" Target="../media/image40.jpe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jpe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Tues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day, November 25</a:t>
            </a:r>
            <a:r>
              <a:rPr lang="en-US" sz="32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+mj-lt"/>
              </a:rPr>
              <a:t>7</a:t>
            </a:r>
            <a:endParaRPr lang="en-US" sz="33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731565" y="2042412"/>
            <a:ext cx="389096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1: 4,5,6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17120" y="1781705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Our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r>
              <a:rPr lang="vi-VN" sz="88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timetables</a:t>
            </a:r>
            <a:r>
              <a:rPr lang="vi-VN" sz="8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 </a:t>
            </a:r>
            <a:endParaRPr lang="en-US" sz="8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019" y="1586879"/>
            <a:ext cx="1610806" cy="15861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64" y="1762075"/>
            <a:ext cx="1063235" cy="1135159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90" y="1780113"/>
            <a:ext cx="1038542" cy="1038542"/>
          </a:xfrm>
          <a:prstGeom prst="round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85" y="1738938"/>
            <a:ext cx="790030" cy="1108018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76408" y="3509212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867" y="78072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592" y="79682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29" y="79485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386" y="79485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44" y="79485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300" y="78759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758" y="78759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42" y="4234368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693" y="4194205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73380" y="158687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902095" y="1805520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165" y="2066194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29" y="2095367"/>
            <a:ext cx="607855" cy="650405"/>
          </a:xfrm>
          <a:prstGeom prst="rect">
            <a:avLst/>
          </a:prstGeom>
        </p:spPr>
      </p:pic>
      <p:sp>
        <p:nvSpPr>
          <p:cNvPr id="40" name="DungMsPham"/>
          <p:cNvSpPr/>
          <p:nvPr/>
        </p:nvSpPr>
        <p:spPr>
          <a:xfrm>
            <a:off x="5800746" y="1646065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sp>
        <p:nvSpPr>
          <p:cNvPr id="45" name="Decagon 44"/>
          <p:cNvSpPr/>
          <p:nvPr/>
        </p:nvSpPr>
        <p:spPr>
          <a:xfrm>
            <a:off x="2513669" y="2943736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640997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7" name="Decagon 46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maths">
            <a:hlinkClick r:id="" action="ppaction://media"/>
            <a:extLst>
              <a:ext uri="{FF2B5EF4-FFF2-40B4-BE49-F238E27FC236}">
                <a16:creationId xmlns:a16="http://schemas.microsoft.com/office/drawing/2014/main" id="{8CD5B57B-D9B3-4085-814A-8554C58D8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943" y="3617363"/>
            <a:ext cx="478258" cy="3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8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" y="-18140"/>
            <a:ext cx="9144000" cy="5143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0181" y="1614096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3621" y="1598301"/>
            <a:ext cx="1610806" cy="15861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29" y="1792937"/>
            <a:ext cx="1066692" cy="1066692"/>
          </a:xfrm>
          <a:prstGeom prst="round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461" y="1780241"/>
            <a:ext cx="1077666" cy="1077666"/>
          </a:xfrm>
          <a:prstGeom prst="round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998" y="1777092"/>
            <a:ext cx="736983" cy="1033619"/>
          </a:xfrm>
          <a:prstGeom prst="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693034" y="714899"/>
            <a:ext cx="5754872" cy="69818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667" y="3615353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07" y="76998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32" y="786084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69" y="784113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026" y="784113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84" y="784113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40" y="776856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98" y="776853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55" y="793446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52" y="4357030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952" y="4300346"/>
            <a:ext cx="899328" cy="51307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33" y="2095327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260" y="2129884"/>
            <a:ext cx="1164490" cy="104318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88" y="2129884"/>
            <a:ext cx="607855" cy="650405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69032" y="1643913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78264" y="1672068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695155" y="1643913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37911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447237" y="290126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17795" y="2890178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vietnamese">
            <a:hlinkClick r:id="" action="ppaction://media"/>
            <a:extLst>
              <a:ext uri="{FF2B5EF4-FFF2-40B4-BE49-F238E27FC236}">
                <a16:creationId xmlns:a16="http://schemas.microsoft.com/office/drawing/2014/main" id="{0CDEBBD5-AC95-4F5C-BD3A-E835868C2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9991" y="3730974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2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295400" y="798255"/>
            <a:ext cx="6353798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3286" y="1548917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I have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92484" y="2360938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I have English. </a:t>
            </a:r>
          </a:p>
        </p:txBody>
      </p:sp>
      <p:sp>
        <p:nvSpPr>
          <p:cNvPr id="24" name="DungMsPham"/>
          <p:cNvSpPr/>
          <p:nvPr/>
        </p:nvSpPr>
        <p:spPr>
          <a:xfrm>
            <a:off x="4592484" y="3256136"/>
            <a:ext cx="305671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C. I have science.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1481009"/>
            <a:ext cx="3020196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93" y="1491064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93" y="2292020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4387" y="2842468"/>
            <a:ext cx="1164490" cy="10431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94" y="773379"/>
            <a:ext cx="483292" cy="66325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19" y="789481"/>
            <a:ext cx="483292" cy="6632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456" y="787510"/>
            <a:ext cx="483292" cy="6632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13" y="787510"/>
            <a:ext cx="483292" cy="6632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71" y="787510"/>
            <a:ext cx="483292" cy="6632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27" y="780253"/>
            <a:ext cx="483292" cy="6632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285" y="780250"/>
            <a:ext cx="483292" cy="66325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742" y="796843"/>
            <a:ext cx="483292" cy="66325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96843"/>
            <a:ext cx="483292" cy="6632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029210" y="1548917"/>
            <a:ext cx="3196526" cy="110124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subjects do you have today?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53" y="2495551"/>
            <a:ext cx="1370272" cy="137027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97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26" y="2357"/>
            <a:ext cx="9188978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143000" y="477839"/>
            <a:ext cx="661891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163884" y="3438925"/>
            <a:ext cx="3601282" cy="853317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English and science.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098" y="438649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316" y="4323008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123133" y="2455347"/>
            <a:ext cx="3638781" cy="832863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science and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</a:p>
        </p:txBody>
      </p:sp>
      <p:sp>
        <p:nvSpPr>
          <p:cNvPr id="24" name="DungMsPham"/>
          <p:cNvSpPr/>
          <p:nvPr/>
        </p:nvSpPr>
        <p:spPr>
          <a:xfrm>
            <a:off x="4123489" y="1428095"/>
            <a:ext cx="3638781" cy="83286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 have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and English.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53" y="1614483"/>
            <a:ext cx="3291292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865" y="336184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24" y="2287624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8299" y="1007005"/>
            <a:ext cx="1164490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98" y="468014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99" y="482781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605" y="482781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062" y="482781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20" y="482781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976" y="482781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4" y="482781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91" y="482781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349" y="482781"/>
            <a:ext cx="483292" cy="6632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268" y="475418"/>
            <a:ext cx="483292" cy="6632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72245" y="1703625"/>
            <a:ext cx="3429000" cy="111403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What subjects do you have today?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8E1AF80-1B7D-4E00-94D2-EF446E89D17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6" y="2729094"/>
            <a:ext cx="1219879" cy="1219879"/>
          </a:xfrm>
          <a:prstGeom prst="round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019D9B-F4E5-4BDE-ACCD-E7C714CE47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883" y="2729093"/>
            <a:ext cx="1219879" cy="12198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5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42938"/>
            <a:ext cx="6858000" cy="3857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453" y="-843402"/>
            <a:ext cx="1929873" cy="1486340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227" y="-705446"/>
            <a:ext cx="342900" cy="3429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990165" y="3968868"/>
            <a:ext cx="1078577" cy="548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37027" y="2346658"/>
            <a:ext cx="39815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n w="38100">
                  <a:solidFill>
                    <a:srgbClr val="FF0000"/>
                  </a:solidFill>
                </a:ln>
                <a:solidFill>
                  <a:srgbClr val="FFA7A7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Excellent!</a:t>
            </a:r>
          </a:p>
        </p:txBody>
      </p:sp>
    </p:spTree>
    <p:extLst>
      <p:ext uri="{BB962C8B-B14F-4D97-AF65-F5344CB8AC3E}">
        <p14:creationId xmlns:p14="http://schemas.microsoft.com/office/powerpoint/2010/main" val="4282106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37604 0.5148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Tuesday, November 25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731565" y="2042412"/>
            <a:ext cx="389096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Lesson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1: 4,5,6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317120" y="1781705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Our</a:t>
            </a:r>
            <a:r>
              <a:rPr kumimoji="0" lang="vi-VN" sz="8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8800" b="1" i="0" u="none" strike="noStrike" kern="1200" cap="none" spc="0" normalizeH="0" baseline="0" noProof="0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timetables</a:t>
            </a:r>
            <a:r>
              <a:rPr kumimoji="0" lang="vi-VN" sz="8800" b="1" i="0" u="none" strike="noStrike" kern="1200" cap="none" spc="0" normalizeH="0" baseline="0" noProof="0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8800" b="1" i="0" u="none" strike="noStrike" kern="1200" cap="none" spc="0" normalizeH="0" baseline="0" noProof="0" dirty="0">
              <a:ln w="18000">
                <a:solidFill>
                  <a:srgbClr val="C0504D">
                    <a:satMod val="140000"/>
                  </a:srgbClr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3" b="18013"/>
          <a:stretch/>
        </p:blipFill>
        <p:spPr>
          <a:xfrm>
            <a:off x="3068470" y="2727215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115001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093655" y="5143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DC80E23-CE36-4A87-9E53-E6126A78766C}"/>
              </a:ext>
            </a:extLst>
          </p:cNvPr>
          <p:cNvGrpSpPr/>
          <p:nvPr/>
        </p:nvGrpSpPr>
        <p:grpSpPr>
          <a:xfrm>
            <a:off x="2444900" y="2165319"/>
            <a:ext cx="4689869" cy="514972"/>
            <a:chOff x="2766792" y="3566127"/>
            <a:chExt cx="4689869" cy="514972"/>
          </a:xfrm>
        </p:grpSpPr>
        <p:sp>
          <p:nvSpPr>
            <p:cNvPr id="10" name="Bùi Liễu">
              <a:extLst>
                <a:ext uri="{FF2B5EF4-FFF2-40B4-BE49-F238E27FC236}">
                  <a16:creationId xmlns:a16="http://schemas.microsoft.com/office/drawing/2014/main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3594870" y="3613076"/>
              <a:ext cx="3861791" cy="433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Look, complete and read.</a:t>
              </a:r>
            </a:p>
          </p:txBody>
        </p:sp>
        <p:pic>
          <p:nvPicPr>
            <p:cNvPr id="5" name="Picture 4" descr="A rainbow and stars on a cloud&#10;&#10;Description automatically generated with low confidence">
              <a:extLst>
                <a:ext uri="{FF2B5EF4-FFF2-40B4-BE49-F238E27FC236}">
                  <a16:creationId xmlns:a16="http://schemas.microsoft.com/office/drawing/2014/main" id="{26A922BC-D1D3-4868-9859-AA38208E9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792" y="3566127"/>
              <a:ext cx="718304" cy="51497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EF19FB8-BF94-4370-8402-8D1C93F9C189}"/>
              </a:ext>
            </a:extLst>
          </p:cNvPr>
          <p:cNvGrpSpPr/>
          <p:nvPr/>
        </p:nvGrpSpPr>
        <p:grpSpPr>
          <a:xfrm>
            <a:off x="1738518" y="2751416"/>
            <a:ext cx="4709238" cy="514655"/>
            <a:chOff x="1933632" y="4189262"/>
            <a:chExt cx="4709238" cy="514655"/>
          </a:xfrm>
        </p:grpSpPr>
        <p:sp>
          <p:nvSpPr>
            <p:cNvPr id="14" name="Bùi Liễu">
              <a:extLst>
                <a:ext uri="{FF2B5EF4-FFF2-40B4-BE49-F238E27FC236}">
                  <a16:creationId xmlns:a16="http://schemas.microsoft.com/office/drawing/2014/main" id="{95397544-6093-44D6-80DD-83A61BE1B1C3}"/>
                </a:ext>
              </a:extLst>
            </p:cNvPr>
            <p:cNvSpPr txBox="1">
              <a:spLocks/>
            </p:cNvSpPr>
            <p:nvPr/>
          </p:nvSpPr>
          <p:spPr>
            <a:xfrm>
              <a:off x="2781079" y="4189262"/>
              <a:ext cx="3861791" cy="506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24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Fredoka One"/>
                <a:buNone/>
                <a:defRPr sz="12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Let’s play.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575D7D0-0AF0-4ED0-9B26-A9CC39A7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33632" y="4189262"/>
              <a:ext cx="718304" cy="51465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6FF471F-9391-49FB-9E7A-7B4DB6F7031C}"/>
              </a:ext>
            </a:extLst>
          </p:cNvPr>
          <p:cNvGrpSpPr/>
          <p:nvPr/>
        </p:nvGrpSpPr>
        <p:grpSpPr>
          <a:xfrm>
            <a:off x="3093655" y="1581150"/>
            <a:ext cx="4253896" cy="479334"/>
            <a:chOff x="3336402" y="3000365"/>
            <a:chExt cx="4253896" cy="479334"/>
          </a:xfrm>
        </p:grpSpPr>
        <p:sp>
          <p:nvSpPr>
            <p:cNvPr id="13" name="Bùi Liễu"/>
            <p:cNvSpPr txBox="1">
              <a:spLocks/>
            </p:cNvSpPr>
            <p:nvPr/>
          </p:nvSpPr>
          <p:spPr>
            <a:xfrm>
              <a:off x="4132160" y="3000365"/>
              <a:ext cx="3458138" cy="433350"/>
            </a:xfrm>
            <a:prstGeom prst="rect">
              <a:avLst/>
            </a:prstGeom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Listen and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tick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or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  <a:r>
                <a:rPr lang="vi-VN" sz="2700" dirty="0" err="1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cross</a:t>
              </a:r>
              <a:r>
                <a:rPr lang="vi-VN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.</a:t>
              </a:r>
              <a:r>
                <a:rPr lang="en-US" sz="2700" dirty="0">
                  <a:solidFill>
                    <a:srgbClr val="FF0000"/>
                  </a:solidFill>
                  <a:latin typeface="Berlin Sans FB" pitchFamily="34" charset="0"/>
                  <a:cs typeface="Arial" panose="020B0604020202020204" pitchFamily="34" charset="0"/>
                </a:rPr>
                <a:t> 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358624-764E-4365-A8A7-9F55F3507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6402" y="3000365"/>
              <a:ext cx="678631" cy="47933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490601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A9DFD-195D-4A4C-9795-C2E9840B71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77" y="1323146"/>
            <a:ext cx="2031684" cy="2072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832AAC-578E-4EA7-86F9-2771C450F5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976" y="1323145"/>
            <a:ext cx="1991674" cy="20053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8870C6B-76C0-42F0-83FD-7DE3DDB25C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208" y="1323146"/>
            <a:ext cx="2032691" cy="20053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8C54FC-51FB-497E-9C7F-A3A5E10454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480" y="1323147"/>
            <a:ext cx="2014398" cy="2005344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92350" y="2857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4. Listen and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tick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or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latin typeface="Arial" pitchFamily="34" charset="0"/>
                <a:cs typeface="Arial" pitchFamily="34" charset="0"/>
              </a:rPr>
              <a:t>cross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1805B4D-9EA3-4CC5-9E2E-B6A7FC9197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24" end="30888.297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231" y="3942743"/>
            <a:ext cx="335570" cy="366736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F10716E-7935-4B0C-B2D9-8CFD8A742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73" end="22046.297"/>
                </p14:media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6600" y="3933731"/>
            <a:ext cx="267013" cy="366736"/>
          </a:xfrm>
          <a:prstGeom prst="rect">
            <a:avLst/>
          </a:prstGeom>
        </p:spPr>
      </p:pic>
      <p:pic>
        <p:nvPicPr>
          <p:cNvPr id="1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CBB56D48-54E5-4657-A1DB-29C604D873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70" end="11920.297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2413" y="3942743"/>
            <a:ext cx="359526" cy="361609"/>
          </a:xfrm>
          <a:prstGeom prst="rect">
            <a:avLst/>
          </a:prstGeom>
        </p:spPr>
      </p:pic>
      <p:pic>
        <p:nvPicPr>
          <p:cNvPr id="1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4B506BEE-7239-4787-8DAA-9A1AD57842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75" end="3682.297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6034" y="3933731"/>
            <a:ext cx="402391" cy="3667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17707D-59B6-4EBC-8161-6374C33384EF}"/>
              </a:ext>
            </a:extLst>
          </p:cNvPr>
          <p:cNvSpPr/>
          <p:nvPr/>
        </p:nvSpPr>
        <p:spPr>
          <a:xfrm>
            <a:off x="2154333" y="2982866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FFCE656-798D-4B03-AED6-53FEA4D471F1}"/>
              </a:ext>
            </a:extLst>
          </p:cNvPr>
          <p:cNvSpPr/>
          <p:nvPr/>
        </p:nvSpPr>
        <p:spPr>
          <a:xfrm>
            <a:off x="6350887" y="2982868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BC9F0A1-01AD-4751-A675-83C77266F60F}"/>
              </a:ext>
            </a:extLst>
          </p:cNvPr>
          <p:cNvSpPr/>
          <p:nvPr/>
        </p:nvSpPr>
        <p:spPr>
          <a:xfrm>
            <a:off x="8407931" y="3001241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66E6EA-0AA5-49EA-80AB-9E3FD1644456}"/>
              </a:ext>
            </a:extLst>
          </p:cNvPr>
          <p:cNvSpPr/>
          <p:nvPr/>
        </p:nvSpPr>
        <p:spPr>
          <a:xfrm>
            <a:off x="4250261" y="2982867"/>
            <a:ext cx="321739" cy="316679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F16505EE-2A12-4EA7-B490-842A8E8262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89" y="2950849"/>
            <a:ext cx="348696" cy="348696"/>
          </a:xfrm>
          <a:prstGeom prst="rect">
            <a:avLst/>
          </a:prstGeom>
        </p:spPr>
      </p:pic>
      <p:pic>
        <p:nvPicPr>
          <p:cNvPr id="10" name="Bùi Liễu 0968142780">
            <a:extLst>
              <a:ext uri="{FF2B5EF4-FFF2-40B4-BE49-F238E27FC236}">
                <a16:creationId xmlns:a16="http://schemas.microsoft.com/office/drawing/2014/main" id="{8DD4F5AE-0912-4505-9DA3-4F42E1C2FD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481" y="3031475"/>
            <a:ext cx="232402" cy="232402"/>
          </a:xfrm>
          <a:prstGeom prst="rect">
            <a:avLst/>
          </a:prstGeom>
        </p:spPr>
      </p:pic>
      <p:pic>
        <p:nvPicPr>
          <p:cNvPr id="18" name="Bùi Liễu 0968142780" descr="A green check mark on a black background&#10;&#10;Description automatically generated">
            <a:extLst>
              <a:ext uri="{FF2B5EF4-FFF2-40B4-BE49-F238E27FC236}">
                <a16:creationId xmlns:a16="http://schemas.microsoft.com/office/drawing/2014/main" id="{8DE82A91-EEBE-48FB-815A-8EDFE276E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78" y="2969431"/>
            <a:ext cx="348696" cy="348696"/>
          </a:xfrm>
          <a:prstGeom prst="rect">
            <a:avLst/>
          </a:prstGeom>
        </p:spPr>
      </p:pic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CE4898BC-9FAA-475B-8CD8-58CC041DE8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373" y="3043379"/>
            <a:ext cx="232402" cy="2324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D865750-370D-4925-B70B-EC22D7722C80}"/>
              </a:ext>
            </a:extLst>
          </p:cNvPr>
          <p:cNvSpPr txBox="1"/>
          <p:nvPr/>
        </p:nvSpPr>
        <p:spPr>
          <a:xfrm>
            <a:off x="380704" y="1047750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CE55DAD-ACAD-49D8-8F11-2F7C92AD66DD}"/>
              </a:ext>
            </a:extLst>
          </p:cNvPr>
          <p:cNvSpPr txBox="1"/>
          <p:nvPr/>
        </p:nvSpPr>
        <p:spPr>
          <a:xfrm>
            <a:off x="2479465" y="1042492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C6D440-7E5A-4275-AE35-08ED04C33053}"/>
              </a:ext>
            </a:extLst>
          </p:cNvPr>
          <p:cNvSpPr txBox="1"/>
          <p:nvPr/>
        </p:nvSpPr>
        <p:spPr>
          <a:xfrm>
            <a:off x="4433211" y="1047750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8309B0-DF25-4A50-BB25-503BD631307F}"/>
              </a:ext>
            </a:extLst>
          </p:cNvPr>
          <p:cNvSpPr txBox="1"/>
          <p:nvPr/>
        </p:nvSpPr>
        <p:spPr>
          <a:xfrm>
            <a:off x="6532826" y="1047750"/>
            <a:ext cx="41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2" name="unit-7-lesson-1-ex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247376" y="388120"/>
            <a:ext cx="484563" cy="50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846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2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0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2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2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41215" y="233600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57D7E4-D67A-43B9-9CE6-3355A7700FE1}"/>
              </a:ext>
            </a:extLst>
          </p:cNvPr>
          <p:cNvGrpSpPr/>
          <p:nvPr/>
        </p:nvGrpSpPr>
        <p:grpSpPr>
          <a:xfrm>
            <a:off x="762000" y="712996"/>
            <a:ext cx="4876800" cy="1427635"/>
            <a:chOff x="641215" y="966138"/>
            <a:chExt cx="4432129" cy="142763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CF33D7-52CD-4865-B462-E4905A46E56F}"/>
                </a:ext>
              </a:extLst>
            </p:cNvPr>
            <p:cNvSpPr txBox="1"/>
            <p:nvPr/>
          </p:nvSpPr>
          <p:spPr>
            <a:xfrm>
              <a:off x="910621" y="966138"/>
              <a:ext cx="4162723" cy="1427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/>
                <a:t>What</a:t>
              </a:r>
              <a:r>
                <a:rPr lang="vi-VN" sz="2000" dirty="0"/>
                <a:t> </a:t>
              </a:r>
              <a:r>
                <a:rPr lang="vi-VN" sz="2000" dirty="0" err="1"/>
                <a:t>subjects</a:t>
              </a:r>
              <a:r>
                <a:rPr lang="vi-VN" sz="2000" dirty="0"/>
                <a:t> do </a:t>
              </a:r>
              <a:r>
                <a:rPr lang="vi-VN" sz="2000" dirty="0" err="1"/>
                <a:t>you</a:t>
              </a:r>
              <a:r>
                <a:rPr lang="vi-VN" sz="2000" dirty="0"/>
                <a:t>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</a:t>
              </a:r>
              <a:r>
                <a:rPr lang="vi-VN" sz="2000" dirty="0" err="1"/>
                <a:t>have</a:t>
              </a:r>
              <a:r>
                <a:rPr lang="vi-VN" sz="2000" dirty="0"/>
                <a:t> ___________.</a:t>
              </a:r>
              <a:endParaRPr lang="en-US" sz="20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DF8D782-FF26-4F13-8F2C-2C42F0C6CD5D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1.</a:t>
              </a:r>
              <a:endParaRPr lang="en-US" sz="2000" b="1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69198A-3CDC-407F-9F9D-7434DDB26910}"/>
              </a:ext>
            </a:extLst>
          </p:cNvPr>
          <p:cNvGrpSpPr/>
          <p:nvPr/>
        </p:nvGrpSpPr>
        <p:grpSpPr>
          <a:xfrm>
            <a:off x="747713" y="1758951"/>
            <a:ext cx="4978662" cy="1427635"/>
            <a:chOff x="641215" y="966138"/>
            <a:chExt cx="4524703" cy="142763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820422-4AC0-42C2-BA12-B918573D6E98}"/>
                </a:ext>
              </a:extLst>
            </p:cNvPr>
            <p:cNvSpPr txBox="1"/>
            <p:nvPr/>
          </p:nvSpPr>
          <p:spPr>
            <a:xfrm>
              <a:off x="910621" y="966138"/>
              <a:ext cx="4255297" cy="14276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/>
                <a:t>What</a:t>
              </a:r>
              <a:r>
                <a:rPr lang="vi-VN" sz="2000" dirty="0"/>
                <a:t> </a:t>
              </a:r>
              <a:r>
                <a:rPr lang="vi-VN" sz="2000" dirty="0" err="1"/>
                <a:t>subjects</a:t>
              </a:r>
              <a:r>
                <a:rPr lang="vi-VN" sz="2000" dirty="0"/>
                <a:t> do </a:t>
              </a:r>
              <a:r>
                <a:rPr lang="vi-VN" sz="2000" dirty="0" err="1"/>
                <a:t>you</a:t>
              </a:r>
              <a:r>
                <a:rPr lang="vi-VN" sz="2000" dirty="0"/>
                <a:t>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________________.</a:t>
              </a:r>
              <a:endParaRPr lang="en-US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5B5C6E-CD97-45CA-9752-19DBFB235694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2.</a:t>
              </a:r>
              <a:endParaRPr lang="en-US" sz="2000" b="1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9BC291-153C-4FE0-BDD6-6B0CE5E749D3}"/>
              </a:ext>
            </a:extLst>
          </p:cNvPr>
          <p:cNvGrpSpPr/>
          <p:nvPr/>
        </p:nvGrpSpPr>
        <p:grpSpPr>
          <a:xfrm>
            <a:off x="762000" y="2754931"/>
            <a:ext cx="5445636" cy="1015663"/>
            <a:chOff x="641215" y="966138"/>
            <a:chExt cx="4949098" cy="101566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4E9BECC-03A8-4482-8BE2-BBBA65E205D0}"/>
                </a:ext>
              </a:extLst>
            </p:cNvPr>
            <p:cNvSpPr txBox="1"/>
            <p:nvPr/>
          </p:nvSpPr>
          <p:spPr>
            <a:xfrm>
              <a:off x="910621" y="966138"/>
              <a:ext cx="4679692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smtClean="0"/>
                <a:t>______</a:t>
              </a:r>
              <a:r>
                <a:rPr lang="en-US" sz="2000" dirty="0" smtClean="0"/>
                <a:t>_______</a:t>
              </a:r>
              <a:r>
                <a:rPr lang="vi-VN" sz="2000" dirty="0" smtClean="0"/>
                <a:t> </a:t>
              </a:r>
              <a:r>
                <a:rPr lang="en-US" sz="2000" dirty="0" smtClean="0"/>
                <a:t> </a:t>
              </a:r>
              <a:r>
                <a:rPr lang="vi-VN" sz="2000" dirty="0" smtClean="0"/>
                <a:t>do </a:t>
              </a:r>
              <a:r>
                <a:rPr lang="vi-VN" sz="2000" dirty="0"/>
                <a:t>you have today?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</a:t>
              </a:r>
              <a:r>
                <a:rPr lang="vi-VN" sz="2000" dirty="0" err="1"/>
                <a:t>have</a:t>
              </a:r>
              <a:r>
                <a:rPr lang="vi-VN" sz="2000" dirty="0"/>
                <a:t> </a:t>
              </a:r>
              <a:r>
                <a:rPr lang="vi-VN" sz="2000" dirty="0" err="1"/>
                <a:t>English</a:t>
              </a:r>
              <a:r>
                <a:rPr lang="vi-VN" sz="2000" dirty="0"/>
                <a:t> </a:t>
              </a:r>
              <a:r>
                <a:rPr lang="vi-VN" sz="2000" dirty="0" err="1"/>
                <a:t>and</a:t>
              </a:r>
              <a:r>
                <a:rPr lang="vi-VN" sz="2000" dirty="0"/>
                <a:t> _________.</a:t>
              </a:r>
              <a:endParaRPr lang="en-US" sz="2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2132C1-F3DC-400B-AB16-9B9F4DA6CB21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3.</a:t>
              </a:r>
              <a:endParaRPr lang="en-US" sz="2000" b="1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E79D6A-D06E-4390-A844-56A8073DA485}"/>
              </a:ext>
            </a:extLst>
          </p:cNvPr>
          <p:cNvGrpSpPr/>
          <p:nvPr/>
        </p:nvGrpSpPr>
        <p:grpSpPr>
          <a:xfrm>
            <a:off x="764381" y="3850227"/>
            <a:ext cx="5445636" cy="965970"/>
            <a:chOff x="641215" y="958120"/>
            <a:chExt cx="4949098" cy="9659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D152633-EC65-40B6-8C8F-9159AF258258}"/>
                </a:ext>
              </a:extLst>
            </p:cNvPr>
            <p:cNvSpPr txBox="1"/>
            <p:nvPr/>
          </p:nvSpPr>
          <p:spPr>
            <a:xfrm>
              <a:off x="910621" y="958120"/>
              <a:ext cx="4679692" cy="9659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/>
                <a:t>What</a:t>
              </a:r>
              <a:r>
                <a:rPr lang="vi-VN" sz="2000" dirty="0"/>
                <a:t> </a:t>
              </a:r>
              <a:r>
                <a:rPr lang="vi-VN" sz="2000" dirty="0" err="1"/>
                <a:t>subjects</a:t>
              </a:r>
              <a:r>
                <a:rPr lang="vi-VN" sz="2000" dirty="0"/>
                <a:t> ___________ </a:t>
              </a:r>
              <a:r>
                <a:rPr lang="vi-VN" sz="2000" dirty="0" err="1"/>
                <a:t>today</a:t>
              </a:r>
              <a:r>
                <a:rPr lang="vi-VN" sz="2000" dirty="0"/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/>
                <a:t>I </a:t>
              </a:r>
              <a:r>
                <a:rPr lang="vi-VN" sz="2000" dirty="0" err="1"/>
                <a:t>have</a:t>
              </a:r>
              <a:r>
                <a:rPr lang="vi-VN" sz="2000" dirty="0"/>
                <a:t> ________</a:t>
              </a:r>
              <a:r>
                <a:rPr lang="vi-VN" sz="2000" dirty="0" err="1"/>
                <a:t>and</a:t>
              </a:r>
              <a:r>
                <a:rPr lang="vi-VN" sz="2000" dirty="0"/>
                <a:t> ________.</a:t>
              </a:r>
              <a:endParaRPr lang="en-US" sz="2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98BA6F-4BEA-42EF-9044-06BE170CDBE5}"/>
                </a:ext>
              </a:extLst>
            </p:cNvPr>
            <p:cNvSpPr txBox="1"/>
            <p:nvPr/>
          </p:nvSpPr>
          <p:spPr>
            <a:xfrm>
              <a:off x="641215" y="966138"/>
              <a:ext cx="400522" cy="50430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4.</a:t>
              </a:r>
              <a:endParaRPr lang="en-US" sz="2000" b="1" dirty="0"/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72F1919-E091-4856-99C0-701482A00E86}"/>
              </a:ext>
            </a:extLst>
          </p:cNvPr>
          <p:cNvSpPr txBox="1"/>
          <p:nvPr/>
        </p:nvSpPr>
        <p:spPr>
          <a:xfrm>
            <a:off x="1819689" y="1251746"/>
            <a:ext cx="2344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Vietnamese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FEA6843E-9720-40C2-8418-16EBC0B584CA}"/>
              </a:ext>
            </a:extLst>
          </p:cNvPr>
          <p:cNvSpPr txBox="1"/>
          <p:nvPr/>
        </p:nvSpPr>
        <p:spPr>
          <a:xfrm>
            <a:off x="1720985" y="2298694"/>
            <a:ext cx="1830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879B63CF-E800-476A-BC51-BB5C8679E789}"/>
              </a:ext>
            </a:extLst>
          </p:cNvPr>
          <p:cNvSpPr txBox="1"/>
          <p:nvPr/>
        </p:nvSpPr>
        <p:spPr>
          <a:xfrm>
            <a:off x="1367387" y="2800350"/>
            <a:ext cx="2061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subjects 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B4301D30-25DE-4BF3-8C09-8CA6305BF34C}"/>
              </a:ext>
            </a:extLst>
          </p:cNvPr>
          <p:cNvSpPr txBox="1"/>
          <p:nvPr/>
        </p:nvSpPr>
        <p:spPr>
          <a:xfrm>
            <a:off x="3550360" y="3294674"/>
            <a:ext cx="1344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id="{35BFC607-656F-4375-BC36-020AF59D4F92}"/>
              </a:ext>
            </a:extLst>
          </p:cNvPr>
          <p:cNvSpPr txBox="1"/>
          <p:nvPr/>
        </p:nvSpPr>
        <p:spPr>
          <a:xfrm>
            <a:off x="3086330" y="3962440"/>
            <a:ext cx="16374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have</a:t>
            </a: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5F976D57-B39B-4A4F-A131-819A4AEBC7D8}"/>
              </a:ext>
            </a:extLst>
          </p:cNvPr>
          <p:cNvSpPr txBox="1"/>
          <p:nvPr/>
        </p:nvSpPr>
        <p:spPr>
          <a:xfrm>
            <a:off x="2053378" y="4423053"/>
            <a:ext cx="1383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41D8BC14-5043-4997-B4EB-14260137F808}"/>
              </a:ext>
            </a:extLst>
          </p:cNvPr>
          <p:cNvSpPr txBox="1"/>
          <p:nvPr/>
        </p:nvSpPr>
        <p:spPr>
          <a:xfrm>
            <a:off x="3566711" y="4420772"/>
            <a:ext cx="1522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6163F22-142C-4D8E-8973-E0F6115F9F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1053" b="7491"/>
          <a:stretch/>
        </p:blipFill>
        <p:spPr>
          <a:xfrm>
            <a:off x="6018433" y="580063"/>
            <a:ext cx="1939891" cy="996208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9E7F7-F7DB-46AA-9C6D-1785949108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" t="-1" r="5343" b="7268"/>
          <a:stretch/>
        </p:blipFill>
        <p:spPr>
          <a:xfrm>
            <a:off x="6018432" y="1680312"/>
            <a:ext cx="1939891" cy="941913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474A325-59C6-48C9-AE3C-F579D267D7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r="4902" b="9040"/>
          <a:stretch/>
        </p:blipFill>
        <p:spPr>
          <a:xfrm>
            <a:off x="5998129" y="2698804"/>
            <a:ext cx="1939891" cy="1015946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E534FC1-C235-4AF4-ADE9-F0BB7606D5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r="6627" b="11740"/>
          <a:stretch/>
        </p:blipFill>
        <p:spPr>
          <a:xfrm>
            <a:off x="5998128" y="3834928"/>
            <a:ext cx="1939891" cy="957457"/>
          </a:xfrm>
          <a:prstGeom prst="roundRect">
            <a:avLst/>
          </a:prstGeom>
          <a:ln w="12700">
            <a:solidFill>
              <a:schemeClr val="accent5">
                <a:lumMod val="75000"/>
              </a:schemeClr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3142649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97027"/>
            <a:ext cx="2482985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132FC-5E49-4B88-BBED-0A514F42750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0152"/>
            <a:ext cx="8229600" cy="438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59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73916" y="3830155"/>
            <a:ext cx="204068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Vietnamese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748163" y="410205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English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46714" y="4097438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science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96060" y="3830155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maths</a:t>
            </a:r>
            <a:endParaRPr lang="en-US" sz="2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771746" y="851475"/>
            <a:ext cx="5126787" cy="408623"/>
          </a:xfrm>
          <a:prstGeom prst="wedgeRoundRectCallout">
            <a:avLst>
              <a:gd name="adj1" fmla="val -56812"/>
              <a:gd name="adj2" fmla="val -11600"/>
              <a:gd name="adj3" fmla="val 16667"/>
            </a:avLst>
          </a:prstGeom>
          <a:solidFill>
            <a:srgbClr val="FF7C8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subjects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do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today</a:t>
            </a: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09991" y="1699881"/>
            <a:ext cx="2939994" cy="8718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11841" y="1699881"/>
            <a:ext cx="838144" cy="1093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  <a:endCxn id="66" idx="0"/>
          </p:cNvCxnSpPr>
          <p:nvPr/>
        </p:nvCxnSpPr>
        <p:spPr>
          <a:xfrm>
            <a:off x="4349985" y="1699881"/>
            <a:ext cx="1288414" cy="10933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  <a:endCxn id="67" idx="0"/>
          </p:cNvCxnSpPr>
          <p:nvPr/>
        </p:nvCxnSpPr>
        <p:spPr>
          <a:xfrm>
            <a:off x="4349985" y="1699881"/>
            <a:ext cx="3333240" cy="8364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Facebook: 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36" y="2793231"/>
            <a:ext cx="1314725" cy="1314725"/>
          </a:xfrm>
          <a:prstGeom prst="roundRect">
            <a:avLst/>
          </a:prstGeom>
        </p:spPr>
      </p:pic>
      <p:pic>
        <p:nvPicPr>
          <p:cNvPr id="67" name="Bùi Liễu">
            <a:extLst>
              <a:ext uri="{FF2B5EF4-FFF2-40B4-BE49-F238E27FC236}">
                <a16:creationId xmlns:a16="http://schemas.microsoft.com/office/drawing/2014/main" id="{35B3DD48-E471-4241-E84C-18AA64CB1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98" y="2536303"/>
            <a:ext cx="1293852" cy="1293852"/>
          </a:xfrm>
          <a:prstGeom prst="roundRect">
            <a:avLst/>
          </a:prstGeom>
        </p:spPr>
      </p:pic>
      <p:pic>
        <p:nvPicPr>
          <p:cNvPr id="6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5" y="2571750"/>
            <a:ext cx="904470" cy="1268520"/>
          </a:xfrm>
          <a:prstGeom prst="rect">
            <a:avLst/>
          </a:prstGeom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914" y="2793231"/>
            <a:ext cx="1293852" cy="1293852"/>
          </a:xfrm>
          <a:prstGeom prst="roundRect">
            <a:avLst/>
          </a:prstGeom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775177" y="1291258"/>
            <a:ext cx="3149616" cy="408623"/>
          </a:xfrm>
          <a:prstGeom prst="wedgeRoundRectCallout">
            <a:avLst>
              <a:gd name="adj1" fmla="val 58446"/>
              <a:gd name="adj2" fmla="val -15096"/>
              <a:gd name="adj3" fmla="val 16667"/>
            </a:avLst>
          </a:prstGeom>
          <a:solidFill>
            <a:srgbClr val="FF7C80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I </a:t>
            </a:r>
            <a:r>
              <a:rPr lang="vi-VN" sz="2400" dirty="0" err="1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have</a:t>
            </a:r>
            <a:r>
              <a:rPr lang="en-US" sz="240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______.</a:t>
            </a: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151994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.1</a:t>
            </a:r>
          </a:p>
        </p:txBody>
      </p:sp>
    </p:spTree>
    <p:extLst>
      <p:ext uri="{BB962C8B-B14F-4D97-AF65-F5344CB8AC3E}">
        <p14:creationId xmlns:p14="http://schemas.microsoft.com/office/powerpoint/2010/main" val="706622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72923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4010026" y="2368560"/>
            <a:ext cx="1485899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3" name="Bùi Liễu 0968142780"/>
          <p:cNvSpPr txBox="1"/>
          <p:nvPr/>
        </p:nvSpPr>
        <p:spPr>
          <a:xfrm>
            <a:off x="2971801" y="2403185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60572" y="2374274"/>
            <a:ext cx="754762" cy="794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91" y="1972944"/>
            <a:ext cx="1314398" cy="1803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4" y="1573029"/>
            <a:ext cx="614091" cy="472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040" y="610045"/>
            <a:ext cx="1005692" cy="774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878" y="3135853"/>
            <a:ext cx="338042" cy="4639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30" y="3258576"/>
            <a:ext cx="674068" cy="709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8712" y="3505227"/>
            <a:ext cx="715479" cy="640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959" y="1749105"/>
            <a:ext cx="517958" cy="464004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954195" y="3529014"/>
            <a:ext cx="1419506" cy="7215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617423" y="438594"/>
            <a:ext cx="342900" cy="342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4B78B2-039D-454E-9BCD-999AF51E8030}"/>
              </a:ext>
            </a:extLst>
          </p:cNvPr>
          <p:cNvSpPr txBox="1"/>
          <p:nvPr/>
        </p:nvSpPr>
        <p:spPr>
          <a:xfrm>
            <a:off x="2628901" y="1156296"/>
            <a:ext cx="4305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Find Pikachu</a:t>
            </a:r>
            <a:endParaRPr lang="en-U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148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1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" y="0"/>
            <a:ext cx="9144000" cy="520383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28" name="MsPham"/>
          <p:cNvSpPr/>
          <p:nvPr/>
        </p:nvSpPr>
        <p:spPr>
          <a:xfrm>
            <a:off x="1792437" y="780834"/>
            <a:ext cx="5664292" cy="78194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569601" y="3485742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692" y="4299440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6692" y="4242755"/>
            <a:ext cx="899328" cy="513071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536256" y="2655293"/>
            <a:ext cx="292047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Vietnamese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553726" y="1836233"/>
            <a:ext cx="2905409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English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175213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501" y="3439229"/>
            <a:ext cx="60785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43" y="2648793"/>
            <a:ext cx="60785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7515" y="1469043"/>
            <a:ext cx="1118410" cy="10019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72197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843" y="-89597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349" y="-89597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06" y="-89597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64" y="-89597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720" y="-895972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78" y="-895972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35" y="-895972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093" y="-895972"/>
            <a:ext cx="483292" cy="6632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622" y="2343608"/>
            <a:ext cx="1407478" cy="14074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86233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01222" y="991409"/>
            <a:ext cx="5906484" cy="730411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Sai1MsPham"/>
          <p:cNvSpPr/>
          <p:nvPr/>
        </p:nvSpPr>
        <p:spPr>
          <a:xfrm>
            <a:off x="4457654" y="194736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science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10" y="443365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2210" y="437696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99" y="1058568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92726" y="2778471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65277" y="3620953"/>
            <a:ext cx="305005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Vietnamese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1222" y="1880205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60" y="1844851"/>
            <a:ext cx="726428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8" y="2741316"/>
            <a:ext cx="726428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903" y="3245323"/>
            <a:ext cx="1391646" cy="1043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24" y="1058568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61" y="-761758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7" y="-761758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324" y="-761758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782" y="-76175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238" y="-76175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696" y="-76175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53" y="-76175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11" y="-761758"/>
            <a:ext cx="483292" cy="66325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90" y="2214672"/>
            <a:ext cx="1257590" cy="17637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682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75131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624341" y="782916"/>
            <a:ext cx="586224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343003" y="1542466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13" y="77973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358169" y="3200294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English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365792" y="2373963"/>
            <a:ext cx="3109432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alt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3255" y="1452667"/>
            <a:ext cx="2529268" cy="24906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48" y="1457116"/>
            <a:ext cx="733040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5" y="3209691"/>
            <a:ext cx="733040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1391" y="1932294"/>
            <a:ext cx="1404311" cy="104318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838" y="795834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40" y="795957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32" y="-1167098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50" y="1809750"/>
            <a:ext cx="1763601" cy="17636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3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-38714"/>
            <a:ext cx="9144000" cy="51435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1565406" y="835386"/>
            <a:ext cx="5922154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             </a:t>
            </a:r>
          </a:p>
        </p:txBody>
      </p:sp>
      <p:sp>
        <p:nvSpPr>
          <p:cNvPr id="2" name="Sai1MsPham"/>
          <p:cNvSpPr/>
          <p:nvPr/>
        </p:nvSpPr>
        <p:spPr>
          <a:xfrm>
            <a:off x="4489202" y="1623041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vi-VN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timetables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518" y="4028314"/>
            <a:ext cx="899328" cy="399701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518" y="3971629"/>
            <a:ext cx="899328" cy="5130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01" y="790362"/>
            <a:ext cx="483292" cy="663253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4462123" y="327516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science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484625" y="2424796"/>
            <a:ext cx="300293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vi-VN" altLang="en-US" sz="2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subjects</a:t>
            </a:r>
            <a:endParaRPr lang="en-US" altLang="en-US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5406" y="1568613"/>
            <a:ext cx="2600988" cy="25612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67" y="1540608"/>
            <a:ext cx="735225" cy="6504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28" y="3173244"/>
            <a:ext cx="735225" cy="650405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9566" y="2046529"/>
            <a:ext cx="1393749" cy="10322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839" y="805442"/>
            <a:ext cx="483292" cy="66325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75" y="814265"/>
            <a:ext cx="483292" cy="66325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80" y="808994"/>
            <a:ext cx="483292" cy="6632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090" y="-1167098"/>
            <a:ext cx="483292" cy="6632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r="5018"/>
          <a:stretch/>
        </p:blipFill>
        <p:spPr>
          <a:xfrm>
            <a:off x="2005453" y="1967986"/>
            <a:ext cx="1701272" cy="1701272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455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" y="-31670"/>
            <a:ext cx="9144000" cy="5200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4716" y="1598301"/>
            <a:ext cx="1610806" cy="1586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222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9412" y="1622988"/>
            <a:ext cx="1610806" cy="15861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19" y="1765343"/>
            <a:ext cx="1048585" cy="1048585"/>
          </a:xfrm>
          <a:prstGeom prst="roundRect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" r="3113"/>
          <a:stretch/>
        </p:blipFill>
        <p:spPr>
          <a:xfrm>
            <a:off x="1994342" y="1805400"/>
            <a:ext cx="1295163" cy="1166729"/>
          </a:xfrm>
          <a:prstGeom prst="roundRect">
            <a:avLst/>
          </a:prstGeom>
          <a:ln>
            <a:noFill/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780" y="1772015"/>
            <a:ext cx="1016159" cy="1016159"/>
          </a:xfrm>
          <a:prstGeom prst="roundRect">
            <a:avLst/>
          </a:prstGeom>
          <a:ln>
            <a:noFill/>
          </a:ln>
        </p:spPr>
      </p:pic>
      <p:sp>
        <p:nvSpPr>
          <p:cNvPr id="28" name="Sai2MsPham"/>
          <p:cNvSpPr/>
          <p:nvPr/>
        </p:nvSpPr>
        <p:spPr>
          <a:xfrm>
            <a:off x="1754113" y="784372"/>
            <a:ext cx="5468922" cy="689222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2901865" y="3324596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24" y="779732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22" y="779732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30" y="77973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22" y="771415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14" y="756108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46" y="-1167098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43" y="4028314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243" y="3971629"/>
            <a:ext cx="899328" cy="513071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713333" y="1674989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5680227" y="1681249"/>
            <a:ext cx="1603628" cy="1420374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1941438" y="1582426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275" y="1964432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56" y="1995956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025" y="2166370"/>
            <a:ext cx="1164490" cy="1043189"/>
          </a:xfrm>
          <a:prstGeom prst="rect">
            <a:avLst/>
          </a:prstGeom>
        </p:spPr>
      </p:pic>
      <p:sp>
        <p:nvSpPr>
          <p:cNvPr id="2" name="Decagon 1"/>
          <p:cNvSpPr/>
          <p:nvPr/>
        </p:nvSpPr>
        <p:spPr>
          <a:xfrm>
            <a:off x="2458832" y="2926412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4" name="Decagon 43"/>
          <p:cNvSpPr/>
          <p:nvPr/>
        </p:nvSpPr>
        <p:spPr>
          <a:xfrm>
            <a:off x="6310591" y="2903151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4400550" y="2897235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4" name="timetable">
            <a:hlinkClick r:id="" action="ppaction://media"/>
            <a:extLst>
              <a:ext uri="{FF2B5EF4-FFF2-40B4-BE49-F238E27FC236}">
                <a16:creationId xmlns:a16="http://schemas.microsoft.com/office/drawing/2014/main" id="{E1556ED4-7F91-46C0-97AD-66A510A1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2233" y="3423260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60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63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4917" y="1646065"/>
            <a:ext cx="1610806" cy="1586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4269" y="1598301"/>
            <a:ext cx="1610806" cy="1586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535" y="1582689"/>
            <a:ext cx="1610806" cy="15861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24" y="1763839"/>
            <a:ext cx="798152" cy="111940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493" y="1763839"/>
            <a:ext cx="986888" cy="1130384"/>
          </a:xfrm>
          <a:prstGeom prst="roundRect">
            <a:avLst/>
          </a:prstGeom>
          <a:noFill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84" y="1812949"/>
            <a:ext cx="1081274" cy="1081274"/>
          </a:xfrm>
          <a:prstGeom prst="roundRect">
            <a:avLst/>
          </a:prstGeom>
        </p:spPr>
      </p:pic>
      <p:sp>
        <p:nvSpPr>
          <p:cNvPr id="28" name="Sai2MsPham"/>
          <p:cNvSpPr/>
          <p:nvPr/>
        </p:nvSpPr>
        <p:spPr>
          <a:xfrm>
            <a:off x="1894916" y="798255"/>
            <a:ext cx="5536355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23" name="DungMsPham"/>
          <p:cNvSpPr/>
          <p:nvPr/>
        </p:nvSpPr>
        <p:spPr>
          <a:xfrm>
            <a:off x="3004187" y="3571908"/>
            <a:ext cx="3534083" cy="600075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532" y="753231"/>
            <a:ext cx="483292" cy="6632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57" y="769333"/>
            <a:ext cx="483292" cy="6632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669" y="-1167098"/>
            <a:ext cx="483292" cy="6632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4" y="767362"/>
            <a:ext cx="483292" cy="6632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51" y="767362"/>
            <a:ext cx="483292" cy="66325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09" y="767362"/>
            <a:ext cx="483292" cy="6632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65" y="760105"/>
            <a:ext cx="483292" cy="6632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04" y="-1167098"/>
            <a:ext cx="483292" cy="6632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61" y="-1167098"/>
            <a:ext cx="483292" cy="6632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19" y="-1167098"/>
            <a:ext cx="483292" cy="663253"/>
          </a:xfrm>
          <a:prstGeom prst="rect">
            <a:avLst/>
          </a:prstGeom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72" y="4331302"/>
            <a:ext cx="899328" cy="399701"/>
          </a:xfrm>
          <a:prstGeom prst="rect">
            <a:avLst/>
          </a:prstGeom>
        </p:spPr>
      </p:pic>
      <p:pic>
        <p:nvPicPr>
          <p:cNvPr id="38" name="Picture 3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5472" y="4256901"/>
            <a:ext cx="899328" cy="5130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25" y="2113163"/>
            <a:ext cx="607855" cy="65040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3" y="2151253"/>
            <a:ext cx="607855" cy="650405"/>
          </a:xfrm>
          <a:prstGeom prst="rect">
            <a:avLst/>
          </a:prstGeom>
        </p:spPr>
      </p:pic>
      <p:pic>
        <p:nvPicPr>
          <p:cNvPr id="43" name="PiMsPham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6951" y="2213646"/>
            <a:ext cx="1164490" cy="1043189"/>
          </a:xfrm>
          <a:prstGeom prst="rect">
            <a:avLst/>
          </a:prstGeom>
        </p:spPr>
      </p:pic>
      <p:sp>
        <p:nvSpPr>
          <p:cNvPr id="36" name="Sai1MsPham"/>
          <p:cNvSpPr/>
          <p:nvPr/>
        </p:nvSpPr>
        <p:spPr>
          <a:xfrm>
            <a:off x="3834269" y="1677698"/>
            <a:ext cx="1640426" cy="1471872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0" name="DungMsPham"/>
          <p:cNvSpPr/>
          <p:nvPr/>
        </p:nvSpPr>
        <p:spPr>
          <a:xfrm>
            <a:off x="5899764" y="1652664"/>
            <a:ext cx="1610806" cy="1477466"/>
          </a:xfrm>
          <a:prstGeom prst="roundRect">
            <a:avLst>
              <a:gd name="adj" fmla="val 0"/>
            </a:avLst>
          </a:prstGeom>
          <a:solidFill>
            <a:schemeClr val="lt1">
              <a:alpha val="0"/>
            </a:schemeClr>
          </a:solidFill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39" name="Sai2MsPham"/>
          <p:cNvSpPr/>
          <p:nvPr/>
        </p:nvSpPr>
        <p:spPr>
          <a:xfrm>
            <a:off x="1894916" y="1728974"/>
            <a:ext cx="1603628" cy="1420374"/>
          </a:xfrm>
          <a:prstGeom prst="roundRect">
            <a:avLst>
              <a:gd name="adj" fmla="val 0"/>
            </a:avLst>
          </a:prstGeom>
          <a:noFill/>
          <a:ln w="57150" cmpd="thickThin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75" b="1" dirty="0">
              <a:solidFill>
                <a:srgbClr val="002060"/>
              </a:solidFill>
            </a:endParaRPr>
          </a:p>
        </p:txBody>
      </p:sp>
      <p:sp>
        <p:nvSpPr>
          <p:cNvPr id="44" name="Decagon 43"/>
          <p:cNvSpPr/>
          <p:nvPr/>
        </p:nvSpPr>
        <p:spPr>
          <a:xfrm>
            <a:off x="2587691" y="2972030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a</a:t>
            </a:r>
            <a:endParaRPr lang="vi-VN" sz="2700"/>
          </a:p>
        </p:txBody>
      </p:sp>
      <p:sp>
        <p:nvSpPr>
          <p:cNvPr id="45" name="Decagon 44"/>
          <p:cNvSpPr/>
          <p:nvPr/>
        </p:nvSpPr>
        <p:spPr>
          <a:xfrm>
            <a:off x="6583609" y="2924267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c</a:t>
            </a:r>
            <a:endParaRPr lang="vi-VN" sz="2700"/>
          </a:p>
        </p:txBody>
      </p:sp>
      <p:sp>
        <p:nvSpPr>
          <p:cNvPr id="46" name="Decagon 45"/>
          <p:cNvSpPr/>
          <p:nvPr/>
        </p:nvSpPr>
        <p:spPr>
          <a:xfrm>
            <a:off x="4506920" y="2917769"/>
            <a:ext cx="342900" cy="342900"/>
          </a:xfrm>
          <a:prstGeom prst="dec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latin typeface="Comic Sans MS" panose="030F0702030302020204" pitchFamily="66" charset="0"/>
              </a:rPr>
              <a:t>b</a:t>
            </a:r>
            <a:endParaRPr lang="vi-VN" sz="2700"/>
          </a:p>
        </p:txBody>
      </p:sp>
      <p:pic>
        <p:nvPicPr>
          <p:cNvPr id="2" name="english">
            <a:hlinkClick r:id="" action="ppaction://media"/>
            <a:extLst>
              <a:ext uri="{FF2B5EF4-FFF2-40B4-BE49-F238E27FC236}">
                <a16:creationId xmlns:a16="http://schemas.microsoft.com/office/drawing/2014/main" id="{736334C3-A714-4932-ABAD-C63F62492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572" y="3696417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0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314</Words>
  <Application>Microsoft Office PowerPoint</Application>
  <PresentationFormat>On-screen Show (16:9)</PresentationFormat>
  <Paragraphs>102</Paragraphs>
  <Slides>23</Slides>
  <Notes>12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.VnAvant</vt:lpstr>
      <vt:lpstr>Arial</vt:lpstr>
      <vt:lpstr>Arial Black</vt:lpstr>
      <vt:lpstr>Berlin Sans FB</vt:lpstr>
      <vt:lpstr>Berlin Sans FB Demi</vt:lpstr>
      <vt:lpstr>Calibri</vt:lpstr>
      <vt:lpstr>Comic Sans MS</vt:lpstr>
      <vt:lpstr>Fredoka One</vt:lpstr>
      <vt:lpstr>Kirang Haerang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TK</cp:lastModifiedBy>
  <cp:revision>17</cp:revision>
  <dcterms:created xsi:type="dcterms:W3CDTF">2006-08-16T00:00:00Z</dcterms:created>
  <dcterms:modified xsi:type="dcterms:W3CDTF">2025-11-25T09:17:24Z</dcterms:modified>
</cp:coreProperties>
</file>