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59" r:id="rId11"/>
    <p:sldId id="268" r:id="rId12"/>
    <p:sldId id="261" r:id="rId13"/>
    <p:sldId id="262" r:id="rId14"/>
    <p:sldId id="263" r:id="rId15"/>
    <p:sldId id="264" r:id="rId16"/>
    <p:sldId id="265" r:id="rId17"/>
    <p:sldId id="266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71"/>
            <p14:sldId id="272"/>
            <p14:sldId id="273"/>
            <p14:sldId id="274"/>
            <p14:sldId id="275"/>
            <p14:sldId id="276"/>
            <p14:sldId id="259"/>
            <p14:sldId id="268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4"/>
          </p14:sldIdLst>
        </p14:section>
        <p14:section name="Tiết 3" id="{817670CC-0BA9-496B-B866-4BB0601253C8}">
          <p14:sldIdLst>
            <p14:sldId id="265"/>
            <p14:sldId id="266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71F"/>
    <a:srgbClr val="4D983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4184223" y="3385987"/>
            <a:ext cx="3948517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0, 1, 2, 3, 4, 5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2629246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Triệu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8048F-E01C-4326-AEF1-E2610469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71" y="1633735"/>
            <a:ext cx="7420831" cy="5224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880D73-D626-4F40-89B3-6DB68D0B4A4B}"/>
              </a:ext>
            </a:extLst>
          </p:cNvPr>
          <p:cNvSpPr/>
          <p:nvPr/>
        </p:nvSpPr>
        <p:spPr>
          <a:xfrm>
            <a:off x="7047971" y="272203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38D30B-5AE1-4B70-8788-301BFBB3452B}"/>
              </a:ext>
            </a:extLst>
          </p:cNvPr>
          <p:cNvSpPr/>
          <p:nvPr/>
        </p:nvSpPr>
        <p:spPr>
          <a:xfrm>
            <a:off x="9395883" y="2710393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A50BB5-BBC0-44A9-BC94-8132E50A3A67}"/>
              </a:ext>
            </a:extLst>
          </p:cNvPr>
          <p:cNvSpPr/>
          <p:nvPr/>
        </p:nvSpPr>
        <p:spPr>
          <a:xfrm>
            <a:off x="4758569" y="442615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CB89FE-505B-4A4A-A97B-3F717F5C9DD8}"/>
              </a:ext>
            </a:extLst>
          </p:cNvPr>
          <p:cNvSpPr/>
          <p:nvPr/>
        </p:nvSpPr>
        <p:spPr>
          <a:xfrm>
            <a:off x="7048425" y="4429027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20CB23-A6A5-4DFE-9076-CEF74A042154}"/>
              </a:ext>
            </a:extLst>
          </p:cNvPr>
          <p:cNvSpPr/>
          <p:nvPr/>
        </p:nvSpPr>
        <p:spPr>
          <a:xfrm>
            <a:off x="9410397" y="4397126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795FFA-744D-40B9-BFFB-A7003BF927CF}"/>
              </a:ext>
            </a:extLst>
          </p:cNvPr>
          <p:cNvSpPr/>
          <p:nvPr/>
        </p:nvSpPr>
        <p:spPr>
          <a:xfrm>
            <a:off x="4611868" y="6338155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D6334D-560A-4E8A-8499-430B32796358}"/>
              </a:ext>
            </a:extLst>
          </p:cNvPr>
          <p:cNvSpPr/>
          <p:nvPr/>
        </p:nvSpPr>
        <p:spPr>
          <a:xfrm>
            <a:off x="6997156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575B7A-1C97-4FDE-8D50-B892401F2C32}"/>
              </a:ext>
            </a:extLst>
          </p:cNvPr>
          <p:cNvSpPr/>
          <p:nvPr/>
        </p:nvSpPr>
        <p:spPr>
          <a:xfrm>
            <a:off x="9430362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25D22-823D-4CCE-9DF5-82A361CDC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651695"/>
            <a:ext cx="10220500" cy="3535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9EC120-FEF7-4E32-8191-7A72F9D6445C}"/>
              </a:ext>
            </a:extLst>
          </p:cNvPr>
          <p:cNvSpPr/>
          <p:nvPr/>
        </p:nvSpPr>
        <p:spPr>
          <a:xfrm>
            <a:off x="5123543" y="3206952"/>
            <a:ext cx="696686" cy="711905"/>
          </a:xfrm>
          <a:prstGeom prst="rect">
            <a:avLst/>
          </a:prstGeom>
          <a:solidFill>
            <a:srgbClr val="4D9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F24C61-7134-4DB3-906F-896659630910}"/>
              </a:ext>
            </a:extLst>
          </p:cNvPr>
          <p:cNvSpPr/>
          <p:nvPr/>
        </p:nvSpPr>
        <p:spPr>
          <a:xfrm>
            <a:off x="6727372" y="3131103"/>
            <a:ext cx="696686" cy="711905"/>
          </a:xfrm>
          <a:prstGeom prst="rect">
            <a:avLst/>
          </a:prstGeom>
          <a:solidFill>
            <a:srgbClr val="EDA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16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52A01F-E13A-42A4-A96D-22D07161F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380" y="1537778"/>
            <a:ext cx="7087291" cy="5119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908A8-8AE8-4512-A245-D242328018B0}"/>
              </a:ext>
            </a:extLst>
          </p:cNvPr>
          <p:cNvSpPr/>
          <p:nvPr/>
        </p:nvSpPr>
        <p:spPr>
          <a:xfrm>
            <a:off x="6297650" y="3467840"/>
            <a:ext cx="32413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B06D2B-07FA-4D3D-8D85-04A42876D096}"/>
              </a:ext>
            </a:extLst>
          </p:cNvPr>
          <p:cNvGrpSpPr/>
          <p:nvPr/>
        </p:nvGrpSpPr>
        <p:grpSpPr>
          <a:xfrm>
            <a:off x="8588770" y="3474825"/>
            <a:ext cx="456640" cy="282470"/>
            <a:chOff x="11099287" y="4476750"/>
            <a:chExt cx="456640" cy="2824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347E53-AFC5-4C5F-B121-A3442818B960}"/>
                </a:ext>
              </a:extLst>
            </p:cNvPr>
            <p:cNvSpPr/>
            <p:nvPr/>
          </p:nvSpPr>
          <p:spPr>
            <a:xfrm>
              <a:off x="11182350" y="4476750"/>
              <a:ext cx="290514" cy="282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AD2DB4-3C6B-4886-9BA4-C52747D2D6F9}"/>
                </a:ext>
              </a:extLst>
            </p:cNvPr>
            <p:cNvSpPr/>
            <p:nvPr/>
          </p:nvSpPr>
          <p:spPr>
            <a:xfrm>
              <a:off x="11099287" y="4476750"/>
              <a:ext cx="456640" cy="2824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8BBD92-E3F9-47B1-AD9C-F791020C570D}"/>
              </a:ext>
            </a:extLst>
          </p:cNvPr>
          <p:cNvSpPr/>
          <p:nvPr/>
        </p:nvSpPr>
        <p:spPr>
          <a:xfrm>
            <a:off x="3975101" y="6149569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F762C9-B453-4580-945A-A69419A8DF7B}"/>
              </a:ext>
            </a:extLst>
          </p:cNvPr>
          <p:cNvSpPr/>
          <p:nvPr/>
        </p:nvSpPr>
        <p:spPr>
          <a:xfrm>
            <a:off x="6297650" y="6157565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E2C7BF-C88D-4BBB-8A00-89254D6AA122}"/>
              </a:ext>
            </a:extLst>
          </p:cNvPr>
          <p:cNvSpPr/>
          <p:nvPr/>
        </p:nvSpPr>
        <p:spPr>
          <a:xfrm>
            <a:off x="8688500" y="6159946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074F8C-CA56-4A2A-BD8D-53448D9CD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611" y="2716763"/>
            <a:ext cx="9329966" cy="34056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0074FE-1132-4763-BDF1-FC93C7AC2C63}"/>
              </a:ext>
            </a:extLst>
          </p:cNvPr>
          <p:cNvSpPr/>
          <p:nvPr/>
        </p:nvSpPr>
        <p:spPr>
          <a:xfrm>
            <a:off x="4413451" y="3563853"/>
            <a:ext cx="488749" cy="74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5C2063-C4B3-497B-8C37-7FD20F7F039C}"/>
              </a:ext>
            </a:extLst>
          </p:cNvPr>
          <p:cNvSpPr/>
          <p:nvPr/>
        </p:nvSpPr>
        <p:spPr>
          <a:xfrm>
            <a:off x="6172594" y="3608303"/>
            <a:ext cx="488749" cy="74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1" y="1915180"/>
            <a:ext cx="3272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củ cà rốt đã tô màu?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BB007A-D961-4D4D-A73A-546AF2686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152" y="936900"/>
            <a:ext cx="6361292" cy="5768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396B078-D9F0-4965-95BE-FC538E51EE70}"/>
              </a:ext>
            </a:extLst>
          </p:cNvPr>
          <p:cNvSpPr/>
          <p:nvPr/>
        </p:nvSpPr>
        <p:spPr>
          <a:xfrm>
            <a:off x="10986022" y="1128422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CDD0F3-B3B1-4B5C-8D1C-F4B0878A9312}"/>
              </a:ext>
            </a:extLst>
          </p:cNvPr>
          <p:cNvSpPr/>
          <p:nvPr/>
        </p:nvSpPr>
        <p:spPr>
          <a:xfrm>
            <a:off x="10986022" y="2079269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D04556-A8F3-4048-8CC3-8E5129C9CE32}"/>
              </a:ext>
            </a:extLst>
          </p:cNvPr>
          <p:cNvSpPr/>
          <p:nvPr/>
        </p:nvSpPr>
        <p:spPr>
          <a:xfrm>
            <a:off x="10986022" y="3030116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CA2ADC-0F6B-48FE-8072-8143C6CE18B6}"/>
              </a:ext>
            </a:extLst>
          </p:cNvPr>
          <p:cNvSpPr/>
          <p:nvPr/>
        </p:nvSpPr>
        <p:spPr>
          <a:xfrm>
            <a:off x="10986022" y="3980963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8622DF1-C299-488D-BAF4-296907AE36A5}"/>
              </a:ext>
            </a:extLst>
          </p:cNvPr>
          <p:cNvSpPr/>
          <p:nvPr/>
        </p:nvSpPr>
        <p:spPr>
          <a:xfrm>
            <a:off x="10986022" y="4931810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F1E36D-41C8-4407-9A8C-B5F97E44D4A6}"/>
              </a:ext>
            </a:extLst>
          </p:cNvPr>
          <p:cNvSpPr/>
          <p:nvPr/>
        </p:nvSpPr>
        <p:spPr>
          <a:xfrm>
            <a:off x="10986022" y="5882659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con gà ghi số 2?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BC02B8-DDE8-4219-929C-AE60F9BB4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266" y="2619453"/>
            <a:ext cx="7823719" cy="36002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B10908-8B54-44F2-A616-17062DFEE81F}"/>
              </a:ext>
            </a:extLst>
          </p:cNvPr>
          <p:cNvSpPr/>
          <p:nvPr/>
        </p:nvSpPr>
        <p:spPr>
          <a:xfrm>
            <a:off x="2508511" y="3648259"/>
            <a:ext cx="2571489" cy="2571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5EBEC7-9195-4901-9DB6-63D1199FC24F}"/>
              </a:ext>
            </a:extLst>
          </p:cNvPr>
          <p:cNvSpPr/>
          <p:nvPr/>
        </p:nvSpPr>
        <p:spPr>
          <a:xfrm>
            <a:off x="6057253" y="4746171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362D407-A1D9-4B78-9ECF-1006306FF89B}"/>
              </a:ext>
            </a:extLst>
          </p:cNvPr>
          <p:cNvSpPr/>
          <p:nvPr/>
        </p:nvSpPr>
        <p:spPr>
          <a:xfrm>
            <a:off x="7019994" y="3491853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9238B-C546-45E0-B9DD-39FB52AAA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311" y="542653"/>
            <a:ext cx="7566742" cy="5983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4393AEE-5A92-47AE-BB1F-0C441B47DC8D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93DF-B54A-4AC1-B5DC-9583090DE5A5}"/>
              </a:ext>
            </a:extLst>
          </p:cNvPr>
          <p:cNvSpPr txBox="1"/>
          <p:nvPr/>
        </p:nvSpPr>
        <p:spPr>
          <a:xfrm>
            <a:off x="1101090" y="178183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số thích hợp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9DDC107-CEB0-4642-86B2-B48A53D83B18}"/>
              </a:ext>
            </a:extLst>
          </p:cNvPr>
          <p:cNvSpPr/>
          <p:nvPr/>
        </p:nvSpPr>
        <p:spPr>
          <a:xfrm>
            <a:off x="11466162" y="827965"/>
            <a:ext cx="379086" cy="357505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30B334-BE66-4E77-8E52-D5267D4FCB82}"/>
              </a:ext>
            </a:extLst>
          </p:cNvPr>
          <p:cNvSpPr/>
          <p:nvPr/>
        </p:nvSpPr>
        <p:spPr>
          <a:xfrm>
            <a:off x="4849823" y="3723083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89FCE7E-51DD-42CD-A6FD-461BAD1B3222}"/>
              </a:ext>
            </a:extLst>
          </p:cNvPr>
          <p:cNvSpPr/>
          <p:nvPr/>
        </p:nvSpPr>
        <p:spPr>
          <a:xfrm>
            <a:off x="11424098" y="3019070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8E57754-8BC7-46BA-A931-DA4FB084A321}"/>
              </a:ext>
            </a:extLst>
          </p:cNvPr>
          <p:cNvSpPr/>
          <p:nvPr/>
        </p:nvSpPr>
        <p:spPr>
          <a:xfrm>
            <a:off x="4817093" y="5812756"/>
            <a:ext cx="345169" cy="355841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190E642-2F52-4AB4-B0F9-93B3EC32C1F2}"/>
              </a:ext>
            </a:extLst>
          </p:cNvPr>
          <p:cNvSpPr/>
          <p:nvPr/>
        </p:nvSpPr>
        <p:spPr>
          <a:xfrm>
            <a:off x="11078929" y="5540415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E4E50C-21B6-4111-B5F7-09FC946CB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32" y="2786769"/>
            <a:ext cx="8614257" cy="1720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AE3B4A-92CB-4E0B-8CAA-1B8A7A817F9C}"/>
              </a:ext>
            </a:extLst>
          </p:cNvPr>
          <p:cNvSpPr txBox="1"/>
          <p:nvPr/>
        </p:nvSpPr>
        <p:spPr>
          <a:xfrm>
            <a:off x="1101090" y="2264255"/>
            <a:ext cx="3978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thùng lên xe để: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CBBF3B3-3AAD-4721-A346-4BFC36551441}"/>
              </a:ext>
            </a:extLst>
          </p:cNvPr>
          <p:cNvSpPr/>
          <p:nvPr/>
        </p:nvSpPr>
        <p:spPr>
          <a:xfrm>
            <a:off x="6522355" y="3772736"/>
            <a:ext cx="1054101" cy="7347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21FCB-79FC-484B-B2FD-4DBCDB089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48" y="4768275"/>
            <a:ext cx="8479938" cy="18647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4838B3B-B1B8-41D7-A639-0879DE33463F}"/>
              </a:ext>
            </a:extLst>
          </p:cNvPr>
          <p:cNvSpPr/>
          <p:nvPr/>
        </p:nvSpPr>
        <p:spPr>
          <a:xfrm>
            <a:off x="8053613" y="5762171"/>
            <a:ext cx="1856873" cy="87085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6C13CB-B66E-47E1-9650-DF304EE4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718" y="1883430"/>
            <a:ext cx="10160457" cy="4609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9EC58B-C3E1-4CE2-A469-6AC6AC091AEA}"/>
              </a:ext>
            </a:extLst>
          </p:cNvPr>
          <p:cNvSpPr/>
          <p:nvPr/>
        </p:nvSpPr>
        <p:spPr>
          <a:xfrm>
            <a:off x="586813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D4033F-D64D-4C98-A283-0C8F9118A756}"/>
              </a:ext>
            </a:extLst>
          </p:cNvPr>
          <p:cNvSpPr/>
          <p:nvPr/>
        </p:nvSpPr>
        <p:spPr>
          <a:xfrm>
            <a:off x="794458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1A8E3D-22CE-4108-BDB4-B2B10C0BA241}"/>
              </a:ext>
            </a:extLst>
          </p:cNvPr>
          <p:cNvSpPr/>
          <p:nvPr/>
        </p:nvSpPr>
        <p:spPr>
          <a:xfrm>
            <a:off x="6058683" y="44605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7F82B4-ADD8-491A-A844-7EDA4D415B50}"/>
              </a:ext>
            </a:extLst>
          </p:cNvPr>
          <p:cNvSpPr/>
          <p:nvPr/>
        </p:nvSpPr>
        <p:spPr>
          <a:xfrm>
            <a:off x="8172450" y="44097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48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578576" y="15729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E975-CD4E-49BF-8067-822E05B5344E}"/>
              </a:ext>
            </a:extLst>
          </p:cNvPr>
          <p:cNvSpPr txBox="1"/>
          <p:nvPr/>
        </p:nvSpPr>
        <p:spPr>
          <a:xfrm>
            <a:off x="1101090" y="15722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88B096-E251-4C9A-B2E7-3233FE05E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803" y="1561015"/>
            <a:ext cx="8315042" cy="5031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025FDC-56B3-4D77-91EA-2562CF6AB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89" y="2271458"/>
            <a:ext cx="1507988" cy="1340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EC383-F38B-422B-AE55-7B36C2A82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52" y="3698996"/>
            <a:ext cx="1575010" cy="1399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F5DC50-7DE2-46EB-BFB2-FFF684215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421" y="5272538"/>
            <a:ext cx="1306923" cy="1466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249F8B-3500-4D4E-99B7-C1CE9095E670}"/>
              </a:ext>
            </a:extLst>
          </p:cNvPr>
          <p:cNvSpPr/>
          <p:nvPr/>
        </p:nvSpPr>
        <p:spPr>
          <a:xfrm>
            <a:off x="1111100" y="3164511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9E8C5E-93BA-48A7-94AB-4753E3D91D49}"/>
              </a:ext>
            </a:extLst>
          </p:cNvPr>
          <p:cNvSpPr/>
          <p:nvPr/>
        </p:nvSpPr>
        <p:spPr>
          <a:xfrm>
            <a:off x="1158550" y="3921700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71C373-FDF9-4CAB-A7A2-54F886A7B142}"/>
              </a:ext>
            </a:extLst>
          </p:cNvPr>
          <p:cNvSpPr/>
          <p:nvPr/>
        </p:nvSpPr>
        <p:spPr>
          <a:xfrm>
            <a:off x="1155200" y="4659839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121D29-158E-4720-8141-20C4E860675A}"/>
              </a:ext>
            </a:extLst>
          </p:cNvPr>
          <p:cNvSpPr/>
          <p:nvPr/>
        </p:nvSpPr>
        <p:spPr>
          <a:xfrm>
            <a:off x="1196513" y="55480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1AA746-3AB6-448C-A45E-A6FE77131633}"/>
              </a:ext>
            </a:extLst>
          </p:cNvPr>
          <p:cNvSpPr/>
          <p:nvPr/>
        </p:nvSpPr>
        <p:spPr>
          <a:xfrm>
            <a:off x="1196513" y="62973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310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4BD8D-DAEC-4287-876B-9E5828FFF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065"/>
          <a:stretch/>
        </p:blipFill>
        <p:spPr>
          <a:xfrm>
            <a:off x="-43012" y="1709935"/>
            <a:ext cx="4361011" cy="10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A5FF68-72C6-4AC8-BB44-055B6ABA5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21"/>
          <a:stretch/>
        </p:blipFill>
        <p:spPr>
          <a:xfrm>
            <a:off x="-26079" y="3539717"/>
            <a:ext cx="4361011" cy="114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18DCF-DE6B-4F68-A957-41382AB33A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109"/>
          <a:stretch/>
        </p:blipFill>
        <p:spPr>
          <a:xfrm>
            <a:off x="-50419" y="5273050"/>
            <a:ext cx="4351487" cy="11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EA48FC-8827-44D3-A474-3B19AFE228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130"/>
          <a:stretch/>
        </p:blipFill>
        <p:spPr>
          <a:xfrm>
            <a:off x="6372187" y="1531663"/>
            <a:ext cx="4191680" cy="1190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7DF2E6-E2E6-4D56-A417-E05C8A16C0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727"/>
          <a:stretch/>
        </p:blipFill>
        <p:spPr>
          <a:xfrm>
            <a:off x="6466094" y="3443798"/>
            <a:ext cx="4003865" cy="11809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FF7E4F-0CE3-403E-9D1D-9E5A7D8B85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3651"/>
          <a:stretch/>
        </p:blipFill>
        <p:spPr>
          <a:xfrm>
            <a:off x="6372187" y="5346409"/>
            <a:ext cx="4003865" cy="12761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ED5F08-025F-4B95-8743-A98FFD9D1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66"/>
          <a:stretch/>
        </p:blipFill>
        <p:spPr>
          <a:xfrm>
            <a:off x="4282352" y="1885748"/>
            <a:ext cx="1813648" cy="8813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EEC25E-C397-4F1F-99A1-FC74FCB26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66"/>
          <a:stretch/>
        </p:blipFill>
        <p:spPr>
          <a:xfrm>
            <a:off x="4282352" y="3671961"/>
            <a:ext cx="1813648" cy="952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BDEB92-902C-454A-B70E-931E3D2881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623"/>
          <a:stretch/>
        </p:blipFill>
        <p:spPr>
          <a:xfrm>
            <a:off x="4180753" y="5309729"/>
            <a:ext cx="2041391" cy="1117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51F3F4-A39A-4686-BB43-ABCDCB350F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63"/>
          <a:stretch/>
        </p:blipFill>
        <p:spPr>
          <a:xfrm>
            <a:off x="10262654" y="1650154"/>
            <a:ext cx="1742391" cy="9534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1A1D52-8A91-4835-9AF7-F79EAD107D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562"/>
          <a:stretch/>
        </p:blipFill>
        <p:spPr>
          <a:xfrm>
            <a:off x="10376052" y="3639142"/>
            <a:ext cx="1742391" cy="9440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5C84365-3553-4709-B627-7794AD9675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797"/>
          <a:stretch/>
        </p:blipFill>
        <p:spPr>
          <a:xfrm>
            <a:off x="10213937" y="5500151"/>
            <a:ext cx="1978063" cy="10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883" y="2724778"/>
            <a:ext cx="9956234" cy="14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11_0">
            <a:hlinkClick r:id="" action="ppaction://media"/>
            <a:extLst>
              <a:ext uri="{FF2B5EF4-FFF2-40B4-BE49-F238E27FC236}">
                <a16:creationId xmlns:a16="http://schemas.microsoft.com/office/drawing/2014/main" id="{28DF113C-4697-4C85-96F9-F4BB511D7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5" r="67603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46_1">
            <a:hlinkClick r:id="" action="ppaction://media"/>
            <a:extLst>
              <a:ext uri="{FF2B5EF4-FFF2-40B4-BE49-F238E27FC236}">
                <a16:creationId xmlns:a16="http://schemas.microsoft.com/office/drawing/2014/main" id="{CFFCE65F-7B44-4363-BF21-782FF633C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20" r="5063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01_2">
            <a:hlinkClick r:id="" action="ppaction://media"/>
            <a:extLst>
              <a:ext uri="{FF2B5EF4-FFF2-40B4-BE49-F238E27FC236}">
                <a16:creationId xmlns:a16="http://schemas.microsoft.com/office/drawing/2014/main" id="{FA6396EF-38E3-4CA2-9D8C-D2BC7843F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3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15_3">
            <a:hlinkClick r:id="" action="ppaction://media"/>
            <a:extLst>
              <a:ext uri="{FF2B5EF4-FFF2-40B4-BE49-F238E27FC236}">
                <a16:creationId xmlns:a16="http://schemas.microsoft.com/office/drawing/2014/main" id="{374E871E-54BC-48A7-A447-9884C26C4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13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03" r="16455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26_4">
            <a:hlinkClick r:id="" action="ppaction://media"/>
            <a:extLst>
              <a:ext uri="{FF2B5EF4-FFF2-40B4-BE49-F238E27FC236}">
                <a16:creationId xmlns:a16="http://schemas.microsoft.com/office/drawing/2014/main" id="{20D9D741-D2A6-4A19-B441-7B4201C19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30" r="12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53_5">
            <a:hlinkClick r:id="" action="ppaction://media"/>
            <a:extLst>
              <a:ext uri="{FF2B5EF4-FFF2-40B4-BE49-F238E27FC236}">
                <a16:creationId xmlns:a16="http://schemas.microsoft.com/office/drawing/2014/main" id="{7C1928B4-7EBB-4448-826E-8DD6E36E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21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138</Words>
  <Application>Microsoft Office PowerPoint</Application>
  <PresentationFormat>Widescreen</PresentationFormat>
  <Paragraphs>71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Trieu Thi Ta</cp:lastModifiedBy>
  <cp:revision>48</cp:revision>
  <dcterms:created xsi:type="dcterms:W3CDTF">2020-08-20T03:35:56Z</dcterms:created>
  <dcterms:modified xsi:type="dcterms:W3CDTF">2022-09-06T11:24:39Z</dcterms:modified>
</cp:coreProperties>
</file>