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1" r:id="rId5"/>
    <p:sldMasterId id="2147483734" r:id="rId6"/>
    <p:sldMasterId id="2147483747" r:id="rId7"/>
    <p:sldMasterId id="2147483759" r:id="rId8"/>
    <p:sldMasterId id="2147483771" r:id="rId9"/>
    <p:sldMasterId id="2147483783" r:id="rId10"/>
    <p:sldMasterId id="2147483807" r:id="rId11"/>
  </p:sldMasterIdLst>
  <p:notesMasterIdLst>
    <p:notesMasterId r:id="rId35"/>
  </p:notesMasterIdLst>
  <p:sldIdLst>
    <p:sldId id="285" r:id="rId12"/>
    <p:sldId id="287" r:id="rId13"/>
    <p:sldId id="284" r:id="rId14"/>
    <p:sldId id="259" r:id="rId15"/>
    <p:sldId id="291" r:id="rId16"/>
    <p:sldId id="260" r:id="rId17"/>
    <p:sldId id="293" r:id="rId18"/>
    <p:sldId id="262" r:id="rId19"/>
    <p:sldId id="289" r:id="rId20"/>
    <p:sldId id="265" r:id="rId21"/>
    <p:sldId id="295" r:id="rId22"/>
    <p:sldId id="297" r:id="rId23"/>
    <p:sldId id="299" r:id="rId24"/>
    <p:sldId id="301" r:id="rId25"/>
    <p:sldId id="303" r:id="rId26"/>
    <p:sldId id="305" r:id="rId27"/>
    <p:sldId id="307" r:id="rId28"/>
    <p:sldId id="309" r:id="rId29"/>
    <p:sldId id="313" r:id="rId30"/>
    <p:sldId id="317" r:id="rId31"/>
    <p:sldId id="319" r:id="rId32"/>
    <p:sldId id="315" r:id="rId33"/>
    <p:sldId id="32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20:21:03.222" idx="1">
    <p:pos x="3753" y="1527"/>
    <p:text>GAME ĐƯỢC CHIA SẺ MIỄN PHÍ BỞI NK POWERSKILLS, CẤM BUỒN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20:21:03.222" idx="1">
    <p:pos x="3753" y="1527"/>
    <p:text>GAME ĐƯỢC CHIA SẺ MIỄN PHÍ BỞI NK POWERSKILLS, CẤM BUỒN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20:21:03.222" idx="1">
    <p:pos x="3753" y="1527"/>
    <p:text>GAME ĐƯỢC CHIA SẺ MIỄN PHÍ BỞI NK POWERSKILLS, CẤM BUỒN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20:21:03.222" idx="1">
    <p:pos x="3753" y="1527"/>
    <p:text>GAME ĐƯỢC CHIA SẺ MIỄN PHÍ BỞI NK POWERSKILLS, CẤM BUỒN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3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8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471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5971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056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625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20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2628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343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362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813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7001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1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1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755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770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376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8409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086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3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232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232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48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768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951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2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7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95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568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522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06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7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59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21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543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08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58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99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943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659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206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227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374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52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798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33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863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7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90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75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0066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686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912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9669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084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678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9750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841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92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36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633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9257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4005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5970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5808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0410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09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975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1017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26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112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9158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684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1795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5169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512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870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6355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979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6353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4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84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1951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961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107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259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03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0945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71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94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9512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3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24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963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229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81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4720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729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641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472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2482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786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8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91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5005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767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107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4645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452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31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7121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2426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98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50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4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2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3313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03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08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48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88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9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svg"/><Relationship Id="rId5" Type="http://schemas.openxmlformats.org/officeDocument/2006/relationships/image" Target="../media/image36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8.png"/><Relationship Id="rId5" Type="http://schemas.openxmlformats.org/officeDocument/2006/relationships/image" Target="../media/image16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6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0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0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0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0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4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3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0.xml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slide" Target="slide8.xml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slide" Target="slide6.xml"/><Relationship Id="rId1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0.xml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slide" Target="slide8.xml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slide" Target="slide6.xml"/><Relationship Id="rId14" Type="http://schemas.openxmlformats.org/officeDocument/2006/relationships/comments" Target="../comments/commen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slide" Target="slide1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0.xml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slide" Target="slide8.xml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slide" Target="slide6.xml"/><Relationship Id="rId14" Type="http://schemas.openxmlformats.org/officeDocument/2006/relationships/comments" Target="../comments/commen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slide" Target="slide1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7.wdp"/><Relationship Id="rId18" Type="http://schemas.openxmlformats.org/officeDocument/2006/relationships/slide" Target="slide8.xml"/><Relationship Id="rId26" Type="http://schemas.openxmlformats.org/officeDocument/2006/relationships/slide" Target="slide10.xml"/><Relationship Id="rId3" Type="http://schemas.openxmlformats.org/officeDocument/2006/relationships/image" Target="../media/image6.png"/><Relationship Id="rId21" Type="http://schemas.microsoft.com/office/2007/relationships/hdphoto" Target="../media/hdphoto8.wdp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openxmlformats.org/officeDocument/2006/relationships/image" Target="../media/image10.png"/><Relationship Id="rId25" Type="http://schemas.microsoft.com/office/2007/relationships/hdphoto" Target="../media/hdphoto9.wdp"/><Relationship Id="rId2" Type="http://schemas.openxmlformats.org/officeDocument/2006/relationships/audio" Target="../media/audio2.wav"/><Relationship Id="rId16" Type="http://schemas.openxmlformats.org/officeDocument/2006/relationships/slide" Target="slide6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6.wdp"/><Relationship Id="rId24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5.wdp"/><Relationship Id="rId14" Type="http://schemas.openxmlformats.org/officeDocument/2006/relationships/slide" Target="slide4.xml"/><Relationship Id="rId22" Type="http://schemas.openxmlformats.org/officeDocument/2006/relationships/hyperlink" Target="https://www.facebook.com/nkpowerskills" TargetMode="External"/><Relationship Id="rId27" Type="http://schemas.openxmlformats.org/officeDocument/2006/relationships/comments" Target="../comments/commen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12192000" cy="6977168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2595048" y="2163445"/>
            <a:ext cx="7000634" cy="76944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all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 LỚP </a:t>
            </a:r>
            <a:r>
              <a:rPr kumimoji="0" lang="en-US" sz="4400" b="1" i="0" u="none" strike="noStrike" kern="0" cap="all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4A1 </a:t>
            </a:r>
            <a:endParaRPr kumimoji="0" lang="en-US" altLang="en-US" sz="4400" b="1" i="0" u="none" strike="noStrike" kern="0" cap="all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6890" y="3474720"/>
            <a:ext cx="62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NGUYỄN THỊ HƯỜNG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35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0CB3A0-F86D-4969-BF2E-620359097C76}"/>
              </a:ext>
            </a:extLst>
          </p:cNvPr>
          <p:cNvSpPr/>
          <p:nvPr/>
        </p:nvSpPr>
        <p:spPr>
          <a:xfrm>
            <a:off x="641684" y="2261937"/>
            <a:ext cx="11085096" cy="2919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10386"/>
              </a:avLst>
            </a:prstTxWarp>
            <a:spAutoFit/>
          </a:bodyPr>
          <a:lstStyle/>
          <a:p>
            <a:pPr algn="ctr"/>
            <a:endParaRPr lang="en-US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 4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Tổ chức hoạt động vận dụng - sáng tạo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6F9C1-7504-4F23-B2FA-FAE4B508547C}"/>
              </a:ext>
            </a:extLst>
          </p:cNvPr>
          <p:cNvSpPr txBox="1"/>
          <p:nvPr/>
        </p:nvSpPr>
        <p:spPr>
          <a:xfrm>
            <a:off x="3305175" y="85725"/>
            <a:ext cx="504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HĐGD ÂM NHẠC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380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7F07CF6E-0AFF-CBC8-DFB8-CC9C9344F8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68277" y="4649992"/>
            <a:ext cx="2302934" cy="2444962"/>
          </a:xfrm>
          <a:prstGeom prst="rect">
            <a:avLst/>
          </a:prstGeom>
        </p:spPr>
      </p:pic>
      <p:sp>
        <p:nvSpPr>
          <p:cNvPr id="7" name="Rectangles 3">
            <a:extLst>
              <a:ext uri="{FF2B5EF4-FFF2-40B4-BE49-F238E27FC236}">
                <a16:creationId xmlns:a16="http://schemas.microsoft.com/office/drawing/2014/main" id="{F2FEA2AF-B00C-D13F-8A80-D630B408F4B1}"/>
              </a:ext>
            </a:extLst>
          </p:cNvPr>
          <p:cNvSpPr/>
          <p:nvPr/>
        </p:nvSpPr>
        <p:spPr>
          <a:xfrm>
            <a:off x="1235251" y="174171"/>
            <a:ext cx="1037617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</a:t>
            </a:r>
            <a:r>
              <a:rPr kumimoji="0" lang="vi-VN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đọc tên các nốt nhạc nằm trên dòng, </a:t>
            </a:r>
            <a:endParaRPr kumimoji="0" lang="en-US" altLang="en-US" sz="2800" b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vi-VN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nhạc nằm trong khe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732BE60-21ED-7F1A-4FB3-07065F2F7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7846"/>
            <a:ext cx="1298223" cy="82172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F35A0A-205E-3957-EF7B-A68190A084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6756" y="6553200"/>
            <a:ext cx="7315200" cy="30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8447FC-2E18-1DED-E207-FEA23D6863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50178" y="6559742"/>
            <a:ext cx="7315200" cy="3048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2AE757E-A62A-2FED-6635-DB533B126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978" y="2295683"/>
            <a:ext cx="12090400" cy="1828456"/>
          </a:xfrm>
          <a:prstGeom prst="rect">
            <a:avLst/>
          </a:prstGeom>
        </p:spPr>
      </p:pic>
      <p:sp>
        <p:nvSpPr>
          <p:cNvPr id="13" name="Rectangles 3">
            <a:extLst>
              <a:ext uri="{FF2B5EF4-FFF2-40B4-BE49-F238E27FC236}">
                <a16:creationId xmlns:a16="http://schemas.microsoft.com/office/drawing/2014/main" id="{9D991722-7ADF-53F1-8155-96AF2BCF0D67}"/>
              </a:ext>
            </a:extLst>
          </p:cNvPr>
          <p:cNvSpPr/>
          <p:nvPr/>
        </p:nvSpPr>
        <p:spPr>
          <a:xfrm>
            <a:off x="1298223" y="3660579"/>
            <a:ext cx="1054382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ĐÔ       MI       SON      LA        MI      SON       LA        SI         LA       PHA     RÊ       ĐÔ</a:t>
            </a:r>
          </a:p>
        </p:txBody>
      </p:sp>
    </p:spTree>
    <p:extLst>
      <p:ext uri="{BB962C8B-B14F-4D97-AF65-F5344CB8AC3E}">
        <p14:creationId xmlns:p14="http://schemas.microsoft.com/office/powerpoint/2010/main" val="21920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4732BE60-21ED-7F1A-4FB3-07065F2F7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7846"/>
            <a:ext cx="1298223" cy="82172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F35A0A-205E-3957-EF7B-A68190A084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756" y="6553200"/>
            <a:ext cx="7315200" cy="30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8447FC-2E18-1DED-E207-FEA23D686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50178" y="6559742"/>
            <a:ext cx="7315200" cy="3048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990114B-740F-6ECC-89BB-7A214BA16B77}"/>
              </a:ext>
            </a:extLst>
          </p:cNvPr>
          <p:cNvSpPr txBox="1"/>
          <p:nvPr/>
        </p:nvSpPr>
        <p:spPr>
          <a:xfrm>
            <a:off x="1690256" y="107721"/>
            <a:ext cx="7489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 và đọc tên các nốt nhạc nằm trên dòng, các nốt nhạc nằm trong khe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A89FA72-795D-3E71-66A4-0DF2505F6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29" y="2921049"/>
            <a:ext cx="10196819" cy="128433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7C82761-674B-6A14-44C2-F0C1BAC01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929" y="4931344"/>
            <a:ext cx="10299957" cy="1234316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0718DCC1-3D51-7E32-CD7D-9D10769673B1}"/>
              </a:ext>
            </a:extLst>
          </p:cNvPr>
          <p:cNvSpPr txBox="1"/>
          <p:nvPr/>
        </p:nvSpPr>
        <p:spPr>
          <a:xfrm>
            <a:off x="649111" y="2315039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EE391DC-2F76-8472-6CA8-EBC2EBBC06BF}"/>
              </a:ext>
            </a:extLst>
          </p:cNvPr>
          <p:cNvSpPr txBox="1"/>
          <p:nvPr/>
        </p:nvSpPr>
        <p:spPr>
          <a:xfrm>
            <a:off x="649110" y="4190313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9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1"/>
      <p:bldP spid="14" grpId="2"/>
      <p:bldP spid="15" grpId="1"/>
      <p:bldP spid="1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3">
            <a:extLst>
              <a:ext uri="{FF2B5EF4-FFF2-40B4-BE49-F238E27FC236}">
                <a16:creationId xmlns:a16="http://schemas.microsoft.com/office/drawing/2014/main" id="{F2FEA2AF-B00C-D13F-8A80-D630B408F4B1}"/>
              </a:ext>
            </a:extLst>
          </p:cNvPr>
          <p:cNvSpPr/>
          <p:nvPr/>
        </p:nvSpPr>
        <p:spPr>
          <a:xfrm>
            <a:off x="1235251" y="1088442"/>
            <a:ext cx="972149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vi-VN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làm hai </a:t>
            </a:r>
            <a:r>
              <a:rPr kumimoji="0" lang="vi-VN" altLang="en-US" sz="3600" b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vi-VN" altLang="en-US" sz="36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732BE60-21ED-7F1A-4FB3-07065F2F7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7846"/>
            <a:ext cx="1298223" cy="82172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F35A0A-205E-3957-EF7B-A68190A084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756" y="6553200"/>
            <a:ext cx="7315200" cy="30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8447FC-2E18-1DED-E207-FEA23D686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50178" y="6559742"/>
            <a:ext cx="7315200" cy="3048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990114B-740F-6ECC-89BB-7A214BA16B77}"/>
              </a:ext>
            </a:extLst>
          </p:cNvPr>
          <p:cNvSpPr txBox="1"/>
          <p:nvPr/>
        </p:nvSpPr>
        <p:spPr>
          <a:xfrm>
            <a:off x="2253730" y="107721"/>
            <a:ext cx="692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Ai nhanh hơn ”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0718DCC1-3D51-7E32-CD7D-9D10769673B1}"/>
              </a:ext>
            </a:extLst>
          </p:cNvPr>
          <p:cNvSpPr txBox="1"/>
          <p:nvPr/>
        </p:nvSpPr>
        <p:spPr>
          <a:xfrm>
            <a:off x="1944914" y="2315039"/>
            <a:ext cx="7489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Ghi 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nằm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EE391DC-2F76-8472-6CA8-EBC2EBBC06BF}"/>
              </a:ext>
            </a:extLst>
          </p:cNvPr>
          <p:cNvSpPr txBox="1"/>
          <p:nvPr/>
        </p:nvSpPr>
        <p:spPr>
          <a:xfrm>
            <a:off x="1944914" y="3740727"/>
            <a:ext cx="667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Ghi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nằm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khe</a:t>
            </a:r>
          </a:p>
        </p:txBody>
      </p:sp>
    </p:spTree>
    <p:extLst>
      <p:ext uri="{BB962C8B-B14F-4D97-AF65-F5344CB8AC3E}">
        <p14:creationId xmlns:p14="http://schemas.microsoft.com/office/powerpoint/2010/main" val="137383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" grpId="1"/>
      <p:bldP spid="14" grpId="1"/>
      <p:bldP spid="14" grpId="2"/>
      <p:bldP spid="15" grpId="1"/>
      <p:bldP spid="1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3149715" y="328023"/>
            <a:ext cx="7115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59FD6A8-0E38-0913-F107-AD3A07A92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690" y="1637844"/>
            <a:ext cx="10598887" cy="3081867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3446083" y="952329"/>
            <a:ext cx="486864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 smtClean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735" b="1" i="0" u="none" strike="noStrike" kern="1200" cap="none" spc="0" normalizeH="0" noProof="0" dirty="0" smtClean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ĐỌC NHẠC</a:t>
            </a:r>
            <a:r>
              <a:rPr kumimoji="0" lang="en-US" altLang="en-US" sz="3735" b="1" i="0" u="none" strike="noStrike" kern="1200" cap="none" spc="0" normalizeH="0" baseline="0" noProof="0" dirty="0" smtClean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 1</a:t>
            </a: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3542" y="30946"/>
            <a:ext cx="888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ĐỌC NHẠC BÀI SỐ 1 THEO MỘT TRONG CÁC HÌNH THỨC BIỂU DIỄN ĐÃ HỌC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6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2156178" y="328022"/>
            <a:ext cx="810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ĐỆM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THEO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PHÁCH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59FD6A8-0E38-0913-F107-AD3A07A92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690" y="1637844"/>
            <a:ext cx="10598887" cy="3081867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3446082" y="952329"/>
            <a:ext cx="486864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</a:t>
            </a:r>
            <a:r>
              <a:rPr lang="en-US" altLang="en-US" sz="3735" b="1" dirty="0" smtClean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</a:t>
            </a:r>
            <a:r>
              <a:rPr kumimoji="0" lang="en-US" altLang="en-US" sz="3735" b="1" i="0" u="none" strike="noStrike" kern="1200" cap="none" spc="0" normalizeH="0" baseline="0" noProof="0" dirty="0" smtClean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 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E11E56C5-152C-0923-CBA1-E925872E7E8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8978" y="2923895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6D8CFDDE-6D5A-8C36-67ED-D374DEA4EF5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4148" y="295534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00D84D33-9AEB-5447-E619-BF948B54514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5058" y="2910343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0" name="Content Placeholder 3" descr="mặt phách">
            <a:extLst>
              <a:ext uri="{FF2B5EF4-FFF2-40B4-BE49-F238E27FC236}">
                <a16:creationId xmlns:a16="http://schemas.microsoft.com/office/drawing/2014/main" id="{DE095577-A367-6451-A88D-1A27E7888B3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0982" y="292342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1" name="Content Placeholder 3" descr="mặt phách">
            <a:extLst>
              <a:ext uri="{FF2B5EF4-FFF2-40B4-BE49-F238E27FC236}">
                <a16:creationId xmlns:a16="http://schemas.microsoft.com/office/drawing/2014/main" id="{BC4AB7EB-A6FE-C1A7-2BEC-F947DFD4B81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461" y="290786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2" name="Content Placeholder 3" descr="mặt phách">
            <a:extLst>
              <a:ext uri="{FF2B5EF4-FFF2-40B4-BE49-F238E27FC236}">
                <a16:creationId xmlns:a16="http://schemas.microsoft.com/office/drawing/2014/main" id="{85F60B4B-02DC-3828-503D-AA722EB0654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8217" y="295720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" name="Content Placeholder 3" descr="mặt phách">
            <a:extLst>
              <a:ext uri="{FF2B5EF4-FFF2-40B4-BE49-F238E27FC236}">
                <a16:creationId xmlns:a16="http://schemas.microsoft.com/office/drawing/2014/main" id="{F452752E-182E-E846-A43D-98AACD94924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0298" y="290786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" name="Content Placeholder 3" descr="mặt phách">
            <a:extLst>
              <a:ext uri="{FF2B5EF4-FFF2-40B4-BE49-F238E27FC236}">
                <a16:creationId xmlns:a16="http://schemas.microsoft.com/office/drawing/2014/main" id="{D4E91355-E29B-6E24-89B2-591145705AD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79630" y="2934603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5" name="Content Placeholder 3" descr="mặt phách">
            <a:extLst>
              <a:ext uri="{FF2B5EF4-FFF2-40B4-BE49-F238E27FC236}">
                <a16:creationId xmlns:a16="http://schemas.microsoft.com/office/drawing/2014/main" id="{9902615F-359F-038A-7F96-2D8004EFCC7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501" y="446112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" name="Content Placeholder 3" descr="mặt phách">
            <a:extLst>
              <a:ext uri="{FF2B5EF4-FFF2-40B4-BE49-F238E27FC236}">
                <a16:creationId xmlns:a16="http://schemas.microsoft.com/office/drawing/2014/main" id="{842D0419-74B3-5A3C-144D-8C14A16F677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4562" y="449474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" name="Content Placeholder 3" descr="mặt phách">
            <a:extLst>
              <a:ext uri="{FF2B5EF4-FFF2-40B4-BE49-F238E27FC236}">
                <a16:creationId xmlns:a16="http://schemas.microsoft.com/office/drawing/2014/main" id="{114DFE3C-70E9-564C-0C94-C122D4D2A1A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1574" y="4447952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8" name="Content Placeholder 3" descr="mặt phách">
            <a:extLst>
              <a:ext uri="{FF2B5EF4-FFF2-40B4-BE49-F238E27FC236}">
                <a16:creationId xmlns:a16="http://schemas.microsoft.com/office/drawing/2014/main" id="{1362BEEC-3F56-197F-12E7-C13AAC8EBBB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0463" y="4518314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" name="Content Placeholder 3" descr="mặt phách">
            <a:extLst>
              <a:ext uri="{FF2B5EF4-FFF2-40B4-BE49-F238E27FC236}">
                <a16:creationId xmlns:a16="http://schemas.microsoft.com/office/drawing/2014/main" id="{CC7EAD7C-392C-859E-E3D4-4D3B41DA280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1890" y="449615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" name="Content Placeholder 3" descr="mặt phách">
            <a:extLst>
              <a:ext uri="{FF2B5EF4-FFF2-40B4-BE49-F238E27FC236}">
                <a16:creationId xmlns:a16="http://schemas.microsoft.com/office/drawing/2014/main" id="{7289402C-B546-6C24-9BA6-88446BD0DE7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0604" y="454628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1" name="Content Placeholder 3" descr="mặt phách">
            <a:extLst>
              <a:ext uri="{FF2B5EF4-FFF2-40B4-BE49-F238E27FC236}">
                <a16:creationId xmlns:a16="http://schemas.microsoft.com/office/drawing/2014/main" id="{E3C0D6D6-F04A-1258-720C-8D6610522F3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9318" y="459641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2" name="Content Placeholder 3" descr="mặt phách">
            <a:extLst>
              <a:ext uri="{FF2B5EF4-FFF2-40B4-BE49-F238E27FC236}">
                <a16:creationId xmlns:a16="http://schemas.microsoft.com/office/drawing/2014/main" id="{C6E506F5-05FA-36F1-1484-057F00356CF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9932" y="4612465"/>
            <a:ext cx="665307" cy="50976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947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2281750" y="328022"/>
            <a:ext cx="923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THỂ HIỆN KÍ HIỆU BÀN TAY</a:t>
            </a: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3446082" y="952329"/>
            <a:ext cx="486864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</a:t>
            </a:r>
            <a:r>
              <a:rPr lang="en-US" altLang="en-US" sz="3735" b="1" dirty="0" smtClean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</a:t>
            </a:r>
            <a:r>
              <a:rPr kumimoji="0" lang="en-US" altLang="en-US" sz="3735" b="1" i="0" u="none" strike="noStrike" kern="1200" cap="none" spc="0" normalizeH="0" baseline="0" noProof="0" dirty="0" smtClean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 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  <p:pic>
        <p:nvPicPr>
          <p:cNvPr id="150" name="Hình ảnh 149">
            <a:extLst>
              <a:ext uri="{FF2B5EF4-FFF2-40B4-BE49-F238E27FC236}">
                <a16:creationId xmlns:a16="http://schemas.microsoft.com/office/drawing/2014/main" id="{CB2D1D74-6B74-820F-BA3B-ACFB3B465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364" y="1802447"/>
            <a:ext cx="10345269" cy="30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3149715" y="328023"/>
            <a:ext cx="7115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723" y="4870675"/>
            <a:ext cx="1672476" cy="1936044"/>
          </a:xfrm>
          <a:prstGeom prst="rect">
            <a:avLst/>
          </a:prstGeom>
        </p:spPr>
      </p:pic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8309" y="5500253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3542" y="30946"/>
            <a:ext cx="888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ĐỌC NHẠC BÀI SỐ 1 THEO MỘT TRONG CÁC HÌNH THỨC BIỂU DIỄN ĐÃ HỌC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2" name="Hình ảnh 15">
            <a:extLst>
              <a:ext uri="{FF2B5EF4-FFF2-40B4-BE49-F238E27FC236}">
                <a16:creationId xmlns:a16="http://schemas.microsoft.com/office/drawing/2014/main" id="{D52A4F40-D80C-2A0A-A91C-EBFFD83A3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11" y="967774"/>
            <a:ext cx="5995305" cy="3410262"/>
          </a:xfrm>
          <a:prstGeom prst="rect">
            <a:avLst/>
          </a:prstGeom>
        </p:spPr>
      </p:pic>
      <p:pic>
        <p:nvPicPr>
          <p:cNvPr id="153" name="Hình ảnh 7">
            <a:extLst>
              <a:ext uri="{FF2B5EF4-FFF2-40B4-BE49-F238E27FC236}">
                <a16:creationId xmlns:a16="http://schemas.microsoft.com/office/drawing/2014/main" id="{57434D96-FA4A-11A5-3171-A444509561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796" y="1003904"/>
            <a:ext cx="6005569" cy="3374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9484" y="5257800"/>
            <a:ext cx="422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CA, TỐP CA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74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152"/>
            <a:ext cx="12192000" cy="1313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6" y="5202058"/>
            <a:ext cx="1543814" cy="15183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D536B-5107-B706-3A47-227AB3C31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19" y="829873"/>
            <a:ext cx="11280809" cy="4511113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B489E56-55F7-15CD-BC11-76486DD54763}"/>
              </a:ext>
            </a:extLst>
          </p:cNvPr>
          <p:cNvSpPr/>
          <p:nvPr/>
        </p:nvSpPr>
        <p:spPr>
          <a:xfrm>
            <a:off x="2102337" y="122859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        nhìn   xem         cái chuông         gió    xinh              leng keng leng    keng     theo gió          leng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5159EAF-44BF-4C20-79D5-F295AC4CEB1C}"/>
              </a:ext>
            </a:extLst>
          </p:cNvPr>
          <p:cNvSpPr/>
          <p:nvPr/>
        </p:nvSpPr>
        <p:spPr>
          <a:xfrm>
            <a:off x="1031993" y="2119437"/>
            <a:ext cx="104882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  âm thanh      trong  lành.                                          Chuông gió    ơi            dễ    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22771B-2340-95BE-5B54-BB85A3C355BA}"/>
              </a:ext>
            </a:extLst>
          </p:cNvPr>
          <p:cNvSpPr/>
          <p:nvPr/>
        </p:nvSpPr>
        <p:spPr>
          <a:xfrm>
            <a:off x="700893" y="277388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thương,          chuông     gió     trông              ngộ              nghĩnh,                      tuổi  thơ em        đó                    như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18200C-4F5D-BAFD-E392-AC267023028C}"/>
              </a:ext>
            </a:extLst>
          </p:cNvPr>
          <p:cNvSpPr/>
          <p:nvPr/>
        </p:nvSpPr>
        <p:spPr>
          <a:xfrm>
            <a:off x="1208742" y="3642020"/>
            <a:ext cx="1048828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 có                   gió                       về.                                                                                       Leng keng leng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F2DBA1-7A5F-B354-AB8A-1EAAA7DF0C62}"/>
              </a:ext>
            </a:extLst>
          </p:cNvPr>
          <p:cNvSpPr/>
          <p:nvPr/>
        </p:nvSpPr>
        <p:spPr>
          <a:xfrm>
            <a:off x="1208742" y="4349369"/>
            <a:ext cx="1103138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keng,  ngân nga ngân nga      làm    </a:t>
            </a:r>
            <a:r>
              <a:rPr kumimoji="0" 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quenkhắp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 gần   xa.                             Leng keng  leng   keng,       vang xa vang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29AD4-CDEC-5987-C9A6-FDBD3A7C5F63}"/>
              </a:ext>
            </a:extLst>
          </p:cNvPr>
          <p:cNvSpPr/>
          <p:nvPr/>
        </p:nvSpPr>
        <p:spPr>
          <a:xfrm>
            <a:off x="1348152" y="5186618"/>
            <a:ext cx="9855967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xa           chuông       gió       là                      bài          ca          vui   cho          mọi    nhà.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04EBF0-AE36-B7F3-0BBA-9D05C818D08C}"/>
              </a:ext>
            </a:extLst>
          </p:cNvPr>
          <p:cNvSpPr/>
          <p:nvPr/>
        </p:nvSpPr>
        <p:spPr>
          <a:xfrm>
            <a:off x="0" y="83778"/>
            <a:ext cx="12192000" cy="1558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BIỂU DIỄN BÀI HÁT CHUÔNG GIÓ LENG KENG THEO CÁCH SÁNG TẠO </a:t>
            </a: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 leng keng</a:t>
            </a: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ARAOKE CHUÔNG GIÓ LENG KENG - KNTTVCS 4 - NXBGDVN_F_major__bpm_111_[cut_51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393" y="5768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4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0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51" name="Picture 4" descr="https://o.rada.vn/data/image/2021/09/03/cam-xuc-cua-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7571" cy="681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BA0CB3A0-F86D-4969-BF2E-620359097C76}"/>
              </a:ext>
            </a:extLst>
          </p:cNvPr>
          <p:cNvSpPr/>
          <p:nvPr/>
        </p:nvSpPr>
        <p:spPr>
          <a:xfrm>
            <a:off x="641683" y="1596788"/>
            <a:ext cx="11190925" cy="41762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10386"/>
              </a:avLst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CHƯƠNG TRÌNH BIỂU DIỄN VĂN NGHỆ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LỚP </a:t>
            </a:r>
            <a:r>
              <a:rPr lang="en-US" sz="5400" b="1" kern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4</a:t>
            </a:r>
            <a:r>
              <a:rPr lang="en-US" sz="5400" b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A1</a:t>
            </a:r>
            <a:endParaRPr kumimoji="0" lang="en-US" sz="5400" b="1" i="0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3" name="KARAOKE CHUÔNG GIÓ LENG KENG - KNTTVCS 4 - NXBGDVN_F_major__bpm_111_[cut_51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894" y="5604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1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431030" y="152400"/>
            <a:ext cx="4020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" name="TextBox 5"/>
          <p:cNvSpPr txBox="1"/>
          <p:nvPr/>
        </p:nvSpPr>
        <p:spPr>
          <a:xfrm>
            <a:off x="2453640" y="3111500"/>
            <a:ext cx="7545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múa bài lớp chúng m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1841"/>
            <a:ext cx="12192000" cy="593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6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12192000" cy="6977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45672" y="1102349"/>
            <a:ext cx="9710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chiếc chuông gió được miêu tả trong bài hát như thế nào ?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5672" y="2302678"/>
            <a:ext cx="70161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Nghộ nghĩnh, dễ thương.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7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12192000" cy="6977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2036" y="1102349"/>
            <a:ext cx="93640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chuông gió kêu như thế nào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1418" y="2056456"/>
            <a:ext cx="6420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 keng, leng keng.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8549" y="2961564"/>
            <a:ext cx="9034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7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1815" y="1102349"/>
            <a:ext cx="5281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giờ học?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4619" y="2197290"/>
            <a:ext cx="1047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4: Tổ chức hoạt động vận dụng – sáng tạo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3">
            <a:extLst>
              <a:ext uri="{FF2B5EF4-FFF2-40B4-BE49-F238E27FC236}">
                <a16:creationId xmlns:a16="http://schemas.microsoft.com/office/drawing/2014/main" id="{F2FEA2AF-B00C-D13F-8A80-D630B408F4B1}"/>
              </a:ext>
            </a:extLst>
          </p:cNvPr>
          <p:cNvSpPr/>
          <p:nvPr/>
        </p:nvSpPr>
        <p:spPr>
          <a:xfrm rot="10800000" flipV="1">
            <a:off x="277090" y="3251934"/>
            <a:ext cx="119142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en-US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vi-VN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đọc tên các nốt nhạc nằm trên dòng, </a:t>
            </a:r>
            <a:r>
              <a:rPr lang="vi-VN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 nhạc nằm trong </a:t>
            </a:r>
            <a:r>
              <a:rPr lang="vi-VN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277090" y="4082739"/>
            <a:ext cx="1059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Đọc nhạc Bài số 1 theo một trong các hình thức biểu diễn đã học.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782" y="5042253"/>
            <a:ext cx="1008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Biểu diễn bài hát Chuông gió leng keng theo cách sáng tạo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1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93" y="-18574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17" name="GAME ĐƯỢC CHIA SẺ MIỄN PHÍ BỞI NK POWERSKILLS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337837" y="205299"/>
            <a:ext cx="1016084" cy="1052811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8" name="CẤM BUÔN BÁN, CẤM REUP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45" y="165038"/>
            <a:ext cx="1053583" cy="1133335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9" name="CẤM BUÔN BÁN, CẤM REUP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0" y="184565"/>
            <a:ext cx="1053583" cy="1094279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sp>
        <p:nvSpPr>
          <p:cNvPr id="4" name="Rectangle 3">
            <a:hlinkClick r:id="rId13" action="ppaction://hlinksldjump"/>
            <a:extLst>
              <a:ext uri="{FF2B5EF4-FFF2-40B4-BE49-F238E27FC236}">
                <a16:creationId xmlns:a16="http://schemas.microsoft.com/office/drawing/2014/main" id="{84141329-6DCD-481B-B2E3-6F8072BAE49A}"/>
              </a:ext>
            </a:extLst>
          </p:cNvPr>
          <p:cNvSpPr/>
          <p:nvPr/>
        </p:nvSpPr>
        <p:spPr>
          <a:xfrm>
            <a:off x="10204315" y="6118698"/>
            <a:ext cx="1916349" cy="62500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0474" y="5999018"/>
            <a:ext cx="752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CON SỐ BÍ ẨN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7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" y="5499101"/>
            <a:ext cx="12192000" cy="13588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gió leng keng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86700" y="5507037"/>
            <a:ext cx="1371600" cy="9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huông gió phong thủy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7"/>
            <a:ext cx="12192000" cy="5592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5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93" y="-18574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17" name="GAME ĐƯỢC CHIA SẺ MIỄN PHÍ BỞI NK POWERSKILLS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337837" y="205299"/>
            <a:ext cx="1016084" cy="1052811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8" name="CẤM BUÔN BÁN, CẤM REUP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45" y="165038"/>
            <a:ext cx="1053583" cy="1133335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9" name="CẤM BUÔN BÁN, CẤM REUP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0" y="184565"/>
            <a:ext cx="1053583" cy="1094279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sp>
        <p:nvSpPr>
          <p:cNvPr id="4" name="Rectangle 3">
            <a:hlinkClick r:id="rId13" action="ppaction://hlinksldjump"/>
            <a:extLst>
              <a:ext uri="{FF2B5EF4-FFF2-40B4-BE49-F238E27FC236}">
                <a16:creationId xmlns:a16="http://schemas.microsoft.com/office/drawing/2014/main" id="{84141329-6DCD-481B-B2E3-6F8072BAE49A}"/>
              </a:ext>
            </a:extLst>
          </p:cNvPr>
          <p:cNvSpPr/>
          <p:nvPr/>
        </p:nvSpPr>
        <p:spPr>
          <a:xfrm>
            <a:off x="10204315" y="6118698"/>
            <a:ext cx="1916349" cy="62500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3762" y="5999018"/>
            <a:ext cx="6879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CON SỐ BÍ ẨN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1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016156" y="5141497"/>
            <a:ext cx="6892120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nhạc số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12493" y="4749421"/>
            <a:ext cx="873453" cy="92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5278" y="2524836"/>
            <a:ext cx="831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9" name="Hình ảnh 13">
            <a:extLst>
              <a:ext uri="{FF2B5EF4-FFF2-40B4-BE49-F238E27FC236}">
                <a16:creationId xmlns:a16="http://schemas.microsoft.com/office/drawing/2014/main" id="{95533046-6490-65B6-C2BF-A05E84072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106" y="2294614"/>
            <a:ext cx="583681" cy="1252481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250986CB-9F08-8F39-27C4-5B8A7B09A30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730" y="2866662"/>
            <a:ext cx="363855" cy="521970"/>
          </a:xfrm>
          <a:prstGeom prst="rect">
            <a:avLst/>
          </a:prstGeom>
        </p:spPr>
      </p:pic>
      <p:pic>
        <p:nvPicPr>
          <p:cNvPr id="31" name="Hình ảnh 10">
            <a:extLst>
              <a:ext uri="{FF2B5EF4-FFF2-40B4-BE49-F238E27FC236}">
                <a16:creationId xmlns:a16="http://schemas.microsoft.com/office/drawing/2014/main" id="{F7D33053-A250-DECD-ECDD-434503563F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5625" y="2716459"/>
            <a:ext cx="697779" cy="845394"/>
          </a:xfrm>
          <a:prstGeom prst="rect">
            <a:avLst/>
          </a:prstGeom>
        </p:spPr>
      </p:pic>
      <p:pic>
        <p:nvPicPr>
          <p:cNvPr id="32" name="Hình ảnh 20">
            <a:extLst>
              <a:ext uri="{FF2B5EF4-FFF2-40B4-BE49-F238E27FC236}">
                <a16:creationId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4377159" y="2969833"/>
            <a:ext cx="599450" cy="226960"/>
          </a:xfrm>
          <a:prstGeom prst="rect">
            <a:avLst/>
          </a:prstGeom>
        </p:spPr>
      </p:pic>
      <p:pic>
        <p:nvPicPr>
          <p:cNvPr id="33" name="Hình ảnh 12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2242" y="2761196"/>
            <a:ext cx="415900" cy="621842"/>
          </a:xfrm>
          <a:prstGeom prst="rect">
            <a:avLst/>
          </a:prstGeom>
        </p:spPr>
      </p:pic>
      <p:pic>
        <p:nvPicPr>
          <p:cNvPr id="34" name="Hình ảnh 15">
            <a:extLst>
              <a:ext uri="{FF2B5EF4-FFF2-40B4-BE49-F238E27FC236}">
                <a16:creationId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392262" y="2879468"/>
            <a:ext cx="599450" cy="407690"/>
          </a:xfrm>
          <a:prstGeom prst="rect">
            <a:avLst/>
          </a:prstGeom>
        </p:spPr>
      </p:pic>
      <p:pic>
        <p:nvPicPr>
          <p:cNvPr id="35" name="Hình ảnh 17">
            <a:extLst>
              <a:ext uri="{FF2B5EF4-FFF2-40B4-BE49-F238E27FC236}">
                <a16:creationId xmlns:a16="http://schemas.microsoft.com/office/drawing/2014/main" id="{055E8849-0A5A-1A88-F68F-6565A43548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6981" y="2716459"/>
            <a:ext cx="840547" cy="845394"/>
          </a:xfrm>
          <a:prstGeom prst="rect">
            <a:avLst/>
          </a:prstGeom>
        </p:spPr>
      </p:pic>
      <p:pic>
        <p:nvPicPr>
          <p:cNvPr id="36" name="Hình ảnh 18">
            <a:extLst>
              <a:ext uri="{FF2B5EF4-FFF2-40B4-BE49-F238E27FC236}">
                <a16:creationId xmlns:a16="http://schemas.microsoft.com/office/drawing/2014/main" id="{E53048F5-3E07-CD67-9BC2-E82A4BB323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8678" y="2708200"/>
            <a:ext cx="826898" cy="845394"/>
          </a:xfrm>
          <a:prstGeom prst="rect">
            <a:avLst/>
          </a:prstGeom>
        </p:spPr>
      </p:pic>
      <p:pic>
        <p:nvPicPr>
          <p:cNvPr id="37" name="Hình ảnh 26">
            <a:extLst>
              <a:ext uri="{FF2B5EF4-FFF2-40B4-BE49-F238E27FC236}">
                <a16:creationId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738807" y="2930341"/>
            <a:ext cx="599450" cy="300251"/>
          </a:xfrm>
          <a:prstGeom prst="rect">
            <a:avLst/>
          </a:prstGeom>
        </p:spPr>
      </p:pic>
      <p:pic>
        <p:nvPicPr>
          <p:cNvPr id="38" name="Hình ảnh 21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14081AD4-1F43-821A-17EB-059508552F4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8907" y="2854669"/>
            <a:ext cx="504972" cy="533963"/>
          </a:xfrm>
          <a:prstGeom prst="rect">
            <a:avLst/>
          </a:prstGeom>
        </p:spPr>
      </p:pic>
      <p:pic>
        <p:nvPicPr>
          <p:cNvPr id="39" name="Hình ảnh 30">
            <a:extLst>
              <a:ext uri="{FF2B5EF4-FFF2-40B4-BE49-F238E27FC236}">
                <a16:creationId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8904582" y="2772281"/>
            <a:ext cx="697209" cy="518614"/>
          </a:xfrm>
          <a:prstGeom prst="rect">
            <a:avLst/>
          </a:prstGeom>
        </p:spPr>
      </p:pic>
      <p:pic>
        <p:nvPicPr>
          <p:cNvPr id="41" name="Hình ảnh 30">
            <a:extLst>
              <a:ext uri="{FF2B5EF4-FFF2-40B4-BE49-F238E27FC236}">
                <a16:creationId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017047" y="2659816"/>
            <a:ext cx="697211" cy="7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93" y="-18574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17" name="GAME ĐƯỢC CHIA SẺ MIỄN PHÍ BỞI NK POWERSKILLS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337837" y="205299"/>
            <a:ext cx="1016084" cy="1052811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8" name="CẤM BUÔN BÁN, CẤM REUP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45" y="165038"/>
            <a:ext cx="1053583" cy="1133335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9" name="CẤM BUÔN BÁN, CẤM REUP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0" y="184565"/>
            <a:ext cx="1053583" cy="1094279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sp>
        <p:nvSpPr>
          <p:cNvPr id="4" name="Rectangle 3">
            <a:hlinkClick r:id="rId13" action="ppaction://hlinksldjump"/>
            <a:extLst>
              <a:ext uri="{FF2B5EF4-FFF2-40B4-BE49-F238E27FC236}">
                <a16:creationId xmlns:a16="http://schemas.microsoft.com/office/drawing/2014/main" id="{84141329-6DCD-481B-B2E3-6F8072BAE49A}"/>
              </a:ext>
            </a:extLst>
          </p:cNvPr>
          <p:cNvSpPr/>
          <p:nvPr/>
        </p:nvSpPr>
        <p:spPr>
          <a:xfrm>
            <a:off x="10204315" y="6118698"/>
            <a:ext cx="1916349" cy="62500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126" y="5999018"/>
            <a:ext cx="644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CON SỐ BÍ ẨN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476500" y="5678226"/>
            <a:ext cx="6527801" cy="117977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biểu diễn trong ca hát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10600" y="5678226"/>
            <a:ext cx="876300" cy="6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400" y="495300"/>
            <a:ext cx="1282700" cy="85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" name="Hình ảnh 12">
            <a:extLst>
              <a:ext uri="{FF2B5EF4-FFF2-40B4-BE49-F238E27FC236}">
                <a16:creationId xmlns:a16="http://schemas.microsoft.com/office/drawing/2014/main" id="{2BC461C8-E1DA-F201-4A28-F46E50F1B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99" y="1"/>
            <a:ext cx="4002095" cy="3568699"/>
          </a:xfrm>
          <a:prstGeom prst="rect">
            <a:avLst/>
          </a:prstGeom>
        </p:spPr>
      </p:pic>
      <p:pic>
        <p:nvPicPr>
          <p:cNvPr id="31" name="Hình ảnh 15">
            <a:extLst>
              <a:ext uri="{FF2B5EF4-FFF2-40B4-BE49-F238E27FC236}">
                <a16:creationId xmlns:a16="http://schemas.microsoft.com/office/drawing/2014/main" id="{D52A4F40-D80C-2A0A-A91C-EBFFD83A3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1"/>
            <a:ext cx="3784600" cy="3136900"/>
          </a:xfrm>
          <a:prstGeom prst="rect">
            <a:avLst/>
          </a:prstGeom>
        </p:spPr>
      </p:pic>
      <p:pic>
        <p:nvPicPr>
          <p:cNvPr id="32" name="Hình ảnh 18">
            <a:extLst>
              <a:ext uri="{FF2B5EF4-FFF2-40B4-BE49-F238E27FC236}">
                <a16:creationId xmlns:a16="http://schemas.microsoft.com/office/drawing/2014/main" id="{A4070CF4-DA70-680B-4303-730D3EA69C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5306" y="1"/>
            <a:ext cx="3976694" cy="3136900"/>
          </a:xfrm>
          <a:prstGeom prst="rect">
            <a:avLst/>
          </a:prstGeom>
        </p:spPr>
      </p:pic>
      <p:pic>
        <p:nvPicPr>
          <p:cNvPr id="33" name="Hình ảnh 7">
            <a:extLst>
              <a:ext uri="{FF2B5EF4-FFF2-40B4-BE49-F238E27FC236}">
                <a16:creationId xmlns:a16="http://schemas.microsoft.com/office/drawing/2014/main" id="{57434D96-FA4A-11A5-3171-A444509561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136900"/>
            <a:ext cx="6096000" cy="2541326"/>
          </a:xfrm>
          <a:prstGeom prst="rect">
            <a:avLst/>
          </a:prstGeom>
        </p:spPr>
      </p:pic>
      <p:pic>
        <p:nvPicPr>
          <p:cNvPr id="34" name="Hình ảnh 10">
            <a:extLst>
              <a:ext uri="{FF2B5EF4-FFF2-40B4-BE49-F238E27FC236}">
                <a16:creationId xmlns:a16="http://schemas.microsoft.com/office/drawing/2014/main" id="{1826F6D7-248A-A776-3487-92A64BC40E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7792" y="3136900"/>
            <a:ext cx="5774208" cy="25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6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93" y="-18574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26394" y="2879323"/>
            <a:ext cx="3910636" cy="4219576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083" y="2384025"/>
            <a:ext cx="4237257" cy="4572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06975" y="3800071"/>
            <a:ext cx="3683590" cy="3978277"/>
          </a:xfrm>
          <a:prstGeom prst="rect">
            <a:avLst/>
          </a:prstGeom>
        </p:spPr>
      </p:pic>
      <p:pic>
        <p:nvPicPr>
          <p:cNvPr id="17" name="GAME ĐƯỢC CHIA SẺ MIỄN PHÍ BỞI NK POWERSKILLS">
            <a:hlinkClick r:id="rId14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337837" y="205299"/>
            <a:ext cx="1016084" cy="1052811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8" name="CẤM BUÔN BÁN, CẤM REUP">
            <a:hlinkClick r:id="rId1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45" y="165038"/>
            <a:ext cx="1053583" cy="1133335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9" name="CẤM BUÔN BÁN, CẤM REUP">
            <a:hlinkClick r:id="rId1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0" y="184565"/>
            <a:ext cx="1053583" cy="1094279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grpSp>
        <p:nvGrpSpPr>
          <p:cNvPr id="2" name="Group 1"/>
          <p:cNvGrpSpPr/>
          <p:nvPr/>
        </p:nvGrpSpPr>
        <p:grpSpPr>
          <a:xfrm>
            <a:off x="-8942126" y="3643711"/>
            <a:ext cx="12257011" cy="6602746"/>
            <a:chOff x="-8847182" y="3655609"/>
            <a:chExt cx="12257011" cy="6602746"/>
          </a:xfrm>
        </p:grpSpPr>
        <p:pic>
          <p:nvPicPr>
            <p:cNvPr id="31" name="XEM THÊM NHIỀU GAME, TEMP KHÁC TẠI: https://www.facebook.com/nkpowerskills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66449" y="3655609"/>
              <a:ext cx="4237257" cy="4572000"/>
            </a:xfrm>
            <a:prstGeom prst="rect">
              <a:avLst/>
            </a:prstGeom>
          </p:spPr>
        </p:pic>
        <p:sp>
          <p:nvSpPr>
            <p:cNvPr id="32" name="Rounded Rectangle 31">
              <a:hlinkClick r:id="rId22"/>
            </p:cNvPr>
            <p:cNvSpPr/>
            <p:nvPr/>
          </p:nvSpPr>
          <p:spPr>
            <a:xfrm>
              <a:off x="-8847182" y="8524471"/>
              <a:ext cx="12257011" cy="1733884"/>
            </a:xfrm>
            <a:prstGeom prst="roundRect">
              <a:avLst/>
            </a:prstGeom>
            <a:blipFill>
              <a:blip r:embed="rId2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8999582" y="2951054"/>
            <a:ext cx="12257011" cy="7550491"/>
            <a:chOff x="-8937617" y="3031723"/>
            <a:chExt cx="12257011" cy="7550491"/>
          </a:xfrm>
        </p:grpSpPr>
        <p:sp>
          <p:nvSpPr>
            <p:cNvPr id="29" name="Rounded Rectangle 28">
              <a:hlinkClick r:id="rId22"/>
            </p:cNvPr>
            <p:cNvSpPr/>
            <p:nvPr/>
          </p:nvSpPr>
          <p:spPr>
            <a:xfrm>
              <a:off x="-8937617" y="8848330"/>
              <a:ext cx="12257011" cy="1733884"/>
            </a:xfrm>
            <a:prstGeom prst="roundRect">
              <a:avLst/>
            </a:prstGeom>
            <a:blipFill>
              <a:blip r:embed="rId2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CẤM BUÔN BÁN, CẤM REUP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46000" y1="61852" x2="48000" y2="68148"/>
                          <a14:foregroundMark x1="24800" y1="73333" x2="30200" y2="71481"/>
                          <a14:foregroundMark x1="69400" y1="59630" x2="68000" y2="60370"/>
                          <a14:foregroundMark x1="26200" y1="30926" x2="2800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768198" y="3031723"/>
              <a:ext cx="4233333" cy="4572000"/>
            </a:xfrm>
            <a:prstGeom prst="rect">
              <a:avLst/>
            </a:prstGeom>
          </p:spPr>
        </p:pic>
      </p:grpSp>
      <p:sp>
        <p:nvSpPr>
          <p:cNvPr id="4" name="Rectangle 3">
            <a:hlinkClick r:id="rId26" action="ppaction://hlinksldjump"/>
            <a:extLst>
              <a:ext uri="{FF2B5EF4-FFF2-40B4-BE49-F238E27FC236}">
                <a16:creationId xmlns:a16="http://schemas.microsoft.com/office/drawing/2014/main" id="{84141329-6DCD-481B-B2E3-6F8072BAE49A}"/>
              </a:ext>
            </a:extLst>
          </p:cNvPr>
          <p:cNvSpPr/>
          <p:nvPr/>
        </p:nvSpPr>
        <p:spPr>
          <a:xfrm>
            <a:off x="10204315" y="6118698"/>
            <a:ext cx="1916349" cy="62500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8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38 L -8.33333E-7 -0.03356 L 0.01341 -0.03218 C 0.01524 -0.03194 0.0168 -0.03171 0.01849 -0.03171 C 0.02396 -0.03148 0.02969 -0.03148 0.03529 -0.03125 C 0.04427 -0.03056 0.04727 -0.03009 0.05859 -0.03009 C 0.1056 -0.03009 0.1526 -0.03056 0.19909 -0.03079 C 0.20221 -0.03079 0.20456 -0.03102 0.20768 -0.03125 C 0.21185 -0.03148 0.21654 -0.03148 0.22083 -0.03171 C 0.22396 -0.03194 0.22656 -0.03241 0.22943 -0.03264 C 0.23255 -0.0331 0.23581 -0.0331 0.23932 -0.03333 C 0.24141 -0.03356 0.24349 -0.03403 0.24596 -0.03426 C 0.24974 -0.03449 0.25378 -0.03449 0.25768 -0.03472 C 0.2599 -0.03495 0.26198 -0.03519 0.26432 -0.03519 C 0.2681 -0.03542 0.27214 -0.03565 0.27604 -0.03588 C 0.31979 -0.03796 0.26771 -0.03565 0.31432 -0.03727 C 0.32018 -0.0375 0.33034 -0.03819 0.33607 -0.03819 C 0.36172 -0.03866 0.38737 -0.03866 0.41289 -0.03889 L 0.43633 -0.03935 C 0.44102 -0.03935 0.45625 -0.04005 0.46146 -0.04028 C 0.46471 -0.04051 0.4681 -0.04074 0.47136 -0.04074 C 0.478 -0.04097 0.48477 -0.0412 0.49141 -0.04144 C 0.50872 -0.04306 0.49844 -0.04236 0.525 -0.0419 L 0.56511 -0.04074 C 0.56784 -0.04074 0.5707 -0.04051 0.57344 -0.04028 C 0.57513 -0.04028 0.57669 -0.03981 0.57839 -0.03981 C 0.5862 -0.03958 0.59401 -0.03981 0.60195 -0.03981 " pathEditMode="relative" rAng="0" ptsTypes="AAAAAAAAAAAAAAAAAAAAAAAAA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91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778 L -3.33333E-6 -0.02778 C 0.00782 -0.02871 0.01094 -0.0294 0.01901 -0.02986 C 0.02162 -0.0301 0.02435 -0.0301 0.02696 -0.0301 L 0.14258 -0.02986 C 0.15599 -0.02986 0.15248 -0.02963 0.16146 -0.02917 C 0.16589 -0.02894 0.17045 -0.02871 0.17487 -0.02848 C 0.18021 -0.02824 0.19102 -0.02732 0.19102 -0.02732 C 0.20339 -0.02524 0.18438 -0.02848 0.2017 -0.02639 C 0.20391 -0.02616 0.20521 -0.0257 0.20716 -0.02524 C 0.20938 -0.02477 0.21146 -0.02454 0.21381 -0.02431 C 0.21836 -0.02361 0.23243 -0.02361 0.23399 -0.02338 L 0.35769 -0.02431 C 0.36289 -0.02431 0.36537 -0.02454 0.3698 -0.025 C 0.3711 -0.02524 0.3724 -0.02547 0.3737 -0.0257 C 0.37865 -0.02616 0.38737 -0.02616 0.39128 -0.02639 C 0.39753 -0.02686 0.3948 -0.02662 0.39935 -0.02662 " pathEditMode="relative" rAng="0" ptsTypes="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4.79167E-6 0.00023 C 0.06757 -0.01088 -0.02409 0.00301 0.10898 -0.00856 C 0.11471 -0.00903 0.12031 -0.01088 0.12591 -0.01296 C 0.13255 -0.01528 0.14518 -0.02153 0.14518 -0.02129 L 0.32903 -0.01713 L 0.59023 -0.01296 C 0.59687 -0.0125 0.60312 -0.00717 0.60963 -0.00417 C 0.61731 -0.00092 0.62343 0.00208 0.63138 0.0044 C 0.63776 0.00602 0.64427 0.00695 0.65078 0.0088 C 0.65481 0.00972 0.65885 0.01181 0.66289 0.01296 C 0.6789 0.01783 0.68671 0.01852 0.70403 0.02176 C 0.72174 0.02014 0.73945 0.01968 0.75716 0.01736 C 0.76966 0.01551 0.76549 0.01134 0.77656 -1.48148E-6 C 0.77877 -0.00231 0.78151 -0.00254 0.78385 -0.00417 C 0.80156 -0.01782 0.78528 -0.00926 0.80312 -0.01713 C 0.80559 -0.02014 0.80768 -0.02454 0.81041 -0.02592 C 0.82044 -0.03079 0.8276 -0.03009 0.8371 -0.03009 " pathEditMode="relative" rAng="0" ptsTypes="AAAAAAAAAAAAAAAA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9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3055 L 4.16667E-6 -0.03078 L 0.05286 -0.02685 C 0.06315 -0.02615 0.07343 -0.02569 0.08372 -0.02477 C 0.0888 -0.0243 0.09401 -0.02315 0.09921 -0.02291 C 0.11445 -0.02199 0.12994 -0.02152 0.14531 -0.02106 L 0.37825 -0.02291 C 0.38203 -0.02291 0.38554 -0.0243 0.38919 -0.02477 C 0.39505 -0.02546 0.40091 -0.02615 0.4069 -0.02685 L 0.42005 -0.03055 C 0.45377 -0.04004 0.42421 -0.0324 0.5125 -0.03426 C 0.51757 -0.03495 0.52278 -0.03541 0.52786 -0.03611 C 0.53086 -0.03657 0.53372 -0.03773 0.53658 -0.03819 C 0.54466 -0.03912 0.55273 -0.03912 0.5608 -0.04004 C 0.56744 -0.04051 0.57408 -0.0412 0.58073 -0.0419 L 0.73684 -0.04004 C 0.73906 -0.03981 0.74127 -0.03865 0.74349 -0.03819 C 0.74635 -0.03727 0.74921 -0.0368 0.75221 -0.03611 C 0.75664 -0.03495 0.7608 -0.03264 0.76536 -0.0324 C 0.8388 -0.03032 0.80937 -0.03055 0.85351 -0.03055 " pathEditMode="relative" rAng="0" ptsTypes="AAAAAAAAAAAAAAAAAA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6.25E-7 0.00023 C 0.01432 -0.00232 0.02865 -0.00324 0.04284 -0.00625 C 0.07292 -0.01273 0.04583 -0.00972 0.06628 -0.01852 C 0.07057 -0.02037 0.07487 -0.0206 0.07917 -0.02153 C 0.08281 -0.02246 0.08633 -0.02361 0.08984 -0.02477 C 0.09414 -0.02778 0.09844 -0.03056 0.1026 -0.03403 C 0.10495 -0.03565 0.10677 -0.03866 0.10912 -0.04005 C 0.11185 -0.04167 0.11484 -0.04213 0.11758 -0.04306 C 0.13919 -0.06181 0.11667 -0.04491 0.14115 -0.05533 C 0.14414 -0.05671 0.14648 -0.06158 0.14974 -0.06158 C 0.25625 -0.06458 0.36315 -0.06366 0.46992 -0.06458 C 0.49805 -0.07477 0.48125 -0.0713 0.52122 -0.06783 C 0.52344 -0.06551 0.52513 -0.06227 0.5276 -0.06158 C 0.53542 -0.05926 0.54323 -0.05926 0.55117 -0.05857 C 0.56888 -0.05695 0.58672 -0.05648 0.60456 -0.05533 C 0.61719 -0.05093 0.61016 -0.05232 0.62591 -0.05232 " pathEditMode="relative" rAng="0" ptsTypes="AAAAAAAAAAAAAAAAA">
                                      <p:cBhvr>
                                        <p:cTn id="9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-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490</Words>
  <Application>Microsoft Office PowerPoint</Application>
  <PresentationFormat>Widescreen</PresentationFormat>
  <Paragraphs>86</Paragraphs>
  <Slides>23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#9Slide05 Dancing Script</vt:lpstr>
      <vt:lpstr>Arial</vt:lpstr>
      <vt:lpstr>Calibri</vt:lpstr>
      <vt:lpstr>Calibri Light</vt:lpstr>
      <vt:lpstr>等线</vt:lpstr>
      <vt:lpstr>Times New Roman</vt:lpstr>
      <vt:lpstr>1_Office Theme</vt:lpstr>
      <vt:lpstr>9_Office Theme</vt:lpstr>
      <vt:lpstr>3_Office Theme</vt:lpstr>
      <vt:lpstr>2_Default Design</vt:lpstr>
      <vt:lpstr>3_Default Design</vt:lpstr>
      <vt:lpstr>4_Default Design</vt:lpstr>
      <vt:lpstr>5_Office Theme</vt:lpstr>
      <vt:lpstr>6_Office Theme</vt:lpstr>
      <vt:lpstr>7_Office Theme</vt:lpstr>
      <vt:lpstr>8_Office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49</cp:revision>
  <dcterms:created xsi:type="dcterms:W3CDTF">2021-06-07T06:59:14Z</dcterms:created>
  <dcterms:modified xsi:type="dcterms:W3CDTF">2024-10-10T07:05:19Z</dcterms:modified>
</cp:coreProperties>
</file>