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98" r:id="rId4"/>
    <p:sldId id="285" r:id="rId5"/>
    <p:sldId id="288" r:id="rId6"/>
    <p:sldId id="289" r:id="rId7"/>
    <p:sldId id="290" r:id="rId8"/>
    <p:sldId id="291" r:id="rId9"/>
    <p:sldId id="284" r:id="rId10"/>
    <p:sldId id="292" r:id="rId11"/>
    <p:sldId id="293" r:id="rId12"/>
    <p:sldId id="294" r:id="rId13"/>
    <p:sldId id="295" r:id="rId14"/>
    <p:sldId id="296" r:id="rId15"/>
    <p:sldId id="297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microsoft.com/office/2007/relationships/hdphoto" Target="../media/hdphoto4.wdp"/><Relationship Id="rId18" Type="http://schemas.openxmlformats.org/officeDocument/2006/relationships/image" Target="../media/image21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8.png"/><Relationship Id="rId17" Type="http://schemas.microsoft.com/office/2007/relationships/hdphoto" Target="../media/hdphoto6.wdp"/><Relationship Id="rId2" Type="http://schemas.openxmlformats.org/officeDocument/2006/relationships/image" Target="../media/image9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g"/><Relationship Id="rId11" Type="http://schemas.microsoft.com/office/2007/relationships/hdphoto" Target="../media/hdphoto3.wdp"/><Relationship Id="rId5" Type="http://schemas.openxmlformats.org/officeDocument/2006/relationships/image" Target="../media/image12.jpg"/><Relationship Id="rId15" Type="http://schemas.microsoft.com/office/2007/relationships/hdphoto" Target="../media/hdphoto5.wdp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  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vồng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AB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MN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 </a:t>
            </a:r>
            <a:r>
              <a:rPr lang="en-US" sz="2000" dirty="0" err="1" smtClean="0">
                <a:solidFill>
                  <a:schemeClr val="bg1"/>
                </a:solidFill>
              </a:rPr>
              <a:t>điểm</a:t>
            </a:r>
            <a:r>
              <a:rPr lang="en-US" sz="2000" dirty="0" smtClean="0">
                <a:solidFill>
                  <a:schemeClr val="bg1"/>
                </a:solidFill>
              </a:rPr>
              <a:t> M,N,P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cong</a:t>
            </a:r>
            <a:r>
              <a:rPr lang="en-US" sz="2000" dirty="0" smtClean="0">
                <a:solidFill>
                  <a:schemeClr val="bg1"/>
                </a:solidFill>
              </a:rPr>
              <a:t> a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898613" y="5601270"/>
            <a:ext cx="623698" cy="804558"/>
            <a:chOff x="5764039" y="3489135"/>
            <a:chExt cx="623698" cy="804558"/>
          </a:xfrm>
        </p:grpSpPr>
        <p:sp>
          <p:nvSpPr>
            <p:cNvPr id="45" name="TextBox 44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961053" y="5601270"/>
            <a:ext cx="623698" cy="804558"/>
            <a:chOff x="5764039" y="3489135"/>
            <a:chExt cx="623698" cy="804558"/>
          </a:xfrm>
        </p:grpSpPr>
        <p:sp>
          <p:nvSpPr>
            <p:cNvPr id="48" name="TextBox 47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4290499" y="6186045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Đ, S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A, B, C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D, E, G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6362">
            <a:off x="4014526" y="4392127"/>
            <a:ext cx="4536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ĐIỂM, </a:t>
            </a:r>
          </a:p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ĐOẠN THẲNG</a:t>
            </a:r>
            <a:endParaRPr lang="en-US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75" y="707011"/>
            <a:ext cx="9198429" cy="51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56577">
            <a:off x="2741264" y="3007158"/>
            <a:ext cx="6277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Ba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iểm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373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TK</cp:lastModifiedBy>
  <cp:revision>78</cp:revision>
  <dcterms:created xsi:type="dcterms:W3CDTF">2021-06-02T01:34:28Z</dcterms:created>
  <dcterms:modified xsi:type="dcterms:W3CDTF">2024-12-10T03:55:36Z</dcterms:modified>
</cp:coreProperties>
</file>