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8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ECFF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6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7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0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1E89-BB4F-4DDF-84B9-0D9AE37E1F2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E72C-AE18-47D7-8910-2A28C196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5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oc24.vn/images/summary/tenor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33" y="474133"/>
            <a:ext cx="3695700" cy="47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hoc24.vn/images/summary/i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2" y="474133"/>
            <a:ext cx="3897136" cy="47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ATER THERAPY - Baby OkuBaby O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78" y="474133"/>
            <a:ext cx="3766255" cy="47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1779" y="5554133"/>
            <a:ext cx="146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RẮN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0266" y="5542844"/>
            <a:ext cx="149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0711" y="5508977"/>
            <a:ext cx="126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KHÍ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719" y="537882"/>
            <a:ext cx="7180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06" y="2420471"/>
            <a:ext cx="39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355" y="8536455"/>
            <a:ext cx="2541495" cy="193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292" name="Picture 4" descr="BỘ THÌA MUỖNG CAO CẤP INOX 304 - CC304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3012141"/>
            <a:ext cx="3980329" cy="35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89659" y="7812741"/>
            <a:ext cx="2086680" cy="13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294" name="Picture 6" descr="Những điều cần biết về gạch ống trong xây dựng | 9ho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41" y="3012141"/>
            <a:ext cx="3415553" cy="35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8310283" y="2420471"/>
            <a:ext cx="3738284" cy="3550023"/>
          </a:xfrm>
          <a:prstGeom prst="cloudCallout">
            <a:avLst>
              <a:gd name="adj1" fmla="val 46433"/>
              <a:gd name="adj2" fmla="val 6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0283" y="3051610"/>
            <a:ext cx="385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719" y="537882"/>
            <a:ext cx="7180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06" y="2420471"/>
            <a:ext cx="39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355" y="8536455"/>
            <a:ext cx="2541495" cy="193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2" name="Picture 4" descr="BỘ THÌA MUỖNG CAO CẤP INOX 304 - CC304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3012141"/>
            <a:ext cx="3980329" cy="35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89659" y="7812741"/>
            <a:ext cx="2086680" cy="13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4" name="Picture 6" descr="Những điều cần biết về gạch ống trong xây dựng | 9ho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41" y="3012141"/>
            <a:ext cx="3415553" cy="35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8310283" y="2420471"/>
            <a:ext cx="3738284" cy="3550023"/>
          </a:xfrm>
          <a:prstGeom prst="cloudCallout">
            <a:avLst>
              <a:gd name="adj1" fmla="val 46433"/>
              <a:gd name="adj2" fmla="val 6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3038" y="3097776"/>
            <a:ext cx="3854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719" y="537882"/>
            <a:ext cx="7180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06" y="2420471"/>
            <a:ext cx="39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355" y="8536455"/>
            <a:ext cx="2541495" cy="193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89659" y="7812741"/>
            <a:ext cx="2086680" cy="13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4" name="Picture 6" descr="Những điều cần biết về gạch ống trong xây dựng | 9ho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5" y="3115226"/>
            <a:ext cx="4047565" cy="35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228227" y="2523094"/>
            <a:ext cx="4327713" cy="3550023"/>
          </a:xfrm>
          <a:prstGeom prst="cloudCallout">
            <a:avLst>
              <a:gd name="adj1" fmla="val 46433"/>
              <a:gd name="adj2" fmla="val 6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7183" y="3837313"/>
            <a:ext cx="385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719" y="537882"/>
            <a:ext cx="7180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06" y="2420471"/>
            <a:ext cx="39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355" y="8536455"/>
            <a:ext cx="2541495" cy="193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89659" y="7812741"/>
            <a:ext cx="2086680" cy="13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124269" y="2420471"/>
            <a:ext cx="3924298" cy="3550023"/>
          </a:xfrm>
          <a:prstGeom prst="cloudCallout">
            <a:avLst>
              <a:gd name="adj1" fmla="val 46433"/>
              <a:gd name="adj2" fmla="val 6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5944" y="3013501"/>
            <a:ext cx="385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s://hoc24.vn/source/KHTN%206/KHTN6-%20K%E1%BA%BFt%20n%E1%BB%91i/Ch%C6%B0%C6%A1ng%202/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4" y="3097776"/>
            <a:ext cx="2664961" cy="30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hoc24.vn/source/KHTN%206/KHTN6-%20K%E1%BA%BFt%20n%E1%BB%91i/Ch%C6%B0%C6%A1ng%202/unnamed%20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5" y="2651303"/>
            <a:ext cx="3482789" cy="3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719" y="537882"/>
            <a:ext cx="7180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06" y="2420471"/>
            <a:ext cx="39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355" y="8536455"/>
            <a:ext cx="2541495" cy="193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89659" y="7812741"/>
            <a:ext cx="2086680" cy="13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124269" y="2420471"/>
            <a:ext cx="3924298" cy="3550023"/>
          </a:xfrm>
          <a:prstGeom prst="cloudCallout">
            <a:avLst>
              <a:gd name="adj1" fmla="val 46433"/>
              <a:gd name="adj2" fmla="val 6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rót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9435" y="8547497"/>
            <a:ext cx="2488814" cy="142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314" name="Picture 2" descr="CỐC SỨ - CÂU CHUYỆN VỀ CỐC NƯỚC VÀ TRÚT BỎ NỖI LO ĐI MÀ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3" y="2882136"/>
            <a:ext cx="3372961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ài toán về cốc nước trong đề thi thử của Đại học Vinh - VnExp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49" y="2893178"/>
            <a:ext cx="3451422" cy="378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 thảm họa sóng thần gây thương vong lớn nhất lịch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199650"/>
            <a:ext cx="5029199" cy="52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ình ảnh lũ lụt ở Indonesia, ít nhất 29 người thiệt m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6" y="199650"/>
            <a:ext cx="6024284" cy="52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8495" y="5792141"/>
            <a:ext cx="976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rót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bề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ài 10 Các thể của chất và sự chuyển thể trang 30 SGK Khoa học lớp 6 KN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94129"/>
            <a:ext cx="11308976" cy="50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8871" y="5432612"/>
            <a:ext cx="558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706" y="94129"/>
            <a:ext cx="3469341" cy="5015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94129"/>
            <a:ext cx="3872754" cy="5015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nền Power Point đẹp | Mầm non Gia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15353" y="1411941"/>
            <a:ext cx="2070847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hoc24.vn/source/KHTN%206/KHTN6-%20K%E1%BA%BFt%20n%E1%BB%91i/Ch%C6%B0%C6%A1ng%202/sku_45093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" y="0"/>
            <a:ext cx="3671047" cy="34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hoc24.vn/source/KHTN%206/KHTN6-%20K%E1%BA%BFt%20n%E1%BB%91i/Ch%C6%B0%C6%A1ng%202/384973048865f6089557a2b47e6119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60" y="0"/>
            <a:ext cx="4087905" cy="31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ình ảnh : không khí, quả bóng bay, lễ kỷ niệm, Đầy màu sắc, Đồ chơi, Bong  bóng, vui vẻ, Bóng bay, sáng, buổi tiệc, trái bóng, sinh nhật, dịp, cao s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1" y="3644153"/>
            <a:ext cx="4216587" cy="30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804212" y="3415554"/>
            <a:ext cx="4975412" cy="3146612"/>
          </a:xfrm>
          <a:prstGeom prst="cloudCallout">
            <a:avLst>
              <a:gd name="adj1" fmla="val -57049"/>
              <a:gd name="adj2" fmla="val 5309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nền Power Point đẹp | Mầm non Gia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15353" y="1411941"/>
            <a:ext cx="2070847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082" y="2339788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4 bức ảnh ghi lại những khoảnh khắc kỳ diệu trên bầu trời, có thể bạn sẽ  không tin vào mắt m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" y="530578"/>
            <a:ext cx="5339645" cy="56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ầng hào quang kỳ lạ trên bầu trời Đắk Lắk - Báo Người lao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8" y="530577"/>
            <a:ext cx="5486400" cy="56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áy lớn trong khu công nghiệp, lửa cùng cột khói bốc cao hàng chục mét -  Báo Người lao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121026"/>
            <a:ext cx="5602941" cy="50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Mỹ &amp;quot;đặt dấu chấm hết&amp;quot; cho những nỗ lực trong Kế hoạch Năng lượng s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" y="121026"/>
            <a:ext cx="5889810" cy="506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564" y="5311588"/>
            <a:ext cx="1181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17" y="5834808"/>
            <a:ext cx="1134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nền Power Point đẹp | Mầm non Gia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15353" y="1411941"/>
            <a:ext cx="2070847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082" y="2339788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5082" y="3293895"/>
            <a:ext cx="1066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ài 10 Các thể của chất và sự chuyển thể trang 30 SGK Khoa học lớp 6 KN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94129"/>
            <a:ext cx="11308976" cy="50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8871" y="5432612"/>
            <a:ext cx="558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706" y="94129"/>
            <a:ext cx="7207623" cy="5015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237078"/>
              </p:ext>
            </p:extLst>
          </p:nvPr>
        </p:nvGraphicFramePr>
        <p:xfrm>
          <a:off x="403413" y="968188"/>
          <a:ext cx="11591362" cy="4289471"/>
        </p:xfrm>
        <a:graphic>
          <a:graphicData uri="http://schemas.openxmlformats.org/drawingml/2006/table">
            <a:tbl>
              <a:tblPr/>
              <a:tblGrid>
                <a:gridCol w="2848408">
                  <a:extLst>
                    <a:ext uri="{9D8B030D-6E8A-4147-A177-3AD203B41FA5}">
                      <a16:colId xmlns="" xmlns:a16="http://schemas.microsoft.com/office/drawing/2014/main" val="4183140510"/>
                    </a:ext>
                  </a:extLst>
                </a:gridCol>
                <a:gridCol w="2848408">
                  <a:extLst>
                    <a:ext uri="{9D8B030D-6E8A-4147-A177-3AD203B41FA5}">
                      <a16:colId xmlns="" xmlns:a16="http://schemas.microsoft.com/office/drawing/2014/main" val="3629283321"/>
                    </a:ext>
                  </a:extLst>
                </a:gridCol>
                <a:gridCol w="2848408">
                  <a:extLst>
                    <a:ext uri="{9D8B030D-6E8A-4147-A177-3AD203B41FA5}">
                      <a16:colId xmlns="" xmlns:a16="http://schemas.microsoft.com/office/drawing/2014/main" val="21194817"/>
                    </a:ext>
                  </a:extLst>
                </a:gridCol>
                <a:gridCol w="3046138">
                  <a:extLst>
                    <a:ext uri="{9D8B030D-6E8A-4147-A177-3AD203B41FA5}">
                      <a16:colId xmlns="" xmlns:a16="http://schemas.microsoft.com/office/drawing/2014/main" val="3040879919"/>
                    </a:ext>
                  </a:extLst>
                </a:gridCol>
              </a:tblGrid>
              <a:tr h="6303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0352531"/>
                  </a:ext>
                </a:extLst>
              </a:tr>
              <a:tr h="1219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3986208"/>
                  </a:ext>
                </a:extLst>
              </a:tr>
              <a:tr h="18091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cháy được (không tự di chuyển được)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thể rót được và chảy tràn trên bề mặt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 dàng lan truyền trong không gian theo mọi hướng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8605993"/>
                  </a:ext>
                </a:extLst>
              </a:tr>
              <a:tr h="63032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chịu nén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205561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403411" y="954741"/>
            <a:ext cx="2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413" y="954741"/>
            <a:ext cx="11591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994775" y="954741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411" y="5298141"/>
            <a:ext cx="11591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3412" y="1768288"/>
            <a:ext cx="11591364" cy="40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3411" y="2971800"/>
            <a:ext cx="11591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3411" y="4303059"/>
            <a:ext cx="11591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40741" y="941294"/>
            <a:ext cx="28575" cy="4316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3198" y="900812"/>
            <a:ext cx="0" cy="4397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959102" y="995224"/>
            <a:ext cx="0" cy="428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929" y="295835"/>
            <a:ext cx="10972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1304" y="5507205"/>
            <a:ext cx="11483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639" y="5406001"/>
            <a:ext cx="12088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át bụi phận nào… - Phật giáo A Lư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3" y="161364"/>
            <a:ext cx="5849470" cy="45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60 Phút Thời Gian Đồng Hồ Cát Cao 24 Cm Sáng Tạo Cát Thủy Tinh Hẹn Giờ  Sandglass Cát Vàng Trang Trí Nhà Reloj De Đấu Trường|reloj de arena|glass  sand timersand timer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78" y="161364"/>
            <a:ext cx="5731622" cy="45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795" y="5136776"/>
            <a:ext cx="1130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94" y="457200"/>
            <a:ext cx="1159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hiện tượng dưới đây thể hiện tính chất gì của mỗi loại chất ở các thể rắn, lỏng, khí?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6859" y="1337520"/>
            <a:ext cx="4961964" cy="94129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mở lọ nước hoa, một lát sau có thể ngửi thấy mùi nước hoa.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6859" y="3200399"/>
            <a:ext cx="4961964" cy="10623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từ nhà máy được dẫn đến các nhà dân qua đường ống.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6859" y="5184303"/>
            <a:ext cx="4961964" cy="11223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đi trên mặt nước đóng băng đủ dày.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23528" y="3174199"/>
            <a:ext cx="5069541" cy="10013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0082" y="5170856"/>
            <a:ext cx="5109882" cy="10757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0082" y="1337520"/>
            <a:ext cx="5069541" cy="10219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stCxn id="5" idx="3"/>
          </p:cNvCxnSpPr>
          <p:nvPr/>
        </p:nvCxnSpPr>
        <p:spPr>
          <a:xfrm>
            <a:off x="5378823" y="1808167"/>
            <a:ext cx="1378322" cy="18964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>
            <a:off x="5298141" y="3674871"/>
            <a:ext cx="1411941" cy="20338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7" idx="3"/>
          </p:cNvCxnSpPr>
          <p:nvPr/>
        </p:nvCxnSpPr>
        <p:spPr>
          <a:xfrm flipH="1">
            <a:off x="5378823" y="1717193"/>
            <a:ext cx="1364875" cy="40282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Bài Hát Cho Ngày Mưa - Various Artists - Nha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4189"/>
            <a:ext cx="5601758" cy="61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n tức, hình ảnh, video clip mới nhất về có mưa lớn diện r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2" y="224189"/>
            <a:ext cx="5576711" cy="61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thác nước đóng băng đẹp hiếm thấy trên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7" y="383822"/>
            <a:ext cx="5714647" cy="59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ễ hội trên hồ đóng băng kỳ lạ của người Mông Cổ: Lạnh kinh hoàng nhưng đẹp  đến mê mẩ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7" y="383822"/>
            <a:ext cx="5892800" cy="59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ễ hội trên hồ đóng băng kỳ lạ của người Mông Cổ: Lạnh kinh hoàng nhưng đẹp  đến mê mẩ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7" y="383822"/>
            <a:ext cx="5892800" cy="59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ại sao nước chỉ đóng băng bề mặ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383822"/>
            <a:ext cx="5554133" cy="59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p 100 hình nền powerpoint đẹp nhất nhiều chủ đề mà bạn c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4889" y="2367172"/>
            <a:ext cx="79022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H7</a:t>
            </a:r>
            <a:r>
              <a:rPr lang="en-US" sz="4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THỂ CỦA CHẤT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SỰ CHUYỂN THỂ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54755" y="440268"/>
            <a:ext cx="2844801" cy="51928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CÁC THỂ CỦA CHẤT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936" y="4470400"/>
            <a:ext cx="696957" cy="123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6" name="Picture 6" descr="https://hoc24.vn/source/KHTN%206/KHTN6-%20K%E1%BA%BFt%20n%E1%BB%91i/Ch%C6%B0%C6%A1ng%202/stone-rock-7G5Bva6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5" y="1010358"/>
            <a:ext cx="2652889" cy="19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6995" y="4178479"/>
            <a:ext cx="433630" cy="6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8" name="Picture 8" descr="https://hoc24.vn/source/KHTN%206/KHTN6-%20K%E1%BA%BFt%20n%E1%BB%91i/Ch%C6%B0%C6%A1ng%202/un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54" y="1033512"/>
            <a:ext cx="2174346" cy="17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18303" y="3393902"/>
            <a:ext cx="284542" cy="1168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50" name="Picture 10" descr="https://hoc24.vn/source/KHTN%206/KHTN6-%20K%E1%BA%BFt%20n%E1%BB%91i/Ch%C6%B0%C6%A1ng%202/sku_450933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754" y="440268"/>
            <a:ext cx="2625903" cy="23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69840" y="2258310"/>
            <a:ext cx="203104" cy="1272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52" name="Picture 12" descr="https://hoc24.vn/source/KHTN%206/KHTN6-%20K%E1%BA%BFt%20n%E1%BB%91i/Ch%C6%B0%C6%A1ng%202/photo-metal-nail-341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92" y="647347"/>
            <a:ext cx="2203318" cy="24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6736" y="8683629"/>
            <a:ext cx="1095022" cy="104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54" name="Picture 14" descr="https://hoc24.vn/source/KHTN%206/KHTN6-%20K%E1%BA%BFt%20n%E1%BB%91i/Ch%C6%B0%C6%A1ng%202/unnamed%20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5" y="31335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036" y="5458274"/>
            <a:ext cx="271859" cy="1143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56" name="Picture 16" descr="https://hoc24.vn/source/KHTN%206/KHTN6-%20K%E1%BA%BFt%20n%E1%BB%91i/Ch%C6%B0%C6%A1ng%202/384973048865f6089557a2b47e6119c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65" y="3095455"/>
            <a:ext cx="2532027" cy="23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1751" y="2677450"/>
            <a:ext cx="74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689" y="2609914"/>
            <a:ext cx="767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7144" y="2677450"/>
            <a:ext cx="1027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9180" y="2609914"/>
            <a:ext cx="3051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KHÍ TRONG LỐP XE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755" y="5170311"/>
            <a:ext cx="112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 ĂN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8889" y="5537725"/>
            <a:ext cx="327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 TRONG KHINH KHÍCẦU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422620" y="3133550"/>
            <a:ext cx="3888847" cy="1952094"/>
          </a:xfrm>
          <a:prstGeom prst="cloudCallout">
            <a:avLst>
              <a:gd name="adj1" fmla="val -24405"/>
              <a:gd name="adj2" fmla="val 9661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9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5893" y="651283"/>
            <a:ext cx="567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941" y="2447365"/>
            <a:ext cx="99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182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00999"/>
            <a:ext cx="679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781"/>
            <a:ext cx="556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p 100 hình nền powerpoint đẹp nhất nhiều chủ đề mà bạn c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4889" y="2367172"/>
            <a:ext cx="79022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20-H7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THỂ CỦA CHẤT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SỰ CHUYỂN THỂ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761</Words>
  <Application>Microsoft Office PowerPoint</Application>
  <PresentationFormat>Custom</PresentationFormat>
  <Paragraphs>80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29</cp:revision>
  <dcterms:created xsi:type="dcterms:W3CDTF">2021-11-17T15:22:52Z</dcterms:created>
  <dcterms:modified xsi:type="dcterms:W3CDTF">2024-10-05T07:57:32Z</dcterms:modified>
</cp:coreProperties>
</file>