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3" r:id="rId2"/>
    <p:sldId id="296" r:id="rId3"/>
    <p:sldId id="546" r:id="rId4"/>
    <p:sldId id="256" r:id="rId5"/>
    <p:sldId id="287" r:id="rId6"/>
    <p:sldId id="286" r:id="rId7"/>
    <p:sldId id="280" r:id="rId8"/>
    <p:sldId id="282" r:id="rId9"/>
    <p:sldId id="266" r:id="rId10"/>
    <p:sldId id="297" r:id="rId11"/>
    <p:sldId id="508" r:id="rId12"/>
    <p:sldId id="544" r:id="rId13"/>
    <p:sldId id="5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FF"/>
    <a:srgbClr val="CCECFF"/>
    <a:srgbClr val="FFFFCC"/>
    <a:srgbClr val="F2F49E"/>
    <a:srgbClr val="9900CC"/>
    <a:srgbClr val="0000CC"/>
    <a:srgbClr val="FF99FF"/>
    <a:srgbClr val="99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5" d="100"/>
          <a:sy n="95" d="100"/>
        </p:scale>
        <p:origin x="-82" y="-23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7001-C3C3-4DCB-8C08-2538A296B491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9953-6B13-4761-B8A0-B0F58BFF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1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5A82-2DF2-4DA3-959B-DD8ABF7523B9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KHỞI ĐỘNG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256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9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30" y="4028637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22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+mj-lt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tươi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+mj-lt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vẻ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+mj-lt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Nhộn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nhịp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+mj-lt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Đoàn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kết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2" y="482600"/>
            <a:ext cx="7065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dưới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đây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ngữ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tình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cảm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bè</a:t>
            </a:r>
            <a:r>
              <a:rPr lang="vi-VN" sz="3200" dirty="0">
                <a:solidFill>
                  <a:prstClr val="white"/>
                </a:solidFill>
                <a:latin typeface="+mj-lt"/>
              </a:rPr>
              <a:t>?</a:t>
            </a:r>
            <a:endParaRPr lang="en-US" sz="3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20" y="76208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8" y="3818727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41599" y="326261"/>
            <a:ext cx="683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22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10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(,)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3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(!)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07201" y="210383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10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(.)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4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6" y="506331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225929" y="409268"/>
            <a:ext cx="27184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7740" y="1022647"/>
            <a:ext cx="662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8" y="3818727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5288" y="752995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22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10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3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733021" y="210383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88882" y="20951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4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6" y="506331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Ta Đoàn Kết - Nhạc Thiếu Nhi Có Lờ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B9DF3037-23F2-4CC0-8B88-7E53AEF3F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1395" y="186540"/>
            <a:ext cx="1147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4" y="2451314"/>
            <a:ext cx="1150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san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2790991-CA56-49C4-A836-D8E97AE90D03}"/>
              </a:ext>
            </a:extLst>
          </p:cNvPr>
          <p:cNvCxnSpPr>
            <a:cxnSpLocks/>
          </p:cNvCxnSpPr>
          <p:nvPr/>
        </p:nvCxnSpPr>
        <p:spPr>
          <a:xfrm>
            <a:off x="3215606" y="732020"/>
            <a:ext cx="128546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6FBBD13-4592-4395-B72B-789E95E9172A}"/>
              </a:ext>
            </a:extLst>
          </p:cNvPr>
          <p:cNvCxnSpPr>
            <a:cxnSpLocks/>
          </p:cNvCxnSpPr>
          <p:nvPr/>
        </p:nvCxnSpPr>
        <p:spPr>
          <a:xfrm>
            <a:off x="5388234" y="735253"/>
            <a:ext cx="30678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0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99" y="1501209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499" y="2907873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3499" y="4219502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397" y="1514603"/>
            <a:ext cx="1150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397" y="2879279"/>
            <a:ext cx="1150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 cảm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tâm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397" y="4220360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để cùng hưởng hoặc cùng chịu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2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nòng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nọc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lội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nòng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nọc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ếch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829" y="598824"/>
            <a:ext cx="11478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sz="4000" b="1" i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i="1" dirty="0">
              <a:solidFill>
                <a:srgbClr val="0000CC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37D0033-CF0F-48F8-9D3F-296D12D500BB}"/>
              </a:ext>
            </a:extLst>
          </p:cNvPr>
          <p:cNvCxnSpPr>
            <a:cxnSpLocks/>
          </p:cNvCxnSpPr>
          <p:nvPr/>
        </p:nvCxnSpPr>
        <p:spPr>
          <a:xfrm>
            <a:off x="3876265" y="1196463"/>
            <a:ext cx="3225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311B754-A65E-493B-952A-10C09339EEF5}"/>
              </a:ext>
            </a:extLst>
          </p:cNvPr>
          <p:cNvCxnSpPr>
            <a:cxnSpLocks/>
          </p:cNvCxnSpPr>
          <p:nvPr/>
        </p:nvCxnSpPr>
        <p:spPr>
          <a:xfrm>
            <a:off x="9586453" y="1141920"/>
            <a:ext cx="19638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63" y="1667051"/>
            <a:ext cx="4912023" cy="259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863" y="4416877"/>
            <a:ext cx="4912023" cy="2219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215" y="174171"/>
            <a:ext cx="11625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       </a:t>
            </a:r>
            <a:r>
              <a:rPr lang="vi-VN" sz="2800" b="1">
                <a:solidFill>
                  <a:srgbClr val="FF0000"/>
                </a:solidFill>
              </a:rPr>
              <a:t>Nòng nọc</a:t>
            </a:r>
            <a:r>
              <a:rPr lang="vi-VN" sz="2800" b="1"/>
              <a:t> là động vật lưỡng cư</a:t>
            </a:r>
            <a:r>
              <a:rPr lang="en-US" sz="2800" b="1"/>
              <a:t>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(vừa sống dưới nước, vừa sống trên cạn)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Khi còn nhỏ, nòng nọc có đuôi và biết bơi như cá. Sau quá trình tiến hóa nòng nọc sẽ trở thành con ếch.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" y="1667051"/>
            <a:ext cx="6667500" cy="5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195" y="-131397"/>
            <a:ext cx="1133920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  <a:defRPr/>
            </a:pPr>
            <a:r>
              <a:rPr lang="en-US" altLang="zh-CN" sz="3200" b="1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ý ở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315" y="1508116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13132" y="1434720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260" y="2248369"/>
            <a:ext cx="5499465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Hằng ngày, hai bạn thường rủ nhau đi học.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197" y="3678776"/>
            <a:ext cx="5487527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Vì sao lúc chia tay sóc, kiến rất buồn?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98" y="5039231"/>
            <a:ext cx="5487525" cy="584775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Sóc ơi, tớ cũng nhớ cậu!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8871" y="2341088"/>
            <a:ext cx="378851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Hỏi điều chưa biết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1618" y="3771495"/>
            <a:ext cx="3815766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Kể lại sự việc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95552" y="5186408"/>
            <a:ext cx="380270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98C3EB1-B519-4CA3-8964-C5C88786FBF0}"/>
              </a:ext>
            </a:extLst>
          </p:cNvPr>
          <p:cNvCxnSpPr>
            <a:cxnSpLocks/>
          </p:cNvCxnSpPr>
          <p:nvPr/>
        </p:nvCxnSpPr>
        <p:spPr>
          <a:xfrm>
            <a:off x="4403558" y="576204"/>
            <a:ext cx="87429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</p:cNvCxnSpPr>
          <p:nvPr/>
        </p:nvCxnSpPr>
        <p:spPr>
          <a:xfrm>
            <a:off x="5484451" y="565918"/>
            <a:ext cx="1614181" cy="25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2DAD6C8-269A-403D-B17A-414210630A66}"/>
              </a:ext>
            </a:extLst>
          </p:cNvPr>
          <p:cNvCxnSpPr>
            <a:cxnSpLocks/>
          </p:cNvCxnSpPr>
          <p:nvPr/>
        </p:nvCxnSpPr>
        <p:spPr>
          <a:xfrm flipV="1">
            <a:off x="8757427" y="558268"/>
            <a:ext cx="891900" cy="29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98C3EB1-B519-4CA3-8964-C5C88786FBF0}"/>
              </a:ext>
            </a:extLst>
          </p:cNvPr>
          <p:cNvCxnSpPr>
            <a:cxnSpLocks/>
          </p:cNvCxnSpPr>
          <p:nvPr/>
        </p:nvCxnSpPr>
        <p:spPr>
          <a:xfrm>
            <a:off x="1989222" y="574892"/>
            <a:ext cx="17726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</p:cNvCxnSpPr>
          <p:nvPr/>
        </p:nvCxnSpPr>
        <p:spPr>
          <a:xfrm>
            <a:off x="9930761" y="558268"/>
            <a:ext cx="133881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</p:cNvCxnSpPr>
          <p:nvPr/>
        </p:nvCxnSpPr>
        <p:spPr>
          <a:xfrm>
            <a:off x="858951" y="1263605"/>
            <a:ext cx="137892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969725" y="2786978"/>
            <a:ext cx="1931893" cy="12769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82789" y="2633476"/>
            <a:ext cx="1946082" cy="15684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73FC186-A266-4552-93D7-0A6F37B624DC}"/>
              </a:ext>
            </a:extLst>
          </p:cNvPr>
          <p:cNvCxnSpPr>
            <a:cxnSpLocks/>
          </p:cNvCxnSpPr>
          <p:nvPr/>
        </p:nvCxnSpPr>
        <p:spPr>
          <a:xfrm>
            <a:off x="5982789" y="5331618"/>
            <a:ext cx="187609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VẬN DỤNG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0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42" y="4662285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73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43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9" y="4957302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7" y="4577575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7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2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374</Words>
  <Application>Microsoft Office PowerPoint</Application>
  <PresentationFormat>Custom</PresentationFormat>
  <Paragraphs>47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HANH™ PC</dc:creator>
  <cp:lastModifiedBy>HDC</cp:lastModifiedBy>
  <cp:revision>183</cp:revision>
  <dcterms:created xsi:type="dcterms:W3CDTF">2023-10-16T09:18:13Z</dcterms:created>
  <dcterms:modified xsi:type="dcterms:W3CDTF">2023-11-09T05:53:28Z</dcterms:modified>
</cp:coreProperties>
</file>