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2" r:id="rId2"/>
    <p:sldId id="283" r:id="rId3"/>
    <p:sldId id="295" r:id="rId4"/>
    <p:sldId id="305" r:id="rId5"/>
    <p:sldId id="302" r:id="rId6"/>
    <p:sldId id="301" r:id="rId7"/>
    <p:sldId id="289" r:id="rId8"/>
    <p:sldId id="280" r:id="rId9"/>
    <p:sldId id="291" r:id="rId10"/>
    <p:sldId id="285" r:id="rId11"/>
    <p:sldId id="296" r:id="rId12"/>
    <p:sldId id="307" r:id="rId13"/>
    <p:sldId id="297" r:id="rId14"/>
    <p:sldId id="299" r:id="rId15"/>
    <p:sldId id="300" r:id="rId16"/>
    <p:sldId id="298" r:id="rId17"/>
    <p:sldId id="293" r:id="rId18"/>
    <p:sldId id="271" r:id="rId19"/>
    <p:sldId id="275" r:id="rId20"/>
    <p:sldId id="258" r:id="rId21"/>
    <p:sldId id="273" r:id="rId22"/>
    <p:sldId id="286" r:id="rId23"/>
    <p:sldId id="3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5FDA7F-7911-4536-9FEE-3D28EB0E0E7A}">
          <p14:sldIdLst>
            <p14:sldId id="282"/>
            <p14:sldId id="283"/>
            <p14:sldId id="295"/>
            <p14:sldId id="305"/>
            <p14:sldId id="302"/>
            <p14:sldId id="301"/>
            <p14:sldId id="289"/>
          </p14:sldIdLst>
        </p14:section>
        <p14:section name="Untitled Section" id="{B67FD8BC-4D6B-417C-AC11-8316C3BD1F36}">
          <p14:sldIdLst>
            <p14:sldId id="280"/>
            <p14:sldId id="291"/>
            <p14:sldId id="285"/>
            <p14:sldId id="296"/>
            <p14:sldId id="307"/>
            <p14:sldId id="297"/>
            <p14:sldId id="299"/>
            <p14:sldId id="300"/>
            <p14:sldId id="298"/>
            <p14:sldId id="293"/>
            <p14:sldId id="271"/>
            <p14:sldId id="275"/>
            <p14:sldId id="258"/>
            <p14:sldId id="273"/>
            <p14:sldId id="286"/>
            <p14:sldId id="30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0EDC"/>
    <a:srgbClr val="19098F"/>
    <a:srgbClr val="FE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5179" autoAdjust="0"/>
  </p:normalViewPr>
  <p:slideViewPr>
    <p:cSldViewPr snapToGrid="0">
      <p:cViewPr varScale="1">
        <p:scale>
          <a:sx n="79" d="100"/>
          <a:sy n="79" d="100"/>
        </p:scale>
        <p:origin x="-3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071A9-BFB7-4219-92C1-6FBDF7B3DCEB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EAC2E-0CDA-4243-B1A7-9896CA085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8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6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7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7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3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9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23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0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0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2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64F1A-8C4F-4200-8BEC-64B888A83A8D}" type="datetimeFigureOut">
              <a:rPr lang="en-US" smtClean="0"/>
              <a:t>01/04/2025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34561-5124-446D-B557-BE69D249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6.wav"/><Relationship Id="rId7" Type="http://schemas.openxmlformats.org/officeDocument/2006/relationships/audio" Target="../media/audio4.wav"/><Relationship Id="rId12" Type="http://schemas.openxmlformats.org/officeDocument/2006/relationships/image" Target="../media/image5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50.gif"/><Relationship Id="rId5" Type="http://schemas.openxmlformats.org/officeDocument/2006/relationships/audio" Target="../media/audio3.wav"/><Relationship Id="rId10" Type="http://schemas.openxmlformats.org/officeDocument/2006/relationships/audio" Target="../media/audio5.wav"/><Relationship Id="rId4" Type="http://schemas.openxmlformats.org/officeDocument/2006/relationships/audio" Target="../media/audio2.wav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646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1" y="4986867"/>
            <a:ext cx="8809795" cy="1935747"/>
          </a:xfrm>
          <a:prstGeom prst="rect">
            <a:avLst/>
          </a:prstGeom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6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3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499606" y="4538056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499606" y="4521967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6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6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444241" y="141605"/>
            <a:ext cx="901573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2279890" y="304799"/>
            <a:ext cx="7616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2400" dirty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UỶ BAN NHÂN DÂN THÀNH PHỐ LẠNG SƠN</a:t>
            </a:r>
          </a:p>
          <a:p>
            <a:pPr algn="ctr"/>
            <a:r>
              <a:rPr lang="en-US" sz="2400" b="1" dirty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TRƯỜNG TIỂU HỌC VĨNH TRẠI</a:t>
            </a: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548051" y="2588214"/>
            <a:ext cx="83486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b="1" dirty="0" err="1" smtClean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iáo</a:t>
            </a:r>
            <a:r>
              <a:rPr lang="en-US" sz="3200" b="1" dirty="0" smtClean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b="1" dirty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b="1" dirty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endParaRPr lang="en-US" sz="3200" b="1" dirty="0">
              <a:solidFill>
                <a:srgbClr val="270ED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dirty="0" smtClean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 smtClean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b="1" dirty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: 1A5</a:t>
            </a:r>
          </a:p>
          <a:p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6D6912-E39F-EA19-B16F-8F199838F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" y="-79551"/>
            <a:ext cx="1402202" cy="1438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5D9CFB-025F-92D9-9F3D-6D6889629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517" y="913042"/>
            <a:ext cx="5603134" cy="5603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74E300-D6A9-8812-D673-88DFA7747215}"/>
              </a:ext>
            </a:extLst>
          </p:cNvPr>
          <p:cNvSpPr txBox="1"/>
          <p:nvPr/>
        </p:nvSpPr>
        <p:spPr>
          <a:xfrm>
            <a:off x="1349480" y="149104"/>
            <a:ext cx="857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KIẾN TẠO KIẾN THỨC – KỸ NĂNG </a:t>
            </a:r>
            <a:endParaRPr lang="en-US" sz="3500" b="1" u="sng" dirty="0">
              <a:solidFill>
                <a:srgbClr val="270E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EE7A29-D402-10C8-5EFC-674949745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520" y="48476"/>
            <a:ext cx="1310754" cy="1310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A9B668-AB3A-6E43-23D8-4DE67B004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0" y="5419219"/>
            <a:ext cx="1265559" cy="1438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6A2FD7A-9B7D-F029-AA6C-CA2EC3C4E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0882044" y="5097786"/>
            <a:ext cx="1310754" cy="171173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0717C35F-5CFC-2A2F-4396-7682BF80E26B}"/>
              </a:ext>
            </a:extLst>
          </p:cNvPr>
          <p:cNvCxnSpPr/>
          <p:nvPr/>
        </p:nvCxnSpPr>
        <p:spPr>
          <a:xfrm flipH="1">
            <a:off x="7322224" y="1130710"/>
            <a:ext cx="1929931" cy="96356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3A888F8-6E51-424F-67C9-1B3DF79BB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05296">
            <a:off x="2554566" y="4132064"/>
            <a:ext cx="2017951" cy="104860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10A16AB3-D015-1C3B-2D31-3BE21A3B2D45}"/>
              </a:ext>
            </a:extLst>
          </p:cNvPr>
          <p:cNvCxnSpPr>
            <a:cxnSpLocks/>
          </p:cNvCxnSpPr>
          <p:nvPr/>
        </p:nvCxnSpPr>
        <p:spPr>
          <a:xfrm flipH="1" flipV="1">
            <a:off x="7580671" y="4227411"/>
            <a:ext cx="1877961" cy="870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340865" y="807725"/>
            <a:ext cx="2196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19651" y="5133257"/>
            <a:ext cx="3633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lam</a:t>
            </a:r>
            <a:endParaRPr lang="en-US" sz="40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376" y="4835862"/>
            <a:ext cx="270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6D6912-E39F-EA19-B16F-8F199838F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" y="-79551"/>
            <a:ext cx="1402202" cy="1438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74E300-D6A9-8812-D673-88DFA7747215}"/>
              </a:ext>
            </a:extLst>
          </p:cNvPr>
          <p:cNvSpPr txBox="1"/>
          <p:nvPr/>
        </p:nvSpPr>
        <p:spPr>
          <a:xfrm>
            <a:off x="1349480" y="149104"/>
            <a:ext cx="857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KIẾN TẠO KIẾN THỨC – KỸ NĂNG </a:t>
            </a:r>
            <a:endParaRPr lang="en-US" sz="3500" b="1" u="sng" dirty="0">
              <a:solidFill>
                <a:srgbClr val="270E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EE7A29-D402-10C8-5EFC-67494974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520" y="48476"/>
            <a:ext cx="1310754" cy="1310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A9B668-AB3A-6E43-23D8-4DE67B004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0" y="5419219"/>
            <a:ext cx="1265559" cy="1438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6A2FD7A-9B7D-F029-AA6C-CA2EC3C4E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882044" y="5097786"/>
            <a:ext cx="1310754" cy="1711738"/>
          </a:xfrm>
          <a:prstGeom prst="rect">
            <a:avLst/>
          </a:prstGeom>
        </p:spPr>
      </p:pic>
      <p:pic>
        <p:nvPicPr>
          <p:cNvPr id="7170" name="Picture 2" descr="Tổng quan về ảnh vẽ cầu vồng : Trải nghiệm màu sắc tuyệt vời trong bức tr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2" y="1611903"/>
            <a:ext cx="8857396" cy="434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75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6D6912-E39F-EA19-B16F-8F199838F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" y="-79551"/>
            <a:ext cx="1402202" cy="1438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74E300-D6A9-8812-D673-88DFA7747215}"/>
              </a:ext>
            </a:extLst>
          </p:cNvPr>
          <p:cNvSpPr txBox="1"/>
          <p:nvPr/>
        </p:nvSpPr>
        <p:spPr>
          <a:xfrm>
            <a:off x="1349480" y="149104"/>
            <a:ext cx="857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KIẾN TẠO KIẾN THỨC – KỸ NĂNG </a:t>
            </a:r>
            <a:endParaRPr lang="en-US" sz="3500" b="1" u="sng" dirty="0">
              <a:solidFill>
                <a:srgbClr val="270E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EE7A29-D402-10C8-5EFC-67494974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520" y="48476"/>
            <a:ext cx="1310754" cy="1310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A9B668-AB3A-6E43-23D8-4DE67B004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0" y="5419219"/>
            <a:ext cx="1265559" cy="1438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6A2FD7A-9B7D-F029-AA6C-CA2EC3C4E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882044" y="5097786"/>
            <a:ext cx="1310754" cy="17117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3746">
            <a:off x="3067237" y="1521878"/>
            <a:ext cx="5372849" cy="520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2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6D6912-E39F-EA19-B16F-8F199838F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8" y="-79551"/>
            <a:ext cx="1402202" cy="1438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74E300-D6A9-8812-D673-88DFA7747215}"/>
              </a:ext>
            </a:extLst>
          </p:cNvPr>
          <p:cNvSpPr txBox="1"/>
          <p:nvPr/>
        </p:nvSpPr>
        <p:spPr>
          <a:xfrm>
            <a:off x="1349480" y="149104"/>
            <a:ext cx="857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KIẾN TẠO KIẾN THỨC – KỸ NĂNG </a:t>
            </a:r>
            <a:endParaRPr lang="en-US" sz="3500" b="1" u="sng" dirty="0">
              <a:solidFill>
                <a:srgbClr val="270E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EE7A29-D402-10C8-5EFC-674949745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2520" y="48476"/>
            <a:ext cx="1310754" cy="1310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A9B668-AB3A-6E43-23D8-4DE67B004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0" y="5419219"/>
            <a:ext cx="1265559" cy="1438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6A2FD7A-9B7D-F029-AA6C-CA2EC3C4E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0882044" y="5097786"/>
            <a:ext cx="1310754" cy="1711738"/>
          </a:xfrm>
          <a:prstGeom prst="rect">
            <a:avLst/>
          </a:prstGeom>
        </p:spPr>
      </p:pic>
      <p:pic>
        <p:nvPicPr>
          <p:cNvPr id="3" name="video Pha màu lồng nhạ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1180" y="1187355"/>
            <a:ext cx="9238666" cy="53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6D6912-E39F-EA19-B16F-8F199838F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" y="-79551"/>
            <a:ext cx="1402202" cy="1438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74E300-D6A9-8812-D673-88DFA7747215}"/>
              </a:ext>
            </a:extLst>
          </p:cNvPr>
          <p:cNvSpPr txBox="1"/>
          <p:nvPr/>
        </p:nvSpPr>
        <p:spPr>
          <a:xfrm>
            <a:off x="1349480" y="149104"/>
            <a:ext cx="857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KIẾN TẠO KIẾN THỨC – KỸ NĂNG </a:t>
            </a:r>
            <a:endParaRPr lang="en-US" sz="3500" b="1" u="sng" dirty="0">
              <a:solidFill>
                <a:srgbClr val="270E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EE7A29-D402-10C8-5EFC-67494974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520" y="48476"/>
            <a:ext cx="1310754" cy="1310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A9B668-AB3A-6E43-23D8-4DE67B004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0" y="5419219"/>
            <a:ext cx="1265559" cy="1438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6A2FD7A-9B7D-F029-AA6C-CA2EC3C4E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882044" y="5097786"/>
            <a:ext cx="1310754" cy="1711738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951" y="4443223"/>
            <a:ext cx="14478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Bugs-01-jun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9951" y="4294924"/>
            <a:ext cx="1524000" cy="2514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67" y="1490739"/>
            <a:ext cx="5365571" cy="507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64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6D6912-E39F-EA19-B16F-8F199838F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" y="-79551"/>
            <a:ext cx="1402202" cy="1438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74E300-D6A9-8812-D673-88DFA7747215}"/>
              </a:ext>
            </a:extLst>
          </p:cNvPr>
          <p:cNvSpPr txBox="1"/>
          <p:nvPr/>
        </p:nvSpPr>
        <p:spPr>
          <a:xfrm>
            <a:off x="1349480" y="149104"/>
            <a:ext cx="857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KIẾN TẠO KIẾN THỨC – KỸ NĂNG </a:t>
            </a:r>
            <a:endParaRPr lang="en-US" sz="3500" b="1" u="sng" dirty="0">
              <a:solidFill>
                <a:srgbClr val="270E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EE7A29-D402-10C8-5EFC-67494974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520" y="48476"/>
            <a:ext cx="1310754" cy="1310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A9B668-AB3A-6E43-23D8-4DE67B004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0" y="5419219"/>
            <a:ext cx="1265559" cy="1438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6A2FD7A-9B7D-F029-AA6C-CA2EC3C4E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882044" y="5097786"/>
            <a:ext cx="1310754" cy="17117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31" y="1173707"/>
            <a:ext cx="5950422" cy="528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16" y="2756847"/>
            <a:ext cx="3957851" cy="255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951" y="4443223"/>
            <a:ext cx="14478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Bugs-01-jun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9951" y="4294924"/>
            <a:ext cx="1524000" cy="2514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6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6D6912-E39F-EA19-B16F-8F199838F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" y="-79551"/>
            <a:ext cx="1402202" cy="1438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74E300-D6A9-8812-D673-88DFA7747215}"/>
              </a:ext>
            </a:extLst>
          </p:cNvPr>
          <p:cNvSpPr txBox="1"/>
          <p:nvPr/>
        </p:nvSpPr>
        <p:spPr>
          <a:xfrm>
            <a:off x="1349480" y="149104"/>
            <a:ext cx="625440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 – SÁNG TẠO</a:t>
            </a:r>
            <a:endParaRPr lang="en-US" sz="3500" b="1" u="sng" dirty="0">
              <a:solidFill>
                <a:srgbClr val="270E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EE7A29-D402-10C8-5EFC-67494974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520" y="48476"/>
            <a:ext cx="1310754" cy="1310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A9B668-AB3A-6E43-23D8-4DE67B004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0" y="5419219"/>
            <a:ext cx="1265559" cy="1438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6A2FD7A-9B7D-F029-AA6C-CA2EC3C4E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903878" y="5149493"/>
            <a:ext cx="1310754" cy="171173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28" y="1037230"/>
            <a:ext cx="8993874" cy="5322627"/>
          </a:xfrm>
          <a:prstGeom prst="rect">
            <a:avLst/>
          </a:prstGeom>
          <a:noFill/>
          <a:ln w="9525">
            <a:solidFill>
              <a:srgbClr val="270ED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43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7D16C5-572D-ED02-6A68-0AC2AD588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3" y="-98324"/>
            <a:ext cx="4139995" cy="460265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B0C0608-1380-8B76-0B22-7D4D75CEE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41775" y="4549043"/>
            <a:ext cx="6572181" cy="2308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4936BD-FF7B-8391-A114-58E21E08C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19219"/>
            <a:ext cx="1268078" cy="1438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8E452C-9DFC-7619-3F89-0E4CC38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028221" y="5419218"/>
            <a:ext cx="1163779" cy="1438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746A15-DD27-0D18-C47F-1658E7A375D4}"/>
              </a:ext>
            </a:extLst>
          </p:cNvPr>
          <p:cNvSpPr txBox="1"/>
          <p:nvPr/>
        </p:nvSpPr>
        <p:spPr>
          <a:xfrm rot="21427061">
            <a:off x="536465" y="917640"/>
            <a:ext cx="1545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B52EFD-BBC7-2A60-0F81-D34B15BB0024}"/>
              </a:ext>
            </a:extLst>
          </p:cNvPr>
          <p:cNvSpPr txBox="1"/>
          <p:nvPr/>
        </p:nvSpPr>
        <p:spPr>
          <a:xfrm>
            <a:off x="4305074" y="2105561"/>
            <a:ext cx="73050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B4ED0F-4BF7-AA9D-BC58-9818F43C8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11028093" y="62015"/>
            <a:ext cx="1085863" cy="176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90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082" y="1822649"/>
            <a:ext cx="2287854" cy="1922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9705" y="2024313"/>
            <a:ext cx="57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+</a:t>
            </a:r>
          </a:p>
        </p:txBody>
      </p:sp>
      <p:sp>
        <p:nvSpPr>
          <p:cNvPr id="10" name="Oval 9"/>
          <p:cNvSpPr/>
          <p:nvPr/>
        </p:nvSpPr>
        <p:spPr>
          <a:xfrm>
            <a:off x="1059652" y="1843199"/>
            <a:ext cx="1674032" cy="15696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63773" y="1920201"/>
            <a:ext cx="1674032" cy="156966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98035" y="2101315"/>
            <a:ext cx="779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= </a:t>
            </a:r>
          </a:p>
        </p:txBody>
      </p:sp>
      <p:sp>
        <p:nvSpPr>
          <p:cNvPr id="8" name="AutoShape 27"/>
          <p:cNvSpPr>
            <a:spLocks noChangeArrowheads="1"/>
          </p:cNvSpPr>
          <p:nvPr/>
        </p:nvSpPr>
        <p:spPr bwMode="auto">
          <a:xfrm>
            <a:off x="83663" y="61401"/>
            <a:ext cx="2744788" cy="181133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3867"/>
          </a:p>
        </p:txBody>
      </p:sp>
      <p:sp>
        <p:nvSpPr>
          <p:cNvPr id="13" name="WordArt 28"/>
          <p:cNvSpPr>
            <a:spLocks noChangeArrowheads="1" noChangeShapeType="1" noTextEdit="1"/>
          </p:cNvSpPr>
          <p:nvPr/>
        </p:nvSpPr>
        <p:spPr bwMode="auto">
          <a:xfrm>
            <a:off x="796451" y="551938"/>
            <a:ext cx="1217612" cy="78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9577137" y="134753"/>
            <a:ext cx="2339346" cy="168762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WordArt 36"/>
          <p:cNvSpPr>
            <a:spLocks noChangeArrowheads="1" noChangeShapeType="1" noTextEdit="1"/>
          </p:cNvSpPr>
          <p:nvPr/>
        </p:nvSpPr>
        <p:spPr bwMode="auto">
          <a:xfrm>
            <a:off x="10103535" y="503720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8" name="WordArt 37"/>
          <p:cNvSpPr>
            <a:spLocks noChangeArrowheads="1" noChangeShapeType="1" noTextEdit="1"/>
          </p:cNvSpPr>
          <p:nvPr/>
        </p:nvSpPr>
        <p:spPr bwMode="auto">
          <a:xfrm>
            <a:off x="10103535" y="503720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9" name="WordArt 38"/>
          <p:cNvSpPr>
            <a:spLocks noChangeArrowheads="1" noChangeShapeType="1" noTextEdit="1"/>
          </p:cNvSpPr>
          <p:nvPr/>
        </p:nvSpPr>
        <p:spPr bwMode="auto">
          <a:xfrm>
            <a:off x="10111867" y="465620"/>
            <a:ext cx="890215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" name="WordArt 39"/>
          <p:cNvSpPr>
            <a:spLocks noChangeArrowheads="1" noChangeShapeType="1" noTextEdit="1"/>
          </p:cNvSpPr>
          <p:nvPr/>
        </p:nvSpPr>
        <p:spPr bwMode="auto">
          <a:xfrm>
            <a:off x="10103535" y="503720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1" name="WordArt 40"/>
          <p:cNvSpPr>
            <a:spLocks noChangeArrowheads="1" noChangeShapeType="1" noTextEdit="1"/>
          </p:cNvSpPr>
          <p:nvPr/>
        </p:nvSpPr>
        <p:spPr bwMode="auto">
          <a:xfrm>
            <a:off x="10188067" y="503720"/>
            <a:ext cx="890215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2" name="WordArt 41"/>
          <p:cNvSpPr>
            <a:spLocks noChangeArrowheads="1" noChangeShapeType="1" noTextEdit="1"/>
          </p:cNvSpPr>
          <p:nvPr/>
        </p:nvSpPr>
        <p:spPr bwMode="auto">
          <a:xfrm>
            <a:off x="10129329" y="503720"/>
            <a:ext cx="890215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3" name="WordArt 42"/>
          <p:cNvSpPr>
            <a:spLocks noChangeArrowheads="1" noChangeShapeType="1" noTextEdit="1"/>
          </p:cNvSpPr>
          <p:nvPr/>
        </p:nvSpPr>
        <p:spPr bwMode="auto">
          <a:xfrm>
            <a:off x="10103535" y="503720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4" name="WordArt 43"/>
          <p:cNvSpPr>
            <a:spLocks noChangeArrowheads="1" noChangeShapeType="1" noTextEdit="1"/>
          </p:cNvSpPr>
          <p:nvPr/>
        </p:nvSpPr>
        <p:spPr bwMode="auto">
          <a:xfrm>
            <a:off x="10103535" y="503720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5" name="WordArt 44"/>
          <p:cNvSpPr>
            <a:spLocks noChangeArrowheads="1" noChangeShapeType="1" noTextEdit="1"/>
          </p:cNvSpPr>
          <p:nvPr/>
        </p:nvSpPr>
        <p:spPr bwMode="auto">
          <a:xfrm>
            <a:off x="10111867" y="484670"/>
            <a:ext cx="890215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6" name="WordArt 45"/>
          <p:cNvSpPr>
            <a:spLocks noChangeArrowheads="1" noChangeShapeType="1" noTextEdit="1"/>
          </p:cNvSpPr>
          <p:nvPr/>
        </p:nvSpPr>
        <p:spPr bwMode="auto">
          <a:xfrm>
            <a:off x="10103535" y="503720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7" name="WordArt 46"/>
          <p:cNvSpPr>
            <a:spLocks noChangeArrowheads="1" noChangeShapeType="1" noTextEdit="1"/>
          </p:cNvSpPr>
          <p:nvPr/>
        </p:nvSpPr>
        <p:spPr bwMode="auto">
          <a:xfrm>
            <a:off x="10103535" y="503720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8" name="AutoShape 51"/>
          <p:cNvSpPr>
            <a:spLocks noChangeArrowheads="1"/>
          </p:cNvSpPr>
          <p:nvPr/>
        </p:nvSpPr>
        <p:spPr bwMode="auto">
          <a:xfrm>
            <a:off x="5721407" y="3783603"/>
            <a:ext cx="3553256" cy="8097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26" y="3967335"/>
            <a:ext cx="789573" cy="3507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9" y="3744971"/>
            <a:ext cx="1996525" cy="80146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988864" y="3818696"/>
            <a:ext cx="1090419" cy="61120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998">
              <a:latin typeface=".VnTime" pitchFamily="34" charset="0"/>
            </a:endParaRPr>
          </a:p>
        </p:txBody>
      </p:sp>
      <p:sp>
        <p:nvSpPr>
          <p:cNvPr id="32" name="WordArt 226"/>
          <p:cNvSpPr>
            <a:spLocks noChangeArrowheads="1" noChangeShapeType="1" noTextEdit="1"/>
          </p:cNvSpPr>
          <p:nvPr/>
        </p:nvSpPr>
        <p:spPr bwMode="auto">
          <a:xfrm>
            <a:off x="4263550" y="3930472"/>
            <a:ext cx="613584" cy="3876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5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5716649" y="4765812"/>
            <a:ext cx="3558014" cy="85497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66" y="5004804"/>
            <a:ext cx="791951" cy="3507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18" y="4782440"/>
            <a:ext cx="1997714" cy="80146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965082" y="4856165"/>
            <a:ext cx="1088041" cy="61120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998">
              <a:latin typeface=".VnTime" pitchFamily="34" charset="0"/>
            </a:endParaRPr>
          </a:p>
        </p:txBody>
      </p:sp>
      <p:sp>
        <p:nvSpPr>
          <p:cNvPr id="37" name="WordArt 226"/>
          <p:cNvSpPr>
            <a:spLocks noChangeArrowheads="1" noChangeShapeType="1" noTextEdit="1"/>
          </p:cNvSpPr>
          <p:nvPr/>
        </p:nvSpPr>
        <p:spPr bwMode="auto">
          <a:xfrm>
            <a:off x="4176744" y="4967941"/>
            <a:ext cx="612395" cy="3876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5691678" y="5828882"/>
            <a:ext cx="3582985" cy="75746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66" y="6023024"/>
            <a:ext cx="791951" cy="3507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18" y="5800660"/>
            <a:ext cx="1997714" cy="80146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965082" y="5874385"/>
            <a:ext cx="1088041" cy="61120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998">
              <a:latin typeface=".VnTime" pitchFamily="34" charset="0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4239768" y="5986161"/>
            <a:ext cx="612394" cy="3876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2528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0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2" grpId="0" animBg="1"/>
      <p:bldP spid="37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465037" y="1115084"/>
            <a:ext cx="6759837" cy="185026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3196" b="1" dirty="0">
              <a:solidFill>
                <a:schemeClr val="bg1"/>
              </a:solidFill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350790" y="18617"/>
            <a:ext cx="425703" cy="6849305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998">
                <a:latin typeface=".VnTime" pitchFamily="34" charset="0"/>
              </a:endParaRPr>
            </a:p>
          </p:txBody>
        </p:sp>
        <p:sp>
          <p:nvSpPr>
            <p:cNvPr id="7209" name="Rectangle 10"/>
            <p:cNvSpPr>
              <a:spLocks noChangeArrowheads="1"/>
            </p:cNvSpPr>
            <p:nvPr/>
          </p:nvSpPr>
          <p:spPr bwMode="auto">
            <a:xfrm>
              <a:off x="238864" y="-322943"/>
              <a:ext cx="228336" cy="7165983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998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490" y="-307983"/>
              <a:ext cx="74923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998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650539" y="3467614"/>
            <a:ext cx="6483835" cy="8097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9" y="3651346"/>
            <a:ext cx="789573" cy="3507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12" y="3428982"/>
            <a:ext cx="1996525" cy="80146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7997" y="3502707"/>
            <a:ext cx="1090419" cy="61120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998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92683" y="3614483"/>
            <a:ext cx="613584" cy="3876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45782" y="4449823"/>
            <a:ext cx="6518328" cy="85497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  <a:endParaRPr lang="en-US" alt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" y="4688815"/>
            <a:ext cx="791951" cy="3507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51" y="4466451"/>
            <a:ext cx="1997714" cy="80146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94215" y="4540176"/>
            <a:ext cx="1088041" cy="61120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998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05877" y="4651952"/>
            <a:ext cx="612395" cy="3876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620811" y="5512893"/>
            <a:ext cx="6543299" cy="75746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" y="5707035"/>
            <a:ext cx="791951" cy="3507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51" y="5484671"/>
            <a:ext cx="1997714" cy="80146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94215" y="5558396"/>
            <a:ext cx="1088041" cy="61120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998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8901" y="5670172"/>
            <a:ext cx="612394" cy="3876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92065" y="1235083"/>
            <a:ext cx="2055981" cy="135678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96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225978" y="1602519"/>
            <a:ext cx="912051" cy="589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595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5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2</a:t>
            </a:r>
          </a:p>
        </p:txBody>
      </p:sp>
      <p:pic>
        <p:nvPicPr>
          <p:cNvPr id="616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" y="773706"/>
            <a:ext cx="12176542" cy="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49" y="-152615"/>
            <a:ext cx="2202242" cy="167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10066649" y="5117544"/>
            <a:ext cx="2333044" cy="1750378"/>
            <a:chOff x="4320" y="2928"/>
            <a:chExt cx="1104" cy="1104"/>
          </a:xfrm>
        </p:grpSpPr>
        <p:sp>
          <p:nvSpPr>
            <p:cNvPr id="16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5992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595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73098" y="5597947"/>
            <a:ext cx="887080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73098" y="5597947"/>
            <a:ext cx="887080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79043" y="5569408"/>
            <a:ext cx="888270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73098" y="5597947"/>
            <a:ext cx="887080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736120" y="5597947"/>
            <a:ext cx="888270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92123" y="5597947"/>
            <a:ext cx="888269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673098" y="5597947"/>
            <a:ext cx="887080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73098" y="5597947"/>
            <a:ext cx="887080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679043" y="5583678"/>
            <a:ext cx="888270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673098" y="5597947"/>
            <a:ext cx="887080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673098" y="5597947"/>
            <a:ext cx="887080" cy="742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73743" y="1602519"/>
            <a:ext cx="65511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763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8" grpId="0" animBg="1"/>
      <p:bldP spid="15" grpId="0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1" y="-76497"/>
            <a:ext cx="12192000" cy="6858594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52735" y="150029"/>
            <a:ext cx="1684020" cy="1878330"/>
          </a:xfrm>
          <a:prstGeom prst="rect">
            <a:avLst/>
          </a:prstGeom>
        </p:spPr>
      </p:pic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03" y="704215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8" y="231775"/>
            <a:ext cx="1769745" cy="16637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1" y="2028359"/>
            <a:ext cx="2966939" cy="422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74" y="2006025"/>
            <a:ext cx="3099593" cy="426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6" descr="but-chi-co-t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373" y="2028359"/>
            <a:ext cx="2590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Admin\Documents\TÀI LIỆU\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686" y="3323759"/>
            <a:ext cx="2630487" cy="153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anhso_ngang_khonghinhnen_khonghinhnguoi_but%20mau-but%20chi%20mau-but%20chi_as-1384-0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373" y="4858602"/>
            <a:ext cx="2590800" cy="139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9F5800D-8B25-254D-81A6-40682B9D3819}"/>
              </a:ext>
            </a:extLst>
          </p:cNvPr>
          <p:cNvSpPr txBox="1"/>
          <p:nvPr/>
        </p:nvSpPr>
        <p:spPr>
          <a:xfrm>
            <a:off x="3417530" y="226820"/>
            <a:ext cx="5657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: 圆角 7"/>
          <p:cNvSpPr/>
          <p:nvPr/>
        </p:nvSpPr>
        <p:spPr>
          <a:xfrm>
            <a:off x="3731880" y="232628"/>
            <a:ext cx="5247896" cy="1067217"/>
          </a:xfrm>
          <a:prstGeom prst="roundRect">
            <a:avLst/>
          </a:prstGeom>
          <a:noFill/>
          <a:ln w="38100">
            <a:solidFill>
              <a:srgbClr val="11AF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92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4" y="4321125"/>
            <a:ext cx="2075849" cy="260961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81094" y="1978902"/>
            <a:ext cx="11292733" cy="165514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3717" y="3890797"/>
            <a:ext cx="2847799" cy="654518"/>
          </a:xfrm>
          <a:prstGeom prst="roundRect">
            <a:avLst>
              <a:gd name="adj" fmla="val 176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140" y="4557379"/>
            <a:ext cx="2137110" cy="213711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726795" y="3901008"/>
            <a:ext cx="2847799" cy="654518"/>
          </a:xfrm>
          <a:prstGeom prst="roundRect">
            <a:avLst>
              <a:gd name="adj" fmla="val 176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3072" y="4802065"/>
            <a:ext cx="2821004" cy="189242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719675" y="3890797"/>
            <a:ext cx="2847799" cy="654518"/>
          </a:xfrm>
          <a:prstGeom prst="roundRect">
            <a:avLst>
              <a:gd name="adj" fmla="val 176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9634481" y="34532"/>
            <a:ext cx="2339346" cy="1687620"/>
            <a:chOff x="4320" y="2928"/>
            <a:chExt cx="1104" cy="1104"/>
          </a:xfrm>
        </p:grpSpPr>
        <p:sp>
          <p:nvSpPr>
            <p:cNvPr id="1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7" name="WordArt 36"/>
          <p:cNvSpPr>
            <a:spLocks noChangeArrowheads="1" noChangeShapeType="1" noTextEdit="1"/>
          </p:cNvSpPr>
          <p:nvPr/>
        </p:nvSpPr>
        <p:spPr bwMode="auto">
          <a:xfrm>
            <a:off x="10160879" y="403499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8" name="WordArt 37"/>
          <p:cNvSpPr>
            <a:spLocks noChangeArrowheads="1" noChangeShapeType="1" noTextEdit="1"/>
          </p:cNvSpPr>
          <p:nvPr/>
        </p:nvSpPr>
        <p:spPr bwMode="auto">
          <a:xfrm>
            <a:off x="10160879" y="403499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9" name="WordArt 38"/>
          <p:cNvSpPr>
            <a:spLocks noChangeArrowheads="1" noChangeShapeType="1" noTextEdit="1"/>
          </p:cNvSpPr>
          <p:nvPr/>
        </p:nvSpPr>
        <p:spPr bwMode="auto">
          <a:xfrm>
            <a:off x="10169211" y="365399"/>
            <a:ext cx="890215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" name="WordArt 39"/>
          <p:cNvSpPr>
            <a:spLocks noChangeArrowheads="1" noChangeShapeType="1" noTextEdit="1"/>
          </p:cNvSpPr>
          <p:nvPr/>
        </p:nvSpPr>
        <p:spPr bwMode="auto">
          <a:xfrm>
            <a:off x="10160879" y="403499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1" name="WordArt 40"/>
          <p:cNvSpPr>
            <a:spLocks noChangeArrowheads="1" noChangeShapeType="1" noTextEdit="1"/>
          </p:cNvSpPr>
          <p:nvPr/>
        </p:nvSpPr>
        <p:spPr bwMode="auto">
          <a:xfrm>
            <a:off x="10245411" y="403499"/>
            <a:ext cx="890215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2" name="WordArt 41"/>
          <p:cNvSpPr>
            <a:spLocks noChangeArrowheads="1" noChangeShapeType="1" noTextEdit="1"/>
          </p:cNvSpPr>
          <p:nvPr/>
        </p:nvSpPr>
        <p:spPr bwMode="auto">
          <a:xfrm>
            <a:off x="10186673" y="403499"/>
            <a:ext cx="890215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3" name="WordArt 42"/>
          <p:cNvSpPr>
            <a:spLocks noChangeArrowheads="1" noChangeShapeType="1" noTextEdit="1"/>
          </p:cNvSpPr>
          <p:nvPr/>
        </p:nvSpPr>
        <p:spPr bwMode="auto">
          <a:xfrm>
            <a:off x="10160879" y="403499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4" name="WordArt 43"/>
          <p:cNvSpPr>
            <a:spLocks noChangeArrowheads="1" noChangeShapeType="1" noTextEdit="1"/>
          </p:cNvSpPr>
          <p:nvPr/>
        </p:nvSpPr>
        <p:spPr bwMode="auto">
          <a:xfrm>
            <a:off x="10160879" y="403499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5" name="WordArt 44"/>
          <p:cNvSpPr>
            <a:spLocks noChangeArrowheads="1" noChangeShapeType="1" noTextEdit="1"/>
          </p:cNvSpPr>
          <p:nvPr/>
        </p:nvSpPr>
        <p:spPr bwMode="auto">
          <a:xfrm>
            <a:off x="10169211" y="384449"/>
            <a:ext cx="890215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6" name="WordArt 45"/>
          <p:cNvSpPr>
            <a:spLocks noChangeArrowheads="1" noChangeShapeType="1" noTextEdit="1"/>
          </p:cNvSpPr>
          <p:nvPr/>
        </p:nvSpPr>
        <p:spPr bwMode="auto">
          <a:xfrm>
            <a:off x="10160879" y="403499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7" name="WordArt 46"/>
          <p:cNvSpPr>
            <a:spLocks noChangeArrowheads="1" noChangeShapeType="1" noTextEdit="1"/>
          </p:cNvSpPr>
          <p:nvPr/>
        </p:nvSpPr>
        <p:spPr bwMode="auto">
          <a:xfrm>
            <a:off x="10160879" y="403499"/>
            <a:ext cx="889023" cy="715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8" name="AutoShape 27"/>
          <p:cNvSpPr>
            <a:spLocks noChangeArrowheads="1"/>
          </p:cNvSpPr>
          <p:nvPr/>
        </p:nvSpPr>
        <p:spPr bwMode="auto">
          <a:xfrm>
            <a:off x="83663" y="61401"/>
            <a:ext cx="2744788" cy="181133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3867"/>
          </a:p>
        </p:txBody>
      </p:sp>
      <p:sp>
        <p:nvSpPr>
          <p:cNvPr id="29" name="WordArt 28"/>
          <p:cNvSpPr>
            <a:spLocks noChangeArrowheads="1" noChangeShapeType="1" noTextEdit="1"/>
          </p:cNvSpPr>
          <p:nvPr/>
        </p:nvSpPr>
        <p:spPr bwMode="auto">
          <a:xfrm>
            <a:off x="796451" y="551938"/>
            <a:ext cx="1217612" cy="78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8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0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60" y="2282651"/>
            <a:ext cx="3839497" cy="31019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64336" y="5296084"/>
            <a:ext cx="2847799" cy="654518"/>
          </a:xfrm>
          <a:prstGeom prst="roundRect">
            <a:avLst>
              <a:gd name="adj" fmla="val 176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3717" y="539015"/>
            <a:ext cx="11292733" cy="1655145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2FBE7C-1E77-0930-7F18-139774C88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84575"/>
            <a:ext cx="1268078" cy="1438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93A4BA-DD19-6A9E-555E-F712F2F7F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02271" y="5378754"/>
            <a:ext cx="148972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395" y="3075257"/>
            <a:ext cx="4631532" cy="4024163"/>
          </a:xfrm>
          <a:prstGeom prst="rect">
            <a:avLst/>
          </a:prstGeom>
        </p:spPr>
      </p:pic>
      <p:pic>
        <p:nvPicPr>
          <p:cNvPr id="4" name="图片 3" descr="4ef6b7c9486052b6069210c143670dcb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676525" y="318966"/>
            <a:ext cx="1684020" cy="1878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048" y="912153"/>
            <a:ext cx="6346487" cy="2310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ECC3E-C3E2-9305-286F-9CEB49F1F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962"/>
            <a:ext cx="3322085" cy="3283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96264E-DA0B-37C6-E2C5-29AB8403C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77432"/>
            <a:ext cx="1268078" cy="1438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E2FE2B-0DA6-6482-9C01-B463C519E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11004843" y="0"/>
            <a:ext cx="1187157" cy="1613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75" y="3629431"/>
            <a:ext cx="2561345" cy="3228569"/>
          </a:xfrm>
          <a:prstGeom prst="rect">
            <a:avLst/>
          </a:prstGeom>
        </p:spPr>
      </p:pic>
      <p:pic>
        <p:nvPicPr>
          <p:cNvPr id="9" name="图片 7" descr="cf6a03843171e56c4b8f06e4c8cde87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714" y="80303"/>
            <a:ext cx="1769745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10851" y="1107550"/>
            <a:ext cx="4763069" cy="654518"/>
          </a:xfrm>
          <a:prstGeom prst="roundRect">
            <a:avLst>
              <a:gd name="adj" fmla="val 17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…………………………………………......</a:t>
            </a:r>
            <a:endParaRPr lang="en-US" sz="2000" b="1" dirty="0">
              <a:solidFill>
                <a:srgbClr val="270E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72638" y="232011"/>
            <a:ext cx="3839497" cy="764275"/>
          </a:xfrm>
          <a:prstGeom prst="roundRect">
            <a:avLst/>
          </a:prstGeom>
          <a:noFill/>
          <a:ln>
            <a:solidFill>
              <a:srgbClr val="270E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15791" y="2513464"/>
            <a:ext cx="2756847" cy="2647664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02295" y="2513464"/>
            <a:ext cx="2756847" cy="2647664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73920" y="2513464"/>
            <a:ext cx="2756847" cy="2647664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69843" y="5678658"/>
            <a:ext cx="390083" cy="3767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02191" y="5657557"/>
            <a:ext cx="53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91402" y="5597285"/>
            <a:ext cx="53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9004791" y="5641833"/>
            <a:ext cx="53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6041340" y="5650523"/>
            <a:ext cx="390083" cy="3767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73651" y="5701275"/>
            <a:ext cx="390083" cy="3767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7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1" y="-932"/>
            <a:ext cx="12192000" cy="6858594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271" y="17145"/>
            <a:ext cx="1684020" cy="1878330"/>
          </a:xfrm>
          <a:prstGeom prst="rect">
            <a:avLst/>
          </a:prstGeom>
        </p:spPr>
      </p:pic>
      <p:sp>
        <p:nvSpPr>
          <p:cNvPr id="107" name="矩形: 圆角 7"/>
          <p:cNvSpPr/>
          <p:nvPr/>
        </p:nvSpPr>
        <p:spPr>
          <a:xfrm>
            <a:off x="3942718" y="231776"/>
            <a:ext cx="5049672" cy="941932"/>
          </a:xfrm>
          <a:prstGeom prst="roundRect">
            <a:avLst/>
          </a:prstGeom>
          <a:noFill/>
          <a:ln w="38100">
            <a:solidFill>
              <a:srgbClr val="11AF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noProof="1">
              <a:solidFill>
                <a:prstClr val="white"/>
              </a:solidFill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2503" y="202789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673" y="17145"/>
            <a:ext cx="1769745" cy="166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8483" y="125728"/>
            <a:ext cx="4963907" cy="1345382"/>
          </a:xfrm>
          <a:prstGeom prst="rect">
            <a:avLst/>
          </a:prstGeom>
        </p:spPr>
      </p:pic>
      <p:pic>
        <p:nvPicPr>
          <p:cNvPr id="3" name="Video đã cắ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6603" y="1394049"/>
            <a:ext cx="11641539" cy="51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9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  <p:sndAc>
          <p:stSnd>
            <p:snd r:embed="rId4" name="chimes.wav"/>
          </p:stSnd>
        </p:sndAc>
      </p:transition>
    </mc:Choice>
    <mc:Fallback xmlns="">
      <p:transition spd="slow" advClick="0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6" y="4920397"/>
            <a:ext cx="8809795" cy="1935747"/>
          </a:xfrm>
          <a:prstGeom prst="rect">
            <a:avLst/>
          </a:prstGeom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6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3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499606" y="4538056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499606" y="4521967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6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6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444241" y="141605"/>
            <a:ext cx="901573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/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98266" y="346759"/>
            <a:ext cx="7895336" cy="831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MĨ THUẬT TRONG CUỘC SỐNG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188134" y="1425753"/>
            <a:ext cx="10515600" cy="958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 smtClean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: SẮC MÀU EM YÊU (</a:t>
            </a:r>
            <a:r>
              <a:rPr lang="en-US" sz="4000" b="1" dirty="0" err="1" smtClean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270EDC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b="1" dirty="0">
              <a:solidFill>
                <a:srgbClr val="270ED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Tổng quan về ảnh vẽ cầu vồng : Trải nghiệm màu sắc tuyệt vời trong bức tr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25" y="2887601"/>
            <a:ext cx="6865033" cy="26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08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AA23B8-2636-09CD-1B27-5E7E4CDBF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252" y="5526862"/>
            <a:ext cx="2300747" cy="1331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4198C3-672A-A891-001F-0AD5DB600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9" y="72741"/>
            <a:ext cx="1397661" cy="14366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3B78AB32-FAE5-7194-4D49-B44F8C09F794}"/>
              </a:ext>
            </a:extLst>
          </p:cNvPr>
          <p:cNvSpPr/>
          <p:nvPr/>
        </p:nvSpPr>
        <p:spPr>
          <a:xfrm>
            <a:off x="2910348" y="6039153"/>
            <a:ext cx="527630" cy="46166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83827C6-6AB0-32BC-F930-5B7E6BD355EF}"/>
              </a:ext>
            </a:extLst>
          </p:cNvPr>
          <p:cNvSpPr/>
          <p:nvPr/>
        </p:nvSpPr>
        <p:spPr>
          <a:xfrm>
            <a:off x="8664174" y="6039153"/>
            <a:ext cx="527630" cy="461665"/>
          </a:xfrm>
          <a:prstGeom prst="ellips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2F7912-A7CE-211B-7BB8-D89C35E35B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923"/>
          <a:stretch/>
        </p:blipFill>
        <p:spPr>
          <a:xfrm>
            <a:off x="423081" y="1985664"/>
            <a:ext cx="5459104" cy="3541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786696-343B-6FDD-6E12-3DDEEE2ED5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7673"/>
          <a:stretch/>
        </p:blipFill>
        <p:spPr>
          <a:xfrm>
            <a:off x="6322540" y="1985664"/>
            <a:ext cx="5466338" cy="3541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F5800D-8B25-254D-81A6-40682B9D3819}"/>
              </a:ext>
            </a:extLst>
          </p:cNvPr>
          <p:cNvSpPr txBox="1"/>
          <p:nvPr/>
        </p:nvSpPr>
        <p:spPr>
          <a:xfrm>
            <a:off x="1352309" y="514255"/>
            <a:ext cx="3634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600" b="1" dirty="0">
              <a:solidFill>
                <a:srgbClr val="270E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8888E1-67F0-2081-7972-50537C726770}"/>
              </a:ext>
            </a:extLst>
          </p:cNvPr>
          <p:cNvSpPr txBox="1"/>
          <p:nvPr/>
        </p:nvSpPr>
        <p:spPr>
          <a:xfrm>
            <a:off x="3000196" y="60391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91AAA7-CB28-BAB5-9E51-1B86D1F77AE2}"/>
              </a:ext>
            </a:extLst>
          </p:cNvPr>
          <p:cNvSpPr txBox="1"/>
          <p:nvPr/>
        </p:nvSpPr>
        <p:spPr>
          <a:xfrm>
            <a:off x="8758712" y="60216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468FB3-16D9-27E4-1970-BDD28A9145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387598"/>
            <a:ext cx="1397661" cy="1397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3F92EA-D06C-925E-3C0E-73B45D86EE4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0881245" y="20384"/>
            <a:ext cx="1310754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AA23B8-2636-09CD-1B27-5E7E4CDBF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252" y="5526862"/>
            <a:ext cx="2300747" cy="13311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2F7912-A7CE-211B-7BB8-D89C35E3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23"/>
          <a:stretch/>
        </p:blipFill>
        <p:spPr>
          <a:xfrm>
            <a:off x="439921" y="1641683"/>
            <a:ext cx="5459104" cy="3541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786696-343B-6FDD-6E12-3DDEEE2ED5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673"/>
          <a:stretch/>
        </p:blipFill>
        <p:spPr>
          <a:xfrm>
            <a:off x="6322540" y="1641683"/>
            <a:ext cx="5466338" cy="3541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F5800D-8B25-254D-81A6-40682B9D3819}"/>
              </a:ext>
            </a:extLst>
          </p:cNvPr>
          <p:cNvSpPr txBox="1"/>
          <p:nvPr/>
        </p:nvSpPr>
        <p:spPr>
          <a:xfrm>
            <a:off x="3169473" y="260262"/>
            <a:ext cx="4557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600" b="1" dirty="0">
              <a:solidFill>
                <a:srgbClr val="270E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91AAA7-CB28-BAB5-9E51-1B86D1F77AE2}"/>
              </a:ext>
            </a:extLst>
          </p:cNvPr>
          <p:cNvSpPr txBox="1"/>
          <p:nvPr/>
        </p:nvSpPr>
        <p:spPr>
          <a:xfrm>
            <a:off x="8758712" y="60216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468FB3-16D9-27E4-1970-BDD28A9145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387598"/>
            <a:ext cx="1397661" cy="1397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3F92EA-D06C-925E-3C0E-73B45D86EE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0881245" y="20384"/>
            <a:ext cx="1310754" cy="1310754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A55E4E95-7FE7-25CB-FFD9-39C765D724A7}"/>
              </a:ext>
            </a:extLst>
          </p:cNvPr>
          <p:cNvSpPr txBox="1">
            <a:spLocks/>
          </p:cNvSpPr>
          <p:nvPr/>
        </p:nvSpPr>
        <p:spPr>
          <a:xfrm>
            <a:off x="535276" y="5182881"/>
            <a:ext cx="10506349" cy="110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A3ABE6-623C-9F08-5940-DF3FC91A074D}"/>
              </a:ext>
            </a:extLst>
          </p:cNvPr>
          <p:cNvSpPr txBox="1"/>
          <p:nvPr/>
        </p:nvSpPr>
        <p:spPr>
          <a:xfrm>
            <a:off x="439921" y="5763285"/>
            <a:ext cx="10181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x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22" y="49964"/>
            <a:ext cx="2317277" cy="121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21C1F0-8C33-9488-5F53-9CBBE4D36A4E}"/>
              </a:ext>
            </a:extLst>
          </p:cNvPr>
          <p:cNvSpPr txBox="1"/>
          <p:nvPr/>
        </p:nvSpPr>
        <p:spPr>
          <a:xfrm>
            <a:off x="523590" y="197437"/>
            <a:ext cx="2032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Bahnschrift Light Condensed" panose="020B0502040204020203" pitchFamily="34" charset="0"/>
              </a:rPr>
              <a:t>Thảo</a:t>
            </a:r>
            <a:r>
              <a:rPr lang="en-US" sz="3200" dirty="0">
                <a:solidFill>
                  <a:srgbClr val="0070C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Bahnschrift Light Condensed" panose="020B0502040204020203" pitchFamily="34" charset="0"/>
              </a:rPr>
              <a:t>luận</a:t>
            </a:r>
            <a:endParaRPr lang="en-US" sz="3200" dirty="0">
              <a:solidFill>
                <a:srgbClr val="0070C0"/>
              </a:solidFill>
              <a:latin typeface="Bahnschrift Light Condensed" panose="020B0502040204020203" pitchFamily="34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Bahnschrift Light Condensed" panose="020B0502040204020203" pitchFamily="34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Bahnschrift Ligh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Bahnschrift Light Condensed" panose="020B0502040204020203" pitchFamily="34" charset="0"/>
              </a:rPr>
              <a:t>đôi</a:t>
            </a:r>
            <a:endParaRPr lang="en-US" sz="3200" dirty="0">
              <a:solidFill>
                <a:srgbClr val="0070C0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1" y="-932"/>
            <a:ext cx="12192000" cy="6858594"/>
          </a:xfrm>
          <a:prstGeom prst="rect">
            <a:avLst/>
          </a:prstGeom>
        </p:spPr>
      </p:pic>
      <p:sp>
        <p:nvSpPr>
          <p:cNvPr id="107" name="矩形: 圆角 7"/>
          <p:cNvSpPr/>
          <p:nvPr/>
        </p:nvSpPr>
        <p:spPr>
          <a:xfrm>
            <a:off x="2152358" y="165895"/>
            <a:ext cx="7263638" cy="9805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1AF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93" y="1040565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571" y="3395"/>
            <a:ext cx="1551458" cy="14584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57268" y="209568"/>
            <a:ext cx="640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</a:t>
            </a:r>
            <a:r>
              <a:rPr lang="en-US" sz="4800" b="1" dirty="0" err="1" smtClean="0">
                <a:solidFill>
                  <a:srgbClr val="FF0000"/>
                </a:solidFill>
              </a:rPr>
              <a:t>ác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màu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trong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tự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nhiên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9415996" y="673139"/>
            <a:ext cx="1684020" cy="1878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9884E5-9303-7017-A535-C4C02E819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665" y="2823396"/>
            <a:ext cx="3490831" cy="4031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88" y="1461889"/>
            <a:ext cx="8175009" cy="512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6" t="11700" r="54609" b="61800"/>
          <a:stretch/>
        </p:blipFill>
        <p:spPr>
          <a:xfrm>
            <a:off x="205608" y="291402"/>
            <a:ext cx="2546555" cy="3493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0" t="2475" r="16521" b="62211"/>
          <a:stretch/>
        </p:blipFill>
        <p:spPr>
          <a:xfrm>
            <a:off x="3358814" y="0"/>
            <a:ext cx="2659392" cy="3784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41D1E9-9659-3489-A523-1B39D4BF0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796" y="3579725"/>
            <a:ext cx="4349619" cy="2710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61290A-F967-99B1-1D9C-339F2FDE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508" y="260305"/>
            <a:ext cx="4457533" cy="2523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69A3BC-8AE1-3C81-DA9C-F8AFDEC12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29" y="3855602"/>
            <a:ext cx="4577667" cy="271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6F4F7F-2DDF-3FE3-3DB1-8C9D88AF4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274" y="2828195"/>
            <a:ext cx="349331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1" y="-932"/>
            <a:ext cx="12192000" cy="6858594"/>
          </a:xfrm>
          <a:prstGeom prst="rect">
            <a:avLst/>
          </a:prstGeom>
        </p:spPr>
      </p:pic>
      <p:sp>
        <p:nvSpPr>
          <p:cNvPr id="104" name="矩形: 圆角 8"/>
          <p:cNvSpPr/>
          <p:nvPr/>
        </p:nvSpPr>
        <p:spPr>
          <a:xfrm>
            <a:off x="1418593" y="1895479"/>
            <a:ext cx="9460865" cy="233489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07" name="矩形: 圆角 7"/>
          <p:cNvSpPr/>
          <p:nvPr/>
        </p:nvSpPr>
        <p:spPr>
          <a:xfrm>
            <a:off x="986700" y="1344811"/>
            <a:ext cx="10568904" cy="40842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1AF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Tự nhiên là một kho tàng màu sắc phong phú, từ màu sắc rực rỡ đến màu sắc nhẹ nhàng.</a:t>
            </a:r>
          </a:p>
        </p:txBody>
      </p:sp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442880" y="-81744"/>
            <a:ext cx="1684020" cy="1878330"/>
          </a:xfrm>
          <a:prstGeom prst="rect">
            <a:avLst/>
          </a:prstGeom>
        </p:spPr>
      </p:pic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85" y="142577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120" y="6418"/>
            <a:ext cx="1769745" cy="166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B3AC9B-9582-1A92-0108-DB3260BA9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025644" y="2588098"/>
            <a:ext cx="4024688" cy="4334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E6D839-EC48-C211-F7DF-7927B1119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302" y="4241325"/>
            <a:ext cx="2841698" cy="2841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130CEB8-55B2-F453-3050-EFAFE056277E}"/>
              </a:ext>
            </a:extLst>
          </p:cNvPr>
          <p:cNvSpPr txBox="1"/>
          <p:nvPr/>
        </p:nvSpPr>
        <p:spPr>
          <a:xfrm>
            <a:off x="1290857" y="1509554"/>
            <a:ext cx="99605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270E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263873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1217</TotalTime>
  <Words>416</Words>
  <Application>Microsoft Office PowerPoint</Application>
  <PresentationFormat>Custom</PresentationFormat>
  <Paragraphs>102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ismail - [2010]</cp:lastModifiedBy>
  <cp:revision>94</cp:revision>
  <dcterms:created xsi:type="dcterms:W3CDTF">2022-08-17T01:38:28Z</dcterms:created>
  <dcterms:modified xsi:type="dcterms:W3CDTF">2025-04-01T08:52:11Z</dcterms:modified>
</cp:coreProperties>
</file>