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4"/>
  </p:notesMasterIdLst>
  <p:sldIdLst>
    <p:sldId id="292" r:id="rId4"/>
    <p:sldId id="2007577197" r:id="rId5"/>
    <p:sldId id="291" r:id="rId6"/>
    <p:sldId id="374" r:id="rId7"/>
    <p:sldId id="375" r:id="rId8"/>
    <p:sldId id="376" r:id="rId9"/>
    <p:sldId id="2007577198" r:id="rId10"/>
    <p:sldId id="2007577199" r:id="rId11"/>
    <p:sldId id="2007577200" r:id="rId12"/>
    <p:sldId id="20075771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62" d="100"/>
          <a:sy n="62" d="100"/>
        </p:scale>
        <p:origin x="-7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Đ-VUI ĐẾN TRƯỜNG">
            <a:hlinkClick r:id="" action="ppaction://media"/>
            <a:extLst>
              <a:ext uri="{FF2B5EF4-FFF2-40B4-BE49-F238E27FC236}">
                <a16:creationId xmlns:a16="http://schemas.microsoft.com/office/drawing/2014/main" xmlns="" id="{B1FBC112-67ED-8B7A-3A04-9A36AE30FA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3350" y="-1"/>
            <a:ext cx="12325350" cy="69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xmlns="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</a:t>
            </a:r>
            <a:r>
              <a:rPr lang="vi-VN" sz="36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36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1248</TotalTime>
  <Words>350</Words>
  <Application>Microsoft Office PowerPoint</Application>
  <PresentationFormat>Custom</PresentationFormat>
  <Paragraphs>29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</cp:lastModifiedBy>
  <cp:revision>110</cp:revision>
  <dcterms:created xsi:type="dcterms:W3CDTF">2023-08-21T06:52:17Z</dcterms:created>
  <dcterms:modified xsi:type="dcterms:W3CDTF">2025-04-01T07:32:36Z</dcterms:modified>
  <cp:category>9Slide.vn</cp:category>
</cp:coreProperties>
</file>