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9" r:id="rId4"/>
    <p:sldMasterId id="2147483715" r:id="rId5"/>
    <p:sldMasterId id="2147483729" r:id="rId6"/>
  </p:sldMasterIdLst>
  <p:notesMasterIdLst>
    <p:notesMasterId r:id="rId29"/>
  </p:notesMasterIdLst>
  <p:sldIdLst>
    <p:sldId id="345" r:id="rId7"/>
    <p:sldId id="346" r:id="rId8"/>
    <p:sldId id="353" r:id="rId9"/>
    <p:sldId id="354" r:id="rId10"/>
    <p:sldId id="336" r:id="rId11"/>
    <p:sldId id="337" r:id="rId12"/>
    <p:sldId id="330" r:id="rId13"/>
    <p:sldId id="352" r:id="rId14"/>
    <p:sldId id="332" r:id="rId15"/>
    <p:sldId id="280" r:id="rId16"/>
    <p:sldId id="325" r:id="rId17"/>
    <p:sldId id="355" r:id="rId18"/>
    <p:sldId id="326" r:id="rId19"/>
    <p:sldId id="351" r:id="rId20"/>
    <p:sldId id="356" r:id="rId21"/>
    <p:sldId id="344" r:id="rId22"/>
    <p:sldId id="357" r:id="rId23"/>
    <p:sldId id="349" r:id="rId24"/>
    <p:sldId id="350" r:id="rId25"/>
    <p:sldId id="358" r:id="rId26"/>
    <p:sldId id="343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4352-BEEB-4097-BDC2-953C2C081227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2E26-C7B4-4561-AFC1-FC16B3FEE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9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9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3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5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D9E5FA-D399-4A06-82D2-0305B4B95418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15003-105A-4660-9E65-6F50C54AB1C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2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0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7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153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1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8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58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7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F31DD4-B945-66CD-1B67-2A9150B1D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C374B-68A3-1FFA-5488-984F2473C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2C71B-7F34-29DF-1C38-11D1F3D9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C95F0-A7F8-5F30-0211-C47F4140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267AD-4C85-8E4C-99F7-D749221F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9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84B9C-D835-460C-BE0C-26B85A6A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4F5CF-34B0-3BDD-589C-2E6DB958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B0CC0A-FDF2-6E0D-15A3-FCEB9ACE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D0525-AC48-C321-C1F8-6400EF1C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F1719E-EFEC-80FB-CED1-E5495BC7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E50D5-29CB-42DF-B1AA-350018CAE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623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84844-2359-D2D4-CBB2-2C6F6812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C8EE73-D326-A5CD-A38F-F7CD57D1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D1AC2-ED3A-45ED-E1EF-63AE1AC8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6B28C1-1E2F-E962-933C-13AF571B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346D1-BC70-7B18-34B5-23C3EF2F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0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3B989-8A94-A7C3-9715-203E91A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E187B3-3580-95D0-DBD3-47E0DE9F5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BAF6A9-DE29-83A9-2B48-3438B03E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66176D-26AB-F643-08F9-82FD4938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17A697-5344-2963-2DB0-41B55560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C1CB10-EDCC-516E-D27F-5493E9A8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84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31A15-082E-E76B-BB6C-FB34DDF3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91CE40-960D-50BA-7943-29D3048AB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950E2-9CE0-33D3-3126-1DBA4439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22E293-4C33-3DBA-1E50-76F9B0FD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3FDC22-E63F-7FB2-4463-CE449280D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149D50-A9AD-808F-6AC8-9D8E3AD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F38876-3BCE-D54A-1D19-8A32B85B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580320-F5E9-0D5F-94CC-493FFDCE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227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A5021-4F40-DB4A-D776-B97159A6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D1EB04-4641-F881-6942-218F1C2D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963465-161F-3536-B6BA-02BDDC18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353B9-FF82-3FA0-2811-40B33A0C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5148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24B0C6-E54A-42D9-D1A7-83DCA156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D32533-2068-01A2-E85C-7602936D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A768C-289E-2DE9-F326-9507678F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C91E2-F85E-C969-3D64-7EE5A668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D781EC-462A-792F-F6AE-28EE7366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713FC-3B46-92C1-36F2-1A7A61BFE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F4B994-F0D0-2B20-FB35-AA5B678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065CCA-DFE6-AB5B-7198-1112E015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63FD5A-D919-2C55-F0C4-3C0F03B9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71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0441-B2FD-B65A-01CD-C7E1D980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491E1D-A35D-AFF2-89E9-D6C142E97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B8153-DEFB-7E66-931C-1AB2958A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07A22B-5C87-7F9A-95A7-5E43B6E1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8CCDF1-FFAC-8AFA-5914-46983AC1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14EEC7-D470-A824-E556-A6B687BB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59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3BCA12-FC92-994C-C0B6-E262806C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4D7783-56D0-FF35-A946-3370CFD93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79D72-1A27-EFD6-85ED-E9604568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D6DE31-F488-4CBB-9762-75E03661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BB01E0-1D75-4648-F1B1-321F1257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3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DC5645-BADB-C742-B18A-81355C89C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366EA0-F6B7-4EF6-15C0-3353BB5A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8781E8-82F6-C7B0-A19B-50BED169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52CE0-C99A-9571-0C9D-5398BA6C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0225D-F309-A985-D0C8-1C12E651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923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8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2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67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76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1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0699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234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550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829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12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528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65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56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E195E-081F-4D3E-A7E8-91A17843D2FD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CE5E69-702F-42C4-A6EC-9164BA9293F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4726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348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67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0244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038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451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F31DD4-B945-66CD-1B67-2A9150B1D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C374B-68A3-1FFA-5488-984F2473C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2C71B-7F34-29DF-1C38-11D1F3D9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C95F0-A7F8-5F30-0211-C47F4140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267AD-4C85-8E4C-99F7-D749221F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064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84B9C-D835-460C-BE0C-26B85A6A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4F5CF-34B0-3BDD-589C-2E6DB958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B0CC0A-FDF2-6E0D-15A3-FCEB9ACE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D0525-AC48-C321-C1F8-6400EF1C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F1719E-EFEC-80FB-CED1-E5495BC7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E50D5-29CB-42DF-B1AA-350018CAE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3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84844-2359-D2D4-CBB2-2C6F6812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C8EE73-D326-A5CD-A38F-F7CD57D1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D1AC2-ED3A-45ED-E1EF-63AE1AC8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6B28C1-1E2F-E962-933C-13AF571B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346D1-BC70-7B18-34B5-23C3EF2F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54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3B989-8A94-A7C3-9715-203E91A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E187B3-3580-95D0-DBD3-47E0DE9F5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BAF6A9-DE29-83A9-2B48-3438B03E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66176D-26AB-F643-08F9-82FD4938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17A697-5344-2963-2DB0-41B55560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C1CB10-EDCC-516E-D27F-5493E9A8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73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31A15-082E-E76B-BB6C-FB34DDF3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91CE40-960D-50BA-7943-29D3048AB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950E2-9CE0-33D3-3126-1DBA4439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22E293-4C33-3DBA-1E50-76F9B0FD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3FDC22-E63F-7FB2-4463-CE449280D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149D50-A9AD-808F-6AC8-9D8E3AD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F38876-3BCE-D54A-1D19-8A32B85B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580320-F5E9-0D5F-94CC-493FFDCE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02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A5021-4F40-DB4A-D776-B97159A6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D1EB04-4641-F881-6942-218F1C2D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963465-161F-3536-B6BA-02BDDC18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353B9-FF82-3FA0-2811-40B33A0C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741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24B0C6-E54A-42D9-D1A7-83DCA156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D32533-2068-01A2-E85C-7602936D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A768C-289E-2DE9-F326-9507678F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82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C91E2-F85E-C969-3D64-7EE5A668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D781EC-462A-792F-F6AE-28EE7366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713FC-3B46-92C1-36F2-1A7A61BFE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F4B994-F0D0-2B20-FB35-AA5B678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065CCA-DFE6-AB5B-7198-1112E015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63FD5A-D919-2C55-F0C4-3C0F03B9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963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0441-B2FD-B65A-01CD-C7E1D980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491E1D-A35D-AFF2-89E9-D6C142E97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B8153-DEFB-7E66-931C-1AB2958A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07A22B-5C87-7F9A-95A7-5E43B6E1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8CCDF1-FFAC-8AFA-5914-46983AC1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14EEC7-D470-A824-E556-A6B687BB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71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3BCA12-FC92-994C-C0B6-E262806C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4D7783-56D0-FF35-A946-3370CFD93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79D72-1A27-EFD6-85ED-E9604568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D6DE31-F488-4CBB-9762-75E03661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BB01E0-1D75-4648-F1B1-321F1257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605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DC5645-BADB-C742-B18A-81355C89C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366EA0-F6B7-4EF6-15C0-3353BB5A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8781E8-82F6-C7B0-A19B-50BED169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52CE0-C99A-9571-0C9D-5398BA6C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0225D-F309-A985-D0C8-1C12E651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847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F31DD4-B945-66CD-1B67-2A9150B1D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12C374B-68A3-1FFA-5488-984F2473C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92C71B-7F34-29DF-1C38-11D1F3D9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C95F0-A7F8-5F30-0211-C47F41407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B267AD-4C85-8E4C-99F7-D749221F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928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84B9C-D835-460C-BE0C-26B85A6AF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4F5CF-34B0-3BDD-589C-2E6DB958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B0CC0A-FDF2-6E0D-15A3-FCEB9ACE7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6D0525-AC48-C321-C1F8-6400EF1C2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F1719E-EFEC-80FB-CED1-E5495BC7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E50D5-29CB-42DF-B1AA-350018CAE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594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F84844-2359-D2D4-CBB2-2C6F6812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C8EE73-D326-A5CD-A38F-F7CD57D13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DD1AC2-ED3A-45ED-E1EF-63AE1AC8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6B28C1-1E2F-E962-933C-13AF571B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346D1-BC70-7B18-34B5-23C3EF2F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54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3B989-8A94-A7C3-9715-203E91AE2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E187B3-3580-95D0-DBD3-47E0DE9F5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BAF6A9-DE29-83A9-2B48-3438B03E5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66176D-26AB-F643-08F9-82FD4938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712588-04B1-427B-82EE-E8DB90309F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17A697-5344-2963-2DB0-41B55560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C1CB10-EDCC-516E-D27F-5493E9A8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F9F0C5-380F-41C2-899A-BAC0F0927E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330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31A15-082E-E76B-BB6C-FB34DDF3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91CE40-960D-50BA-7943-29D3048AB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950E2-9CE0-33D3-3126-1DBA44398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B22E293-4C33-3DBA-1E50-76F9B0FD3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3FDC22-E63F-7FB2-4463-CE449280D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3149D50-A9AD-808F-6AC8-9D8E3AD3E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F38876-3BCE-D54A-1D19-8A32B85B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580320-F5E9-0D5F-94CC-493FFDCE7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6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1024"/>
      </p:ext>
    </p:extLst>
  </p:cSld>
  <p:clrMapOvr>
    <a:masterClrMapping/>
  </p:clrMapOvr>
  <p:transition spd="med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6A5021-4F40-DB4A-D776-B97159A60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D1EB04-4641-F881-6942-218F1C2D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7963465-161F-3536-B6BA-02BDDC18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353B9-FF82-3FA0-2811-40B33A0C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691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B24B0C6-E54A-42D9-D1A7-83DCA156C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CD32533-2068-01A2-E85C-7602936D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6FA768C-289E-2DE9-F326-9507678F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65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C91E2-F85E-C969-3D64-7EE5A668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D781EC-462A-792F-F6AE-28EE73660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B713FC-3B46-92C1-36F2-1A7A61BFE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F4B994-F0D0-2B20-FB35-AA5B678EB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A54C80-263E-416B-A8E0-580EDEADCB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065CCA-DFE6-AB5B-7198-1112E015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63FD5A-D919-2C55-F0C4-3C0F03B9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954A3-9DFD-4C44-94BA-B95130A3BA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31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E60441-B2FD-B65A-01CD-C7E1D980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491E1D-A35D-AFF2-89E9-D6C142E97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8B8153-DEFB-7E66-931C-1AB2958AA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07A22B-5C87-7F9A-95A7-5E43B6E1C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8CCDF1-FFAC-8AFA-5914-46983AC10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14EEC7-D470-A824-E556-A6B687BB3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091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3BCA12-FC92-994C-C0B6-E262806C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4D7783-56D0-FF35-A946-3370CFD93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179D72-1A27-EFD6-85ED-E9604568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6B4A9-1611-4792-9094-5F34BCA07E0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D6DE31-F488-4CBB-9762-75E036613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BB01E0-1D75-4648-F1B1-321F1257C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33C77-0158-454C-844F-B7AB9BD7DA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63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9DC5645-BADB-C742-B18A-81355C89C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366EA0-F6B7-4EF6-15C0-3353BB5A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8781E8-82F6-C7B0-A19B-50BED169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52CE0-C99A-9571-0C9D-5398BA6C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A0225D-F309-A985-D0C8-1C12E6518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04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7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917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42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DCB2893-58A1-96C5-358B-98B5742CC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470" y="83953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02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BE4B21-37FA-6423-2B04-B26E50A2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70287-8794-2F57-281A-4004283C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ED571A-D121-9AEB-B0BD-9192AB8DF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74258-EB07-4143-AAD3-CA822AF3E3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D75AE5-22D2-EE2F-5AA9-D469179B9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90F77-8462-47C6-87AC-FDB7E2C7F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C08B7-4B46-4F3D-BB53-39B1FFD336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0DED257-0F87-CC62-B0B4-35EF3CAA1F4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15E4D19B-4104-A2B8-D905-857741F4D2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DB8F1B77-F17C-052B-2770-39E47C640B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ABD7733-209A-50D5-4C60-0A7EAF0F496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3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0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BE4B21-37FA-6423-2B04-B26E50A2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70287-8794-2F57-281A-4004283C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ED571A-D121-9AEB-B0BD-9192AB8DF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74258-EB07-4143-AAD3-CA822AF3E3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D75AE5-22D2-EE2F-5AA9-D469179B9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90F77-8462-47C6-87AC-FDB7E2C7F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C08B7-4B46-4F3D-BB53-39B1FFD336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0DED257-0F87-CC62-B0B4-35EF3CAA1F4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15E4D19B-4104-A2B8-D905-857741F4D2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DB8F1B77-F17C-052B-2770-39E47C640B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ABD7733-209A-50D5-4C60-0A7EAF0F496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BE4B21-37FA-6423-2B04-B26E50A2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170287-8794-2F57-281A-4004283C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ED571A-D121-9AEB-B0BD-9192AB8DF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74258-EB07-4143-AAD3-CA822AF3E3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D75AE5-22D2-EE2F-5AA9-D469179B9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590F77-8462-47C6-87AC-FDB7E2C7F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C08B7-4B46-4F3D-BB53-39B1FFD336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50DED257-0F87-CC62-B0B4-35EF3CAA1F4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15E4D19B-4104-A2B8-D905-857741F4D2A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xmlns="" id="{DB8F1B77-F17C-052B-2770-39E47C640B7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ABD7733-209A-50D5-4C60-0A7EAF0F496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1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11" Type="http://schemas.openxmlformats.org/officeDocument/2006/relationships/image" Target="../media/image42.png"/><Relationship Id="rId5" Type="http://schemas.openxmlformats.org/officeDocument/2006/relationships/image" Target="../media/image160.svg"/><Relationship Id="rId10" Type="http://schemas.openxmlformats.org/officeDocument/2006/relationships/image" Target="../media/image28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4.svg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49.pn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svg"/><Relationship Id="rId18" Type="http://schemas.openxmlformats.org/officeDocument/2006/relationships/image" Target="../media/image26.png"/><Relationship Id="rId26" Type="http://schemas.openxmlformats.org/officeDocument/2006/relationships/image" Target="../media/image32.png"/><Relationship Id="rId3" Type="http://schemas.openxmlformats.org/officeDocument/2006/relationships/audio" Target="../media/media1.mp3"/><Relationship Id="rId21" Type="http://schemas.openxmlformats.org/officeDocument/2006/relationships/image" Target="../media/image28.png"/><Relationship Id="rId7" Type="http://schemas.openxmlformats.org/officeDocument/2006/relationships/image" Target="../media/image80.svg"/><Relationship Id="rId12" Type="http://schemas.openxmlformats.org/officeDocument/2006/relationships/image" Target="../media/image23.pn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image" Target="../media/image16.svg"/><Relationship Id="rId23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20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svg"/><Relationship Id="rId14" Type="http://schemas.openxmlformats.org/officeDocument/2006/relationships/image" Target="../media/image24.png"/><Relationship Id="rId22" Type="http://schemas.microsoft.com/office/2007/relationships/hdphoto" Target="../media/hdphoto1.wdp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sv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2.xml"/><Relationship Id="rId11" Type="http://schemas.openxmlformats.org/officeDocument/2006/relationships/image" Target="../media/image16.svg"/><Relationship Id="rId1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2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12" Type="http://schemas.openxmlformats.org/officeDocument/2006/relationships/image" Target="../media/image180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12" Type="http://schemas.openxmlformats.org/officeDocument/2006/relationships/image" Target="../media/image180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4.xm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openxmlformats.org/officeDocument/2006/relationships/image" Target="../media/image1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0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12" Type="http://schemas.openxmlformats.org/officeDocument/2006/relationships/image" Target="../media/image180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5.xm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36.png"/><Relationship Id="rId10" Type="http://schemas.openxmlformats.org/officeDocument/2006/relationships/image" Target="../media/image1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0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12" Type="http://schemas.openxmlformats.org/officeDocument/2006/relationships/image" Target="../media/image180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20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BFF78F-416E-5A1D-87D9-19A75B69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77" y="0"/>
            <a:ext cx="2066123" cy="146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BFF78F-416E-5A1D-87D9-19A75B69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00" y="0"/>
            <a:ext cx="2066123" cy="1460060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0" y="577013"/>
            <a:ext cx="12192000" cy="6189547"/>
          </a:xfrm>
          <a:custGeom>
            <a:avLst/>
            <a:gdLst/>
            <a:ahLst/>
            <a:cxnLst/>
            <a:rect l="l" t="t" r="r" b="b"/>
            <a:pathLst>
              <a:path w="16504522" h="9482598">
                <a:moveTo>
                  <a:pt x="0" y="0"/>
                </a:moveTo>
                <a:lnTo>
                  <a:pt x="16504522" y="0"/>
                </a:lnTo>
                <a:lnTo>
                  <a:pt x="16504522" y="9482598"/>
                </a:lnTo>
                <a:lnTo>
                  <a:pt x="0" y="9482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4592" y="2343400"/>
            <a:ext cx="9259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</a:t>
            </a:r>
            <a:r>
              <a:rPr kumimoji="0" lang="en-US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cô về dự</a:t>
            </a:r>
            <a:r>
              <a:rPr kumimoji="0" lang="en-US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0" cap="none" spc="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5400" b="1" i="0" u="none" strike="noStrike" kern="1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BFF78F-416E-5A1D-87D9-19A75B69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515" y="5046000"/>
            <a:ext cx="2066123" cy="1460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BFF78F-416E-5A1D-87D9-19A75B69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15" y="5150503"/>
            <a:ext cx="2066123" cy="1460060"/>
          </a:xfrm>
          <a:prstGeom prst="rect">
            <a:avLst/>
          </a:prstGeom>
        </p:spPr>
      </p:pic>
      <p:pic>
        <p:nvPicPr>
          <p:cNvPr id="16" name="Picture 5" descr="0017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5537" y="5369311"/>
            <a:ext cx="4780977" cy="16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0017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9008519" y="2552441"/>
            <a:ext cx="4028900" cy="16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00179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981131">
            <a:off x="-1594859" y="2883865"/>
            <a:ext cx="4831447" cy="16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2763" y="0"/>
            <a:ext cx="12464763" cy="7066625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xmlns="" id="{CBAFC141-D17D-B8CC-BDA9-76EE4ACDF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902" y="240074"/>
            <a:ext cx="510294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8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MÔN: TOÁN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</a:t>
            </a: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STEM)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85800" y="4316182"/>
            <a:ext cx="10890196" cy="2367424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519518" y="2932875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81056" y="2572871"/>
            <a:ext cx="1903747" cy="2466148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Hình ảnh 17">
            <a:extLst>
              <a:ext uri="{FF2B5EF4-FFF2-40B4-BE49-F238E27FC236}">
                <a16:creationId xmlns:a16="http://schemas.microsoft.com/office/drawing/2014/main" xmlns="" id="{60E0813A-F9E1-A5F4-6B54-163C8AF4BF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773" y="650238"/>
            <a:ext cx="2975106" cy="859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1341140"/>
            <a:ext cx="10549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LUYỆN TẬP TÍNH TOÁN VÀ ƯỚC LƯỢNG </a:t>
            </a:r>
          </a:p>
          <a:p>
            <a:pPr algn="ctr"/>
            <a:r>
              <a:rPr lang="en-US" sz="4400" b="1" dirty="0" smtClean="0"/>
              <a:t>DIỆN TÍCH, THỂ TÍCH MỘT SỐ HÌNH KHỐI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0" y="36735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9EB508F-528C-3237-B6B8-385F2B84AFA6}"/>
              </a:ext>
            </a:extLst>
          </p:cNvPr>
          <p:cNvGrpSpPr/>
          <p:nvPr/>
        </p:nvGrpSpPr>
        <p:grpSpPr>
          <a:xfrm>
            <a:off x="168550" y="480631"/>
            <a:ext cx="11116949" cy="1138773"/>
            <a:chOff x="547645" y="1433131"/>
            <a:chExt cx="11116949" cy="11387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529B288-0874-4DC9-7464-C39B448964E9}"/>
                </a:ext>
              </a:extLst>
            </p:cNvPr>
            <p:cNvSpPr txBox="1"/>
            <p:nvPr/>
          </p:nvSpPr>
          <p:spPr>
            <a:xfrm>
              <a:off x="1254301" y="1433131"/>
              <a:ext cx="1041029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 </a:t>
              </a: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40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392F78C-CCF8-BE98-6509-20305F080134}"/>
                </a:ext>
              </a:extLst>
            </p:cNvPr>
            <p:cNvSpPr/>
            <p:nvPr/>
          </p:nvSpPr>
          <p:spPr>
            <a:xfrm>
              <a:off x="547645" y="1557519"/>
              <a:ext cx="503441" cy="55771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74" y="1965654"/>
            <a:ext cx="3104206" cy="2335458"/>
          </a:xfrm>
          <a:prstGeom prst="rect">
            <a:avLst/>
          </a:prstGeom>
        </p:spPr>
      </p:pic>
      <p:sp>
        <p:nvSpPr>
          <p:cNvPr id="73" name="Right Arrow 72"/>
          <p:cNvSpPr/>
          <p:nvPr/>
        </p:nvSpPr>
        <p:spPr>
          <a:xfrm rot="19360264">
            <a:off x="7950780" y="3602959"/>
            <a:ext cx="625973" cy="2728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35" y="1844255"/>
            <a:ext cx="7605419" cy="4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95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103473" y="428951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9EB508F-528C-3237-B6B8-385F2B84AFA6}"/>
              </a:ext>
            </a:extLst>
          </p:cNvPr>
          <p:cNvGrpSpPr/>
          <p:nvPr/>
        </p:nvGrpSpPr>
        <p:grpSpPr>
          <a:xfrm>
            <a:off x="168550" y="480631"/>
            <a:ext cx="11116949" cy="615553"/>
            <a:chOff x="547645" y="1433131"/>
            <a:chExt cx="11116949" cy="61555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529B288-0874-4DC9-7464-C39B448964E9}"/>
                </a:ext>
              </a:extLst>
            </p:cNvPr>
            <p:cNvSpPr txBox="1"/>
            <p:nvPr/>
          </p:nvSpPr>
          <p:spPr>
            <a:xfrm>
              <a:off x="1254301" y="1433131"/>
              <a:ext cx="104102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Dựa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khai </a:t>
              </a: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triển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dự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đoán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khối</a:t>
              </a:r>
              <a:r>
                <a:rPr kumimoji="0" lang="vi-VN" sz="3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392F78C-CCF8-BE98-6509-20305F080134}"/>
                </a:ext>
              </a:extLst>
            </p:cNvPr>
            <p:cNvSpPr/>
            <p:nvPr/>
          </p:nvSpPr>
          <p:spPr>
            <a:xfrm>
              <a:off x="547645" y="1528573"/>
              <a:ext cx="634385" cy="51206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69B9322-8E41-A48D-6E52-3BB4BCE355F8}"/>
              </a:ext>
            </a:extLst>
          </p:cNvPr>
          <p:cNvSpPr txBox="1"/>
          <p:nvPr/>
        </p:nvSpPr>
        <p:spPr>
          <a:xfrm>
            <a:off x="420272" y="5765816"/>
            <a:ext cx="779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74" y="2004774"/>
            <a:ext cx="3104206" cy="2335458"/>
          </a:xfrm>
          <a:prstGeom prst="rect">
            <a:avLst/>
          </a:prstGeom>
        </p:spPr>
      </p:pic>
      <p:sp>
        <p:nvSpPr>
          <p:cNvPr id="73" name="Right Arrow 72"/>
          <p:cNvSpPr/>
          <p:nvPr/>
        </p:nvSpPr>
        <p:spPr>
          <a:xfrm rot="19360264">
            <a:off x="7961778" y="3750265"/>
            <a:ext cx="625973" cy="2728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3" y="1209832"/>
            <a:ext cx="7402662" cy="4282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6469" y="1162730"/>
            <a:ext cx="83227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5475" y="1878746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4612" y="3230945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 rot="18776681">
            <a:off x="10883738" y="3450937"/>
            <a:ext cx="652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1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30931" y="3133383"/>
            <a:ext cx="652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1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213518" y="3815657"/>
            <a:ext cx="7681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cm</a:t>
            </a: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3" grpId="0" animBg="1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5BD6CE-E650-8C02-028D-EEC46F9AFB94}"/>
              </a:ext>
            </a:extLst>
          </p:cNvPr>
          <p:cNvSpPr txBox="1"/>
          <p:nvPr/>
        </p:nvSpPr>
        <p:spPr>
          <a:xfrm>
            <a:off x="741680" y="1148080"/>
            <a:ext cx="10861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000" b="0" i="0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000" b="0" i="0" dirty="0" smtClean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× 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432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0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432cm</a:t>
            </a:r>
            <a:r>
              <a:rPr lang="en-US" sz="4000" b="0" i="0" baseline="3000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1970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54408" y="398417"/>
            <a:ext cx="11937592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HINH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9EB508F-528C-3237-B6B8-385F2B84AFA6}"/>
              </a:ext>
            </a:extLst>
          </p:cNvPr>
          <p:cNvGrpSpPr/>
          <p:nvPr/>
        </p:nvGrpSpPr>
        <p:grpSpPr>
          <a:xfrm>
            <a:off x="402147" y="55896"/>
            <a:ext cx="10704859" cy="1161258"/>
            <a:chOff x="893421" y="1474464"/>
            <a:chExt cx="10704859" cy="116125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529B288-0874-4DC9-7464-C39B448964E9}"/>
                </a:ext>
              </a:extLst>
            </p:cNvPr>
            <p:cNvSpPr txBox="1"/>
            <p:nvPr/>
          </p:nvSpPr>
          <p:spPr>
            <a:xfrm>
              <a:off x="1831975" y="1474464"/>
              <a:ext cx="976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392F78C-CCF8-BE98-6509-20305F080134}"/>
                </a:ext>
              </a:extLst>
            </p:cNvPr>
            <p:cNvSpPr/>
            <p:nvPr/>
          </p:nvSpPr>
          <p:spPr>
            <a:xfrm>
              <a:off x="893421" y="2076736"/>
              <a:ext cx="573362" cy="55898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29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975509" y="388876"/>
            <a:ext cx="110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7216226" y="3759833"/>
            <a:ext cx="703385" cy="246185"/>
          </a:xfrm>
          <a:prstGeom prst="rightArrow">
            <a:avLst>
              <a:gd name="adj1" fmla="val 50000"/>
              <a:gd name="adj2" fmla="val 1071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208897" y="2434186"/>
            <a:ext cx="2314286" cy="2075987"/>
            <a:chOff x="720" y="1824"/>
            <a:chExt cx="1008" cy="912"/>
          </a:xfrm>
          <a:solidFill>
            <a:srgbClr val="FFFF00"/>
          </a:solidFill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0F9E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972" y="1824"/>
              <a:ext cx="0" cy="672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22" y="1501417"/>
            <a:ext cx="6622354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5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4791" y="325172"/>
            <a:ext cx="11937592" cy="6334859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HINH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9EB508F-528C-3237-B6B8-385F2B84AFA6}"/>
              </a:ext>
            </a:extLst>
          </p:cNvPr>
          <p:cNvGrpSpPr/>
          <p:nvPr/>
        </p:nvGrpSpPr>
        <p:grpSpPr>
          <a:xfrm>
            <a:off x="333537" y="18275"/>
            <a:ext cx="10905353" cy="1221870"/>
            <a:chOff x="692927" y="1474464"/>
            <a:chExt cx="10905353" cy="12218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529B288-0874-4DC9-7464-C39B448964E9}"/>
                </a:ext>
              </a:extLst>
            </p:cNvPr>
            <p:cNvSpPr txBox="1"/>
            <p:nvPr/>
          </p:nvSpPr>
          <p:spPr>
            <a:xfrm>
              <a:off x="1831975" y="1474464"/>
              <a:ext cx="9766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392F78C-CCF8-BE98-6509-20305F080134}"/>
                </a:ext>
              </a:extLst>
            </p:cNvPr>
            <p:cNvSpPr/>
            <p:nvPr/>
          </p:nvSpPr>
          <p:spPr>
            <a:xfrm>
              <a:off x="692927" y="2015689"/>
              <a:ext cx="730331" cy="68064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975509" y="388876"/>
            <a:ext cx="110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ight Arrow 37"/>
          <p:cNvSpPr/>
          <p:nvPr/>
        </p:nvSpPr>
        <p:spPr>
          <a:xfrm>
            <a:off x="7216226" y="3759833"/>
            <a:ext cx="703385" cy="246185"/>
          </a:xfrm>
          <a:prstGeom prst="rightArrow">
            <a:avLst>
              <a:gd name="adj1" fmla="val 50000"/>
              <a:gd name="adj2" fmla="val 1071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208896" y="2434186"/>
            <a:ext cx="2699895" cy="2329838"/>
            <a:chOff x="720" y="1824"/>
            <a:chExt cx="1008" cy="912"/>
          </a:xfrm>
          <a:solidFill>
            <a:srgbClr val="FFFF00"/>
          </a:solidFill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0F9E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9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>
              <a:off x="972" y="1824"/>
              <a:ext cx="0" cy="672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23" y="1361931"/>
            <a:ext cx="6622354" cy="439712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1848" y="3605909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54804" y="4776991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054" y="4370193"/>
            <a:ext cx="859611" cy="5730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972645" y="3092492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02357" y="4561816"/>
            <a:ext cx="7040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2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58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EC5E62-EC7A-FD7F-00D2-07F900005B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F2FB"/>
          </a:solidFill>
          <a:ln>
            <a:solidFill>
              <a:srgbClr val="CAF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6cm.</a:t>
            </a:r>
            <a:endParaRPr kumimoji="0" lang="en-US" sz="4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x 6 x 4 = 144 ( cm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x 6  x 6  = 216 ( cm</a:t>
            </a:r>
            <a:r>
              <a:rPr kumimoji="0" lang="en-US" sz="4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40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40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40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0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0" y="435791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529B288-0874-4DC9-7464-C39B448964E9}"/>
              </a:ext>
            </a:extLst>
          </p:cNvPr>
          <p:cNvSpPr txBox="1"/>
          <p:nvPr/>
        </p:nvSpPr>
        <p:spPr>
          <a:xfrm>
            <a:off x="875206" y="480631"/>
            <a:ext cx="10410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0" y="837753"/>
            <a:ext cx="3104206" cy="2335458"/>
          </a:xfrm>
          <a:prstGeom prst="rect">
            <a:avLst/>
          </a:prstGeom>
        </p:spPr>
      </p:pic>
      <p:sp>
        <p:nvSpPr>
          <p:cNvPr id="73" name="Right Arrow 72"/>
          <p:cNvSpPr/>
          <p:nvPr/>
        </p:nvSpPr>
        <p:spPr>
          <a:xfrm rot="19360264">
            <a:off x="5659996" y="2051606"/>
            <a:ext cx="625973" cy="2728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2" y="1162731"/>
            <a:ext cx="4743912" cy="2346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3" y="3576102"/>
            <a:ext cx="4857122" cy="2322436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399000" y="3576102"/>
            <a:ext cx="2314286" cy="2075987"/>
            <a:chOff x="720" y="1824"/>
            <a:chExt cx="1008" cy="912"/>
          </a:xfrm>
          <a:solidFill>
            <a:srgbClr val="FFFF00"/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0F9E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972" y="1824"/>
              <a:ext cx="0" cy="672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 rot="20046442">
            <a:off x="5768194" y="4587761"/>
            <a:ext cx="709574" cy="31720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91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0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947" y="1622093"/>
            <a:ext cx="9868619" cy="4315233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205318" y="370198"/>
            <a:ext cx="83237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383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/>
                <a:ea typeface="+mn-ea"/>
                <a:cs typeface="+mn-cs"/>
              </a:rPr>
              <a:t>HÌNH KHAI TRIỂN CỦA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108839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910" y="1170922"/>
            <a:ext cx="8077200" cy="472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4683" y="564776"/>
            <a:ext cx="6778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KHAI TRIỂN CỦA HÌNH LẬP PHƯƠNG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94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0" y="435791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0" y="489465"/>
            <a:ext cx="3104206" cy="2335458"/>
          </a:xfrm>
          <a:prstGeom prst="rect">
            <a:avLst/>
          </a:prstGeom>
        </p:spPr>
      </p:pic>
      <p:sp>
        <p:nvSpPr>
          <p:cNvPr id="73" name="Right Arrow 72"/>
          <p:cNvSpPr/>
          <p:nvPr/>
        </p:nvSpPr>
        <p:spPr>
          <a:xfrm rot="19360264">
            <a:off x="5659996" y="2051606"/>
            <a:ext cx="625973" cy="27287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97" y="775063"/>
            <a:ext cx="4743912" cy="2734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73" y="3576101"/>
            <a:ext cx="4857122" cy="2772447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7399000" y="3576102"/>
            <a:ext cx="2314286" cy="2075987"/>
            <a:chOff x="720" y="1824"/>
            <a:chExt cx="1008" cy="912"/>
          </a:xfrm>
          <a:solidFill>
            <a:srgbClr val="FFFF00"/>
          </a:solidFill>
        </p:grpSpPr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0F9ED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972" y="1824"/>
              <a:ext cx="0" cy="672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0F9ED5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 rot="20046442">
            <a:off x="5768194" y="4587761"/>
            <a:ext cx="709574" cy="31720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6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EC5E62-EC7A-FD7F-00D2-07F900005B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F2FB"/>
          </a:solidFill>
          <a:ln>
            <a:solidFill>
              <a:srgbClr val="CAF2F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4" name="Google Shape;337;p3">
            <a:extLst>
              <a:ext uri="{FF2B5EF4-FFF2-40B4-BE49-F238E27FC236}">
                <a16:creationId xmlns:a16="http://schemas.microsoft.com/office/drawing/2014/main" xmlns="" id="{DBB7CE1F-8F57-0519-B653-FFA53504CEE4}"/>
              </a:ext>
            </a:extLst>
          </p:cNvPr>
          <p:cNvGrpSpPr/>
          <p:nvPr/>
        </p:nvGrpSpPr>
        <p:grpSpPr>
          <a:xfrm>
            <a:off x="0" y="740230"/>
            <a:ext cx="12363356" cy="6605446"/>
            <a:chOff x="-65450" y="468625"/>
            <a:chExt cx="9438050" cy="5042525"/>
          </a:xfrm>
        </p:grpSpPr>
        <p:sp>
          <p:nvSpPr>
            <p:cNvPr id="335" name="Google Shape;338;p3">
              <a:extLst>
                <a:ext uri="{FF2B5EF4-FFF2-40B4-BE49-F238E27FC236}">
                  <a16:creationId xmlns:a16="http://schemas.microsoft.com/office/drawing/2014/main" xmlns="" id="{70E5D55D-3904-BD3F-FB5D-7E637FB3D6A9}"/>
                </a:ext>
              </a:extLst>
            </p:cNvPr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Google Shape;339;p3">
              <a:extLst>
                <a:ext uri="{FF2B5EF4-FFF2-40B4-BE49-F238E27FC236}">
                  <a16:creationId xmlns:a16="http://schemas.microsoft.com/office/drawing/2014/main" xmlns="" id="{2E6F564E-4DC4-7849-F3BB-10E6FACDD6DE}"/>
                </a:ext>
              </a:extLst>
            </p:cNvPr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37" name="Google Shape;340;p3">
              <a:extLst>
                <a:ext uri="{FF2B5EF4-FFF2-40B4-BE49-F238E27FC236}">
                  <a16:creationId xmlns:a16="http://schemas.microsoft.com/office/drawing/2014/main" xmlns="" id="{8291F476-8D27-A855-3FFF-9248635027CF}"/>
                </a:ext>
              </a:extLst>
            </p:cNvPr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452" name="Google Shape;341;p3">
                <a:extLst>
                  <a:ext uri="{FF2B5EF4-FFF2-40B4-BE49-F238E27FC236}">
                    <a16:creationId xmlns:a16="http://schemas.microsoft.com/office/drawing/2014/main" xmlns="" id="{93F25D18-ED2C-AB22-1653-EF65F60EFB03}"/>
                  </a:ext>
                </a:extLst>
              </p:cNvPr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Google Shape;342;p3">
                <a:extLst>
                  <a:ext uri="{FF2B5EF4-FFF2-40B4-BE49-F238E27FC236}">
                    <a16:creationId xmlns:a16="http://schemas.microsoft.com/office/drawing/2014/main" xmlns="" id="{74529DFD-50DE-5FE6-82C7-730D0F33449D}"/>
                  </a:ext>
                </a:extLst>
              </p:cNvPr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Google Shape;343;p3">
                <a:extLst>
                  <a:ext uri="{FF2B5EF4-FFF2-40B4-BE49-F238E27FC236}">
                    <a16:creationId xmlns:a16="http://schemas.microsoft.com/office/drawing/2014/main" xmlns="" id="{E421D3D9-5EA6-00AC-DDC6-583B834B8C2B}"/>
                  </a:ext>
                </a:extLst>
              </p:cNvPr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Google Shape;344;p3">
                <a:extLst>
                  <a:ext uri="{FF2B5EF4-FFF2-40B4-BE49-F238E27FC236}">
                    <a16:creationId xmlns:a16="http://schemas.microsoft.com/office/drawing/2014/main" xmlns="" id="{B3A582EF-1F71-1A4C-E941-D65A833C454D}"/>
                  </a:ext>
                </a:extLst>
              </p:cNvPr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Google Shape;345;p3">
                <a:extLst>
                  <a:ext uri="{FF2B5EF4-FFF2-40B4-BE49-F238E27FC236}">
                    <a16:creationId xmlns:a16="http://schemas.microsoft.com/office/drawing/2014/main" xmlns="" id="{C8E2BF26-5C53-7FAF-45E8-3DCF2AB69890}"/>
                  </a:ext>
                </a:extLst>
              </p:cNvPr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Google Shape;346;p3">
                <a:extLst>
                  <a:ext uri="{FF2B5EF4-FFF2-40B4-BE49-F238E27FC236}">
                    <a16:creationId xmlns:a16="http://schemas.microsoft.com/office/drawing/2014/main" xmlns="" id="{A93F6AB9-C2DD-9695-C851-15A7A19D2F9D}"/>
                  </a:ext>
                </a:extLst>
              </p:cNvPr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Google Shape;347;p3">
                <a:extLst>
                  <a:ext uri="{FF2B5EF4-FFF2-40B4-BE49-F238E27FC236}">
                    <a16:creationId xmlns:a16="http://schemas.microsoft.com/office/drawing/2014/main" xmlns="" id="{262F2862-E480-F9B6-5B19-E1C5617ECEE3}"/>
                  </a:ext>
                </a:extLst>
              </p:cNvPr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Google Shape;348;p3">
                <a:extLst>
                  <a:ext uri="{FF2B5EF4-FFF2-40B4-BE49-F238E27FC236}">
                    <a16:creationId xmlns:a16="http://schemas.microsoft.com/office/drawing/2014/main" xmlns="" id="{C3BB62CD-8C44-7FC1-0B1B-BA3D9B330427}"/>
                  </a:ext>
                </a:extLst>
              </p:cNvPr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8" name="Google Shape;349;p3">
              <a:extLst>
                <a:ext uri="{FF2B5EF4-FFF2-40B4-BE49-F238E27FC236}">
                  <a16:creationId xmlns:a16="http://schemas.microsoft.com/office/drawing/2014/main" xmlns="" id="{FB832080-B7EB-1B34-AB21-E18FD3E02FE9}"/>
                </a:ext>
              </a:extLst>
            </p:cNvPr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443" name="Google Shape;350;p3">
                <a:extLst>
                  <a:ext uri="{FF2B5EF4-FFF2-40B4-BE49-F238E27FC236}">
                    <a16:creationId xmlns:a16="http://schemas.microsoft.com/office/drawing/2014/main" xmlns="" id="{09C9A551-314D-22A6-1645-979504CD2B91}"/>
                  </a:ext>
                </a:extLst>
              </p:cNvPr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Google Shape;351;p3">
                <a:extLst>
                  <a:ext uri="{FF2B5EF4-FFF2-40B4-BE49-F238E27FC236}">
                    <a16:creationId xmlns:a16="http://schemas.microsoft.com/office/drawing/2014/main" xmlns="" id="{B93113EB-17B9-A649-DDE4-D4C118CA9FF5}"/>
                  </a:ext>
                </a:extLst>
              </p:cNvPr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Google Shape;352;p3">
                <a:extLst>
                  <a:ext uri="{FF2B5EF4-FFF2-40B4-BE49-F238E27FC236}">
                    <a16:creationId xmlns:a16="http://schemas.microsoft.com/office/drawing/2014/main" xmlns="" id="{A967F9C9-F2D0-400B-3C2D-D3DF79A8FC5E}"/>
                  </a:ext>
                </a:extLst>
              </p:cNvPr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Google Shape;353;p3">
                <a:extLst>
                  <a:ext uri="{FF2B5EF4-FFF2-40B4-BE49-F238E27FC236}">
                    <a16:creationId xmlns:a16="http://schemas.microsoft.com/office/drawing/2014/main" xmlns="" id="{39640328-1FD5-97F1-ABE9-C42DAF7B821B}"/>
                  </a:ext>
                </a:extLst>
              </p:cNvPr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Google Shape;354;p3">
                <a:extLst>
                  <a:ext uri="{FF2B5EF4-FFF2-40B4-BE49-F238E27FC236}">
                    <a16:creationId xmlns:a16="http://schemas.microsoft.com/office/drawing/2014/main" xmlns="" id="{420E391E-47B6-B030-5C1A-9A6514EECBD9}"/>
                  </a:ext>
                </a:extLst>
              </p:cNvPr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Google Shape;355;p3">
                <a:extLst>
                  <a:ext uri="{FF2B5EF4-FFF2-40B4-BE49-F238E27FC236}">
                    <a16:creationId xmlns:a16="http://schemas.microsoft.com/office/drawing/2014/main" xmlns="" id="{B74774C3-AB43-6D0E-EFA4-2A3772F7590A}"/>
                  </a:ext>
                </a:extLst>
              </p:cNvPr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Google Shape;356;p3">
                <a:extLst>
                  <a:ext uri="{FF2B5EF4-FFF2-40B4-BE49-F238E27FC236}">
                    <a16:creationId xmlns:a16="http://schemas.microsoft.com/office/drawing/2014/main" xmlns="" id="{72281BEC-579F-2532-50DF-225901143B31}"/>
                  </a:ext>
                </a:extLst>
              </p:cNvPr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Google Shape;357;p3">
                <a:extLst>
                  <a:ext uri="{FF2B5EF4-FFF2-40B4-BE49-F238E27FC236}">
                    <a16:creationId xmlns:a16="http://schemas.microsoft.com/office/drawing/2014/main" xmlns="" id="{D9FC539E-6645-3D06-7772-480618F3EE66}"/>
                  </a:ext>
                </a:extLst>
              </p:cNvPr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Google Shape;358;p3">
                <a:extLst>
                  <a:ext uri="{FF2B5EF4-FFF2-40B4-BE49-F238E27FC236}">
                    <a16:creationId xmlns:a16="http://schemas.microsoft.com/office/drawing/2014/main" xmlns="" id="{03800FFC-5B54-3A4C-2908-CC90FE5547F8}"/>
                  </a:ext>
                </a:extLst>
              </p:cNvPr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oogle Shape;359;p3">
              <a:extLst>
                <a:ext uri="{FF2B5EF4-FFF2-40B4-BE49-F238E27FC236}">
                  <a16:creationId xmlns:a16="http://schemas.microsoft.com/office/drawing/2014/main" xmlns="" id="{32A37873-A437-178B-E69E-A5F7C8F9A553}"/>
                </a:ext>
              </a:extLst>
            </p:cNvPr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428" name="Google Shape;360;p3">
                <a:extLst>
                  <a:ext uri="{FF2B5EF4-FFF2-40B4-BE49-F238E27FC236}">
                    <a16:creationId xmlns:a16="http://schemas.microsoft.com/office/drawing/2014/main" xmlns="" id="{52CD84A3-A953-75F6-212E-E5278FE4096B}"/>
                  </a:ext>
                </a:extLst>
              </p:cNvPr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9" name="Google Shape;361;p3">
                <a:extLst>
                  <a:ext uri="{FF2B5EF4-FFF2-40B4-BE49-F238E27FC236}">
                    <a16:creationId xmlns:a16="http://schemas.microsoft.com/office/drawing/2014/main" xmlns="" id="{919B8F3B-4B19-203C-DB3E-85582A091289}"/>
                  </a:ext>
                </a:extLst>
              </p:cNvPr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30" name="Google Shape;362;p3">
                  <a:extLst>
                    <a:ext uri="{FF2B5EF4-FFF2-40B4-BE49-F238E27FC236}">
                      <a16:creationId xmlns:a16="http://schemas.microsoft.com/office/drawing/2014/main" xmlns="" id="{1DEDBD0E-FF77-4237-C79E-AF98A45AEF15}"/>
                    </a:ext>
                  </a:extLst>
                </p:cNvPr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363;p3">
                  <a:extLst>
                    <a:ext uri="{FF2B5EF4-FFF2-40B4-BE49-F238E27FC236}">
                      <a16:creationId xmlns:a16="http://schemas.microsoft.com/office/drawing/2014/main" xmlns="" id="{6307A756-AFE1-64AF-9B1E-93AFE8B9B289}"/>
                    </a:ext>
                  </a:extLst>
                </p:cNvPr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Google Shape;364;p3">
                  <a:extLst>
                    <a:ext uri="{FF2B5EF4-FFF2-40B4-BE49-F238E27FC236}">
                      <a16:creationId xmlns:a16="http://schemas.microsoft.com/office/drawing/2014/main" xmlns="" id="{73160DD3-9304-8727-25DF-F48A6F7DD170}"/>
                    </a:ext>
                  </a:extLst>
                </p:cNvPr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Google Shape;365;p3">
                  <a:extLst>
                    <a:ext uri="{FF2B5EF4-FFF2-40B4-BE49-F238E27FC236}">
                      <a16:creationId xmlns:a16="http://schemas.microsoft.com/office/drawing/2014/main" xmlns="" id="{D6C9AD84-B6E7-DD31-9275-BF0E443C95E7}"/>
                    </a:ext>
                  </a:extLst>
                </p:cNvPr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Google Shape;366;p3">
                  <a:extLst>
                    <a:ext uri="{FF2B5EF4-FFF2-40B4-BE49-F238E27FC236}">
                      <a16:creationId xmlns:a16="http://schemas.microsoft.com/office/drawing/2014/main" xmlns="" id="{2D6FE5FE-9102-F8AF-8F13-80CBEF756675}"/>
                    </a:ext>
                  </a:extLst>
                </p:cNvPr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Google Shape;367;p3">
                  <a:extLst>
                    <a:ext uri="{FF2B5EF4-FFF2-40B4-BE49-F238E27FC236}">
                      <a16:creationId xmlns:a16="http://schemas.microsoft.com/office/drawing/2014/main" xmlns="" id="{52F7D4E0-8998-6553-5F6F-4736E5A3D426}"/>
                    </a:ext>
                  </a:extLst>
                </p:cNvPr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Google Shape;368;p3">
                  <a:extLst>
                    <a:ext uri="{FF2B5EF4-FFF2-40B4-BE49-F238E27FC236}">
                      <a16:creationId xmlns:a16="http://schemas.microsoft.com/office/drawing/2014/main" xmlns="" id="{EB4DCCD2-7FBD-3682-953E-3AD07A55B68B}"/>
                    </a:ext>
                  </a:extLst>
                </p:cNvPr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Google Shape;369;p3">
                  <a:extLst>
                    <a:ext uri="{FF2B5EF4-FFF2-40B4-BE49-F238E27FC236}">
                      <a16:creationId xmlns:a16="http://schemas.microsoft.com/office/drawing/2014/main" xmlns="" id="{5BAAF836-B375-18B3-DF5B-7986B2EAA18A}"/>
                    </a:ext>
                  </a:extLst>
                </p:cNvPr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Google Shape;370;p3">
                  <a:extLst>
                    <a:ext uri="{FF2B5EF4-FFF2-40B4-BE49-F238E27FC236}">
                      <a16:creationId xmlns:a16="http://schemas.microsoft.com/office/drawing/2014/main" xmlns="" id="{D2325A91-566A-93BA-5D9F-A1BD2881B98E}"/>
                    </a:ext>
                  </a:extLst>
                </p:cNvPr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Google Shape;371;p3">
                  <a:extLst>
                    <a:ext uri="{FF2B5EF4-FFF2-40B4-BE49-F238E27FC236}">
                      <a16:creationId xmlns:a16="http://schemas.microsoft.com/office/drawing/2014/main" xmlns="" id="{08C39C40-4491-E3F8-44A7-5F01031EE0E4}"/>
                    </a:ext>
                  </a:extLst>
                </p:cNvPr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372;p3">
                  <a:extLst>
                    <a:ext uri="{FF2B5EF4-FFF2-40B4-BE49-F238E27FC236}">
                      <a16:creationId xmlns:a16="http://schemas.microsoft.com/office/drawing/2014/main" xmlns="" id="{FE792D06-B403-0A76-CC29-86A0F3DB6014}"/>
                    </a:ext>
                  </a:extLst>
                </p:cNvPr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Google Shape;373;p3">
                  <a:extLst>
                    <a:ext uri="{FF2B5EF4-FFF2-40B4-BE49-F238E27FC236}">
                      <a16:creationId xmlns:a16="http://schemas.microsoft.com/office/drawing/2014/main" xmlns="" id="{CC534093-2B82-886C-A206-BAC4B3D8753B}"/>
                    </a:ext>
                  </a:extLst>
                </p:cNvPr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Google Shape;374;p3">
                  <a:extLst>
                    <a:ext uri="{FF2B5EF4-FFF2-40B4-BE49-F238E27FC236}">
                      <a16:creationId xmlns:a16="http://schemas.microsoft.com/office/drawing/2014/main" xmlns="" id="{157B31A1-DB4B-A554-1257-A2C34B3382FE}"/>
                    </a:ext>
                  </a:extLst>
                </p:cNvPr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40" name="Google Shape;375;p3">
              <a:extLst>
                <a:ext uri="{FF2B5EF4-FFF2-40B4-BE49-F238E27FC236}">
                  <a16:creationId xmlns:a16="http://schemas.microsoft.com/office/drawing/2014/main" xmlns="" id="{3F1E64C1-F053-EF94-FB81-C1A92CB4B245}"/>
                </a:ext>
              </a:extLst>
            </p:cNvPr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422" name="Google Shape;376;p3">
                <a:extLst>
                  <a:ext uri="{FF2B5EF4-FFF2-40B4-BE49-F238E27FC236}">
                    <a16:creationId xmlns:a16="http://schemas.microsoft.com/office/drawing/2014/main" xmlns="" id="{1DBD1E36-6E6A-8833-3C10-B6A506D1848A}"/>
                  </a:ext>
                </a:extLst>
              </p:cNvPr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Google Shape;377;p3">
                <a:extLst>
                  <a:ext uri="{FF2B5EF4-FFF2-40B4-BE49-F238E27FC236}">
                    <a16:creationId xmlns:a16="http://schemas.microsoft.com/office/drawing/2014/main" xmlns="" id="{87583EF8-56B6-5246-C22F-1245E96BEB34}"/>
                  </a:ext>
                </a:extLst>
              </p:cNvPr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Google Shape;378;p3">
                <a:extLst>
                  <a:ext uri="{FF2B5EF4-FFF2-40B4-BE49-F238E27FC236}">
                    <a16:creationId xmlns:a16="http://schemas.microsoft.com/office/drawing/2014/main" xmlns="" id="{B8B749AF-8CCA-1F13-9A67-2D6D6C52F0F9}"/>
                  </a:ext>
                </a:extLst>
              </p:cNvPr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Google Shape;379;p3">
                <a:extLst>
                  <a:ext uri="{FF2B5EF4-FFF2-40B4-BE49-F238E27FC236}">
                    <a16:creationId xmlns:a16="http://schemas.microsoft.com/office/drawing/2014/main" xmlns="" id="{C5B8B4AA-783B-2075-0BEE-6FE6C4731D3D}"/>
                  </a:ext>
                </a:extLst>
              </p:cNvPr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Google Shape;380;p3">
                <a:extLst>
                  <a:ext uri="{FF2B5EF4-FFF2-40B4-BE49-F238E27FC236}">
                    <a16:creationId xmlns:a16="http://schemas.microsoft.com/office/drawing/2014/main" xmlns="" id="{E7786D56-4254-FA84-F1AB-2250060F3DE2}"/>
                  </a:ext>
                </a:extLst>
              </p:cNvPr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Google Shape;381;p3">
                <a:extLst>
                  <a:ext uri="{FF2B5EF4-FFF2-40B4-BE49-F238E27FC236}">
                    <a16:creationId xmlns:a16="http://schemas.microsoft.com/office/drawing/2014/main" xmlns="" id="{8DB267E0-2350-45D2-E4CF-1FF207268EBA}"/>
                  </a:ext>
                </a:extLst>
              </p:cNvPr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1" name="Google Shape;382;p3">
              <a:extLst>
                <a:ext uri="{FF2B5EF4-FFF2-40B4-BE49-F238E27FC236}">
                  <a16:creationId xmlns:a16="http://schemas.microsoft.com/office/drawing/2014/main" xmlns="" id="{840620A6-742E-ED63-EE9B-FDE48F5CC1A3}"/>
                </a:ext>
              </a:extLst>
            </p:cNvPr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90" name="Google Shape;383;p3">
                <a:extLst>
                  <a:ext uri="{FF2B5EF4-FFF2-40B4-BE49-F238E27FC236}">
                    <a16:creationId xmlns:a16="http://schemas.microsoft.com/office/drawing/2014/main" xmlns="" id="{9082870B-898F-CF4B-C249-C15021CEE643}"/>
                  </a:ext>
                </a:extLst>
              </p:cNvPr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Google Shape;384;p3">
                <a:extLst>
                  <a:ext uri="{FF2B5EF4-FFF2-40B4-BE49-F238E27FC236}">
                    <a16:creationId xmlns:a16="http://schemas.microsoft.com/office/drawing/2014/main" xmlns="" id="{62144375-1256-E4D9-083E-7E0239C7DAAD}"/>
                  </a:ext>
                </a:extLst>
              </p:cNvPr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Google Shape;385;p3">
                <a:extLst>
                  <a:ext uri="{FF2B5EF4-FFF2-40B4-BE49-F238E27FC236}">
                    <a16:creationId xmlns:a16="http://schemas.microsoft.com/office/drawing/2014/main" xmlns="" id="{4A186914-FD46-2938-CB80-7B79A99DA32B}"/>
                  </a:ext>
                </a:extLst>
              </p:cNvPr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Google Shape;386;p3">
                <a:extLst>
                  <a:ext uri="{FF2B5EF4-FFF2-40B4-BE49-F238E27FC236}">
                    <a16:creationId xmlns:a16="http://schemas.microsoft.com/office/drawing/2014/main" xmlns="" id="{C7648271-8822-444A-9999-979B4E3AD048}"/>
                  </a:ext>
                </a:extLst>
              </p:cNvPr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Google Shape;387;p3">
                <a:extLst>
                  <a:ext uri="{FF2B5EF4-FFF2-40B4-BE49-F238E27FC236}">
                    <a16:creationId xmlns:a16="http://schemas.microsoft.com/office/drawing/2014/main" xmlns="" id="{59B89127-C162-D061-99A9-F8CB7D1755BD}"/>
                  </a:ext>
                </a:extLst>
              </p:cNvPr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Google Shape;388;p3">
                <a:extLst>
                  <a:ext uri="{FF2B5EF4-FFF2-40B4-BE49-F238E27FC236}">
                    <a16:creationId xmlns:a16="http://schemas.microsoft.com/office/drawing/2014/main" xmlns="" id="{8116CC24-1A14-9D8C-78F2-6F40EF351A3B}"/>
                  </a:ext>
                </a:extLst>
              </p:cNvPr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Google Shape;389;p3">
                <a:extLst>
                  <a:ext uri="{FF2B5EF4-FFF2-40B4-BE49-F238E27FC236}">
                    <a16:creationId xmlns:a16="http://schemas.microsoft.com/office/drawing/2014/main" xmlns="" id="{6E0FA1ED-E8AB-1471-01E2-1C81E01975C9}"/>
                  </a:ext>
                </a:extLst>
              </p:cNvPr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Google Shape;390;p3">
                <a:extLst>
                  <a:ext uri="{FF2B5EF4-FFF2-40B4-BE49-F238E27FC236}">
                    <a16:creationId xmlns:a16="http://schemas.microsoft.com/office/drawing/2014/main" xmlns="" id="{D908E89C-949D-D183-B327-321ABCC2753C}"/>
                  </a:ext>
                </a:extLst>
              </p:cNvPr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Google Shape;391;p3">
                <a:extLst>
                  <a:ext uri="{FF2B5EF4-FFF2-40B4-BE49-F238E27FC236}">
                    <a16:creationId xmlns:a16="http://schemas.microsoft.com/office/drawing/2014/main" xmlns="" id="{42BB7C6C-C500-670A-9402-FBCE9A7FB879}"/>
                  </a:ext>
                </a:extLst>
              </p:cNvPr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Google Shape;392;p3">
                <a:extLst>
                  <a:ext uri="{FF2B5EF4-FFF2-40B4-BE49-F238E27FC236}">
                    <a16:creationId xmlns:a16="http://schemas.microsoft.com/office/drawing/2014/main" xmlns="" id="{F0049CC4-B15C-4C56-F719-F8029DC27038}"/>
                  </a:ext>
                </a:extLst>
              </p:cNvPr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Google Shape;393;p3">
                <a:extLst>
                  <a:ext uri="{FF2B5EF4-FFF2-40B4-BE49-F238E27FC236}">
                    <a16:creationId xmlns:a16="http://schemas.microsoft.com/office/drawing/2014/main" xmlns="" id="{E2136286-7AD1-44F7-1E02-89654EB8CAA1}"/>
                  </a:ext>
                </a:extLst>
              </p:cNvPr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Google Shape;394;p3">
                <a:extLst>
                  <a:ext uri="{FF2B5EF4-FFF2-40B4-BE49-F238E27FC236}">
                    <a16:creationId xmlns:a16="http://schemas.microsoft.com/office/drawing/2014/main" xmlns="" id="{4CBE1EC0-A065-C5DC-16FA-E83B47DD5A72}"/>
                  </a:ext>
                </a:extLst>
              </p:cNvPr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Google Shape;395;p3">
                <a:extLst>
                  <a:ext uri="{FF2B5EF4-FFF2-40B4-BE49-F238E27FC236}">
                    <a16:creationId xmlns:a16="http://schemas.microsoft.com/office/drawing/2014/main" xmlns="" id="{FD84B99F-D2D7-057A-E417-A2A6D1AC9259}"/>
                  </a:ext>
                </a:extLst>
              </p:cNvPr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Google Shape;396;p3">
                <a:extLst>
                  <a:ext uri="{FF2B5EF4-FFF2-40B4-BE49-F238E27FC236}">
                    <a16:creationId xmlns:a16="http://schemas.microsoft.com/office/drawing/2014/main" xmlns="" id="{B4028FFF-C134-4853-AA5B-4A8A7852BAC1}"/>
                  </a:ext>
                </a:extLst>
              </p:cNvPr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Google Shape;397;p3">
                <a:extLst>
                  <a:ext uri="{FF2B5EF4-FFF2-40B4-BE49-F238E27FC236}">
                    <a16:creationId xmlns:a16="http://schemas.microsoft.com/office/drawing/2014/main" xmlns="" id="{805D6CF7-3B25-0EEB-412D-D343CF4AE569}"/>
                  </a:ext>
                </a:extLst>
              </p:cNvPr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Google Shape;398;p3">
                <a:extLst>
                  <a:ext uri="{FF2B5EF4-FFF2-40B4-BE49-F238E27FC236}">
                    <a16:creationId xmlns:a16="http://schemas.microsoft.com/office/drawing/2014/main" xmlns="" id="{92EA9407-75F2-E5A6-314E-A45CC48530AF}"/>
                  </a:ext>
                </a:extLst>
              </p:cNvPr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Google Shape;399;p3">
                <a:extLst>
                  <a:ext uri="{FF2B5EF4-FFF2-40B4-BE49-F238E27FC236}">
                    <a16:creationId xmlns:a16="http://schemas.microsoft.com/office/drawing/2014/main" xmlns="" id="{6C8C825C-FFA4-8F92-6409-1D7E6797BC67}"/>
                  </a:ext>
                </a:extLst>
              </p:cNvPr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Google Shape;400;p3">
                <a:extLst>
                  <a:ext uri="{FF2B5EF4-FFF2-40B4-BE49-F238E27FC236}">
                    <a16:creationId xmlns:a16="http://schemas.microsoft.com/office/drawing/2014/main" xmlns="" id="{13BA2911-B771-2EE7-8CE2-40FB5DF7E90A}"/>
                  </a:ext>
                </a:extLst>
              </p:cNvPr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Google Shape;401;p3">
                <a:extLst>
                  <a:ext uri="{FF2B5EF4-FFF2-40B4-BE49-F238E27FC236}">
                    <a16:creationId xmlns:a16="http://schemas.microsoft.com/office/drawing/2014/main" xmlns="" id="{E2F055A7-7D50-D924-88D1-AEEE9546690F}"/>
                  </a:ext>
                </a:extLst>
              </p:cNvPr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Google Shape;402;p3">
                <a:extLst>
                  <a:ext uri="{FF2B5EF4-FFF2-40B4-BE49-F238E27FC236}">
                    <a16:creationId xmlns:a16="http://schemas.microsoft.com/office/drawing/2014/main" xmlns="" id="{9832DF8D-EB7C-F072-5474-5ADA34E0393C}"/>
                  </a:ext>
                </a:extLst>
              </p:cNvPr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Google Shape;403;p3">
                <a:extLst>
                  <a:ext uri="{FF2B5EF4-FFF2-40B4-BE49-F238E27FC236}">
                    <a16:creationId xmlns:a16="http://schemas.microsoft.com/office/drawing/2014/main" xmlns="" id="{04AEF7F1-F2CC-FB63-C9BA-8BBC66206B86}"/>
                  </a:ext>
                </a:extLst>
              </p:cNvPr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Google Shape;404;p3">
                <a:extLst>
                  <a:ext uri="{FF2B5EF4-FFF2-40B4-BE49-F238E27FC236}">
                    <a16:creationId xmlns:a16="http://schemas.microsoft.com/office/drawing/2014/main" xmlns="" id="{429A988E-D35D-0519-BFC5-59B2BDF02267}"/>
                  </a:ext>
                </a:extLst>
              </p:cNvPr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Google Shape;405;p3">
                <a:extLst>
                  <a:ext uri="{FF2B5EF4-FFF2-40B4-BE49-F238E27FC236}">
                    <a16:creationId xmlns:a16="http://schemas.microsoft.com/office/drawing/2014/main" xmlns="" id="{7E02A14D-F01F-2DD4-E82A-6C387FE16688}"/>
                  </a:ext>
                </a:extLst>
              </p:cNvPr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Google Shape;406;p3">
                <a:extLst>
                  <a:ext uri="{FF2B5EF4-FFF2-40B4-BE49-F238E27FC236}">
                    <a16:creationId xmlns:a16="http://schemas.microsoft.com/office/drawing/2014/main" xmlns="" id="{AAC48B99-164F-5FD9-D0B6-79C297A00AD8}"/>
                  </a:ext>
                </a:extLst>
              </p:cNvPr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Google Shape;407;p3">
                <a:extLst>
                  <a:ext uri="{FF2B5EF4-FFF2-40B4-BE49-F238E27FC236}">
                    <a16:creationId xmlns:a16="http://schemas.microsoft.com/office/drawing/2014/main" xmlns="" id="{DAA92ED2-624D-7FA5-9F2D-2B7D6BFA7369}"/>
                  </a:ext>
                </a:extLst>
              </p:cNvPr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Google Shape;408;p3">
                <a:extLst>
                  <a:ext uri="{FF2B5EF4-FFF2-40B4-BE49-F238E27FC236}">
                    <a16:creationId xmlns:a16="http://schemas.microsoft.com/office/drawing/2014/main" xmlns="" id="{75B3A2B9-6484-AB0F-5F29-038C5572AC09}"/>
                  </a:ext>
                </a:extLst>
              </p:cNvPr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Google Shape;409;p3">
                <a:extLst>
                  <a:ext uri="{FF2B5EF4-FFF2-40B4-BE49-F238E27FC236}">
                    <a16:creationId xmlns:a16="http://schemas.microsoft.com/office/drawing/2014/main" xmlns="" id="{BF4C2D31-A2CC-0193-69AB-B7E30E8A6F02}"/>
                  </a:ext>
                </a:extLst>
              </p:cNvPr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Google Shape;410;p3">
                <a:extLst>
                  <a:ext uri="{FF2B5EF4-FFF2-40B4-BE49-F238E27FC236}">
                    <a16:creationId xmlns:a16="http://schemas.microsoft.com/office/drawing/2014/main" xmlns="" id="{36C5359F-3D77-0540-B36E-12E6845CFBE8}"/>
                  </a:ext>
                </a:extLst>
              </p:cNvPr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Google Shape;411;p3">
                <a:extLst>
                  <a:ext uri="{FF2B5EF4-FFF2-40B4-BE49-F238E27FC236}">
                    <a16:creationId xmlns:a16="http://schemas.microsoft.com/office/drawing/2014/main" xmlns="" id="{1020D8B0-5702-DFA4-37BE-C70D4A0BB86F}"/>
                  </a:ext>
                </a:extLst>
              </p:cNvPr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Google Shape;412;p3">
                <a:extLst>
                  <a:ext uri="{FF2B5EF4-FFF2-40B4-BE49-F238E27FC236}">
                    <a16:creationId xmlns:a16="http://schemas.microsoft.com/office/drawing/2014/main" xmlns="" id="{51F017EA-6212-2D16-7B46-A1B607C1F18C}"/>
                  </a:ext>
                </a:extLst>
              </p:cNvPr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Google Shape;413;p3">
                <a:extLst>
                  <a:ext uri="{FF2B5EF4-FFF2-40B4-BE49-F238E27FC236}">
                    <a16:creationId xmlns:a16="http://schemas.microsoft.com/office/drawing/2014/main" xmlns="" id="{7BF42D8D-A34C-10E1-D826-196D6126AEF6}"/>
                  </a:ext>
                </a:extLst>
              </p:cNvPr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Google Shape;414;p3">
                <a:extLst>
                  <a:ext uri="{FF2B5EF4-FFF2-40B4-BE49-F238E27FC236}">
                    <a16:creationId xmlns:a16="http://schemas.microsoft.com/office/drawing/2014/main" xmlns="" id="{633FEC15-03CC-DFA1-A0C7-C2420AE0DEDC}"/>
                  </a:ext>
                </a:extLst>
              </p:cNvPr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2" name="Google Shape;415;p3">
              <a:extLst>
                <a:ext uri="{FF2B5EF4-FFF2-40B4-BE49-F238E27FC236}">
                  <a16:creationId xmlns:a16="http://schemas.microsoft.com/office/drawing/2014/main" xmlns="" id="{7D5469FE-159D-28AF-444B-EB158A59CF6E}"/>
                </a:ext>
              </a:extLst>
            </p:cNvPr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Google Shape;416;p3">
              <a:extLst>
                <a:ext uri="{FF2B5EF4-FFF2-40B4-BE49-F238E27FC236}">
                  <a16:creationId xmlns:a16="http://schemas.microsoft.com/office/drawing/2014/main" xmlns="" id="{183CC65A-3DE3-1448-BC13-F1CC84558C78}"/>
                </a:ext>
              </a:extLst>
            </p:cNvPr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Google Shape;417;p3">
              <a:extLst>
                <a:ext uri="{FF2B5EF4-FFF2-40B4-BE49-F238E27FC236}">
                  <a16:creationId xmlns:a16="http://schemas.microsoft.com/office/drawing/2014/main" xmlns="" id="{C8032394-28B3-26F9-F9D4-9D8FFF42127B}"/>
                </a:ext>
              </a:extLst>
            </p:cNvPr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45" name="Google Shape;418;p3">
              <a:extLst>
                <a:ext uri="{FF2B5EF4-FFF2-40B4-BE49-F238E27FC236}">
                  <a16:creationId xmlns:a16="http://schemas.microsoft.com/office/drawing/2014/main" xmlns="" id="{D076AF16-FBF4-2F53-04DA-3CEE18B8ABD7}"/>
                </a:ext>
              </a:extLst>
            </p:cNvPr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88" name="Google Shape;419;p3">
                <a:extLst>
                  <a:ext uri="{FF2B5EF4-FFF2-40B4-BE49-F238E27FC236}">
                    <a16:creationId xmlns:a16="http://schemas.microsoft.com/office/drawing/2014/main" xmlns="" id="{FF7F1CE8-2158-2301-2CC2-9A8D150961FA}"/>
                  </a:ext>
                </a:extLst>
              </p:cNvPr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Google Shape;420;p3">
                <a:extLst>
                  <a:ext uri="{FF2B5EF4-FFF2-40B4-BE49-F238E27FC236}">
                    <a16:creationId xmlns:a16="http://schemas.microsoft.com/office/drawing/2014/main" xmlns="" id="{D462EE2A-92CB-14D3-ED55-71BCCCEBEDF1}"/>
                  </a:ext>
                </a:extLst>
              </p:cNvPr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6" name="Google Shape;421;p3">
              <a:extLst>
                <a:ext uri="{FF2B5EF4-FFF2-40B4-BE49-F238E27FC236}">
                  <a16:creationId xmlns:a16="http://schemas.microsoft.com/office/drawing/2014/main" xmlns="" id="{28D8CD72-494A-34A3-9F73-EAF50460482D}"/>
                </a:ext>
              </a:extLst>
            </p:cNvPr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378" name="Google Shape;422;p3">
                <a:extLst>
                  <a:ext uri="{FF2B5EF4-FFF2-40B4-BE49-F238E27FC236}">
                    <a16:creationId xmlns:a16="http://schemas.microsoft.com/office/drawing/2014/main" xmlns="" id="{F86A8565-3374-2FEC-7DDD-50EFC5E0B158}"/>
                  </a:ext>
                </a:extLst>
              </p:cNvPr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Google Shape;423;p3">
                <a:extLst>
                  <a:ext uri="{FF2B5EF4-FFF2-40B4-BE49-F238E27FC236}">
                    <a16:creationId xmlns:a16="http://schemas.microsoft.com/office/drawing/2014/main" xmlns="" id="{DF95E029-4275-6EAE-E695-4FA6A2A71C7B}"/>
                  </a:ext>
                </a:extLst>
              </p:cNvPr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Google Shape;424;p3">
                <a:extLst>
                  <a:ext uri="{FF2B5EF4-FFF2-40B4-BE49-F238E27FC236}">
                    <a16:creationId xmlns:a16="http://schemas.microsoft.com/office/drawing/2014/main" xmlns="" id="{1C0884F3-415D-6B29-3615-98BF3E50AF39}"/>
                  </a:ext>
                </a:extLst>
              </p:cNvPr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Google Shape;425;p3">
                <a:extLst>
                  <a:ext uri="{FF2B5EF4-FFF2-40B4-BE49-F238E27FC236}">
                    <a16:creationId xmlns:a16="http://schemas.microsoft.com/office/drawing/2014/main" xmlns="" id="{E2FBE44B-65FA-6B43-F65C-9D01422370ED}"/>
                  </a:ext>
                </a:extLst>
              </p:cNvPr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Google Shape;426;p3">
                <a:extLst>
                  <a:ext uri="{FF2B5EF4-FFF2-40B4-BE49-F238E27FC236}">
                    <a16:creationId xmlns:a16="http://schemas.microsoft.com/office/drawing/2014/main" xmlns="" id="{F24DDA48-C7C2-D9B7-C6D9-84AEE0B37301}"/>
                  </a:ext>
                </a:extLst>
              </p:cNvPr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Google Shape;427;p3">
                <a:extLst>
                  <a:ext uri="{FF2B5EF4-FFF2-40B4-BE49-F238E27FC236}">
                    <a16:creationId xmlns:a16="http://schemas.microsoft.com/office/drawing/2014/main" xmlns="" id="{19971FFA-8EB2-C3E9-FEA1-B82452034DA5}"/>
                  </a:ext>
                </a:extLst>
              </p:cNvPr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Google Shape;428;p3">
                <a:extLst>
                  <a:ext uri="{FF2B5EF4-FFF2-40B4-BE49-F238E27FC236}">
                    <a16:creationId xmlns:a16="http://schemas.microsoft.com/office/drawing/2014/main" xmlns="" id="{A32B4478-BDCC-B5DB-B428-85C5E893B9D7}"/>
                  </a:ext>
                </a:extLst>
              </p:cNvPr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Google Shape;429;p3">
                <a:extLst>
                  <a:ext uri="{FF2B5EF4-FFF2-40B4-BE49-F238E27FC236}">
                    <a16:creationId xmlns:a16="http://schemas.microsoft.com/office/drawing/2014/main" xmlns="" id="{1CFA1583-9E89-9813-05FB-35F9D86EC160}"/>
                  </a:ext>
                </a:extLst>
              </p:cNvPr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Google Shape;430;p3">
                <a:extLst>
                  <a:ext uri="{FF2B5EF4-FFF2-40B4-BE49-F238E27FC236}">
                    <a16:creationId xmlns:a16="http://schemas.microsoft.com/office/drawing/2014/main" xmlns="" id="{D9D4EA86-27C7-BA4E-A2C1-418A7E8EB9FE}"/>
                  </a:ext>
                </a:extLst>
              </p:cNvPr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Google Shape;431;p3">
                <a:extLst>
                  <a:ext uri="{FF2B5EF4-FFF2-40B4-BE49-F238E27FC236}">
                    <a16:creationId xmlns:a16="http://schemas.microsoft.com/office/drawing/2014/main" xmlns="" id="{967AA653-DC64-A43B-20BF-2EE1B488A8DD}"/>
                  </a:ext>
                </a:extLst>
              </p:cNvPr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7" name="Google Shape;432;p3">
              <a:extLst>
                <a:ext uri="{FF2B5EF4-FFF2-40B4-BE49-F238E27FC236}">
                  <a16:creationId xmlns:a16="http://schemas.microsoft.com/office/drawing/2014/main" xmlns="" id="{5E7417B3-44D6-809F-BD2B-13B90959E39B}"/>
                </a:ext>
              </a:extLst>
            </p:cNvPr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350" name="Google Shape;433;p3">
                <a:extLst>
                  <a:ext uri="{FF2B5EF4-FFF2-40B4-BE49-F238E27FC236}">
                    <a16:creationId xmlns:a16="http://schemas.microsoft.com/office/drawing/2014/main" xmlns="" id="{9522B4A5-28A6-0052-4FBD-64ED83EC0819}"/>
                  </a:ext>
                </a:extLst>
              </p:cNvPr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Google Shape;434;p3">
                <a:extLst>
                  <a:ext uri="{FF2B5EF4-FFF2-40B4-BE49-F238E27FC236}">
                    <a16:creationId xmlns:a16="http://schemas.microsoft.com/office/drawing/2014/main" xmlns="" id="{1574D63B-462C-4F83-ABF2-7BAC1E246C7D}"/>
                  </a:ext>
                </a:extLst>
              </p:cNvPr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Google Shape;435;p3">
                <a:extLst>
                  <a:ext uri="{FF2B5EF4-FFF2-40B4-BE49-F238E27FC236}">
                    <a16:creationId xmlns:a16="http://schemas.microsoft.com/office/drawing/2014/main" xmlns="" id="{418B1F85-E1D7-7C66-6C00-7CEAE7717D7C}"/>
                  </a:ext>
                </a:extLst>
              </p:cNvPr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Google Shape;436;p3">
                <a:extLst>
                  <a:ext uri="{FF2B5EF4-FFF2-40B4-BE49-F238E27FC236}">
                    <a16:creationId xmlns:a16="http://schemas.microsoft.com/office/drawing/2014/main" xmlns="" id="{07566BC4-7E7B-1C95-AA93-60D1985A5CCD}"/>
                  </a:ext>
                </a:extLst>
              </p:cNvPr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Google Shape;437;p3">
                <a:extLst>
                  <a:ext uri="{FF2B5EF4-FFF2-40B4-BE49-F238E27FC236}">
                    <a16:creationId xmlns:a16="http://schemas.microsoft.com/office/drawing/2014/main" xmlns="" id="{ECC52322-A634-0DA3-D8B1-52DC80C7AD83}"/>
                  </a:ext>
                </a:extLst>
              </p:cNvPr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Google Shape;438;p3">
                <a:extLst>
                  <a:ext uri="{FF2B5EF4-FFF2-40B4-BE49-F238E27FC236}">
                    <a16:creationId xmlns:a16="http://schemas.microsoft.com/office/drawing/2014/main" xmlns="" id="{CBC25D4B-812D-E064-5DD2-06D579886819}"/>
                  </a:ext>
                </a:extLst>
              </p:cNvPr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Google Shape;439;p3">
                <a:extLst>
                  <a:ext uri="{FF2B5EF4-FFF2-40B4-BE49-F238E27FC236}">
                    <a16:creationId xmlns:a16="http://schemas.microsoft.com/office/drawing/2014/main" xmlns="" id="{A4E88273-9651-E68C-6FDF-D3A97CBF1B62}"/>
                  </a:ext>
                </a:extLst>
              </p:cNvPr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Google Shape;440;p3">
                <a:extLst>
                  <a:ext uri="{FF2B5EF4-FFF2-40B4-BE49-F238E27FC236}">
                    <a16:creationId xmlns:a16="http://schemas.microsoft.com/office/drawing/2014/main" xmlns="" id="{40DE372A-3063-D5C2-0880-FD11F04C0D25}"/>
                  </a:ext>
                </a:extLst>
              </p:cNvPr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Google Shape;441;p3">
                <a:extLst>
                  <a:ext uri="{FF2B5EF4-FFF2-40B4-BE49-F238E27FC236}">
                    <a16:creationId xmlns:a16="http://schemas.microsoft.com/office/drawing/2014/main" xmlns="" id="{CB156D14-A4C8-09BB-C4DA-C3CC696C8A5D}"/>
                  </a:ext>
                </a:extLst>
              </p:cNvPr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Google Shape;442;p3">
                <a:extLst>
                  <a:ext uri="{FF2B5EF4-FFF2-40B4-BE49-F238E27FC236}">
                    <a16:creationId xmlns:a16="http://schemas.microsoft.com/office/drawing/2014/main" xmlns="" id="{F9C7DCA7-1399-DFBC-513C-ABF3DE4FB49C}"/>
                  </a:ext>
                </a:extLst>
              </p:cNvPr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Google Shape;443;p3">
                <a:extLst>
                  <a:ext uri="{FF2B5EF4-FFF2-40B4-BE49-F238E27FC236}">
                    <a16:creationId xmlns:a16="http://schemas.microsoft.com/office/drawing/2014/main" xmlns="" id="{8F15CAF5-A427-E0B3-E164-C47977526950}"/>
                  </a:ext>
                </a:extLst>
              </p:cNvPr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Google Shape;444;p3">
                <a:extLst>
                  <a:ext uri="{FF2B5EF4-FFF2-40B4-BE49-F238E27FC236}">
                    <a16:creationId xmlns:a16="http://schemas.microsoft.com/office/drawing/2014/main" xmlns="" id="{1211EB83-F11D-3C39-5434-AA8E46A4CCE0}"/>
                  </a:ext>
                </a:extLst>
              </p:cNvPr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Google Shape;445;p3">
                <a:extLst>
                  <a:ext uri="{FF2B5EF4-FFF2-40B4-BE49-F238E27FC236}">
                    <a16:creationId xmlns:a16="http://schemas.microsoft.com/office/drawing/2014/main" xmlns="" id="{4AD54545-6D99-528D-D324-EE090BC927FE}"/>
                  </a:ext>
                </a:extLst>
              </p:cNvPr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Google Shape;446;p3">
                <a:extLst>
                  <a:ext uri="{FF2B5EF4-FFF2-40B4-BE49-F238E27FC236}">
                    <a16:creationId xmlns:a16="http://schemas.microsoft.com/office/drawing/2014/main" xmlns="" id="{C35BCD7E-FA57-0711-1068-3064FCFFD432}"/>
                  </a:ext>
                </a:extLst>
              </p:cNvPr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Google Shape;447;p3">
                <a:extLst>
                  <a:ext uri="{FF2B5EF4-FFF2-40B4-BE49-F238E27FC236}">
                    <a16:creationId xmlns:a16="http://schemas.microsoft.com/office/drawing/2014/main" xmlns="" id="{71DC224D-00F1-9BCE-5452-626E24796168}"/>
                  </a:ext>
                </a:extLst>
              </p:cNvPr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Google Shape;448;p3">
                <a:extLst>
                  <a:ext uri="{FF2B5EF4-FFF2-40B4-BE49-F238E27FC236}">
                    <a16:creationId xmlns:a16="http://schemas.microsoft.com/office/drawing/2014/main" xmlns="" id="{3F29B810-124E-9602-57B8-0D2E48D582D4}"/>
                  </a:ext>
                </a:extLst>
              </p:cNvPr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Google Shape;449;p3">
                <a:extLst>
                  <a:ext uri="{FF2B5EF4-FFF2-40B4-BE49-F238E27FC236}">
                    <a16:creationId xmlns:a16="http://schemas.microsoft.com/office/drawing/2014/main" xmlns="" id="{519E8446-0A0C-5059-C2EC-7E124463E3C4}"/>
                  </a:ext>
                </a:extLst>
              </p:cNvPr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Google Shape;450;p3">
                <a:extLst>
                  <a:ext uri="{FF2B5EF4-FFF2-40B4-BE49-F238E27FC236}">
                    <a16:creationId xmlns:a16="http://schemas.microsoft.com/office/drawing/2014/main" xmlns="" id="{A47B767B-6C5E-C999-8B7D-AF1AB5480058}"/>
                  </a:ext>
                </a:extLst>
              </p:cNvPr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Google Shape;451;p3">
                <a:extLst>
                  <a:ext uri="{FF2B5EF4-FFF2-40B4-BE49-F238E27FC236}">
                    <a16:creationId xmlns:a16="http://schemas.microsoft.com/office/drawing/2014/main" xmlns="" id="{B4151F81-1FBE-B25D-D788-692E4E5CC8BD}"/>
                  </a:ext>
                </a:extLst>
              </p:cNvPr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Google Shape;452;p3">
                <a:extLst>
                  <a:ext uri="{FF2B5EF4-FFF2-40B4-BE49-F238E27FC236}">
                    <a16:creationId xmlns:a16="http://schemas.microsoft.com/office/drawing/2014/main" xmlns="" id="{E7123F63-9D17-A0DF-9BD0-4BE13FCFF697}"/>
                  </a:ext>
                </a:extLst>
              </p:cNvPr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Google Shape;453;p3">
                <a:extLst>
                  <a:ext uri="{FF2B5EF4-FFF2-40B4-BE49-F238E27FC236}">
                    <a16:creationId xmlns:a16="http://schemas.microsoft.com/office/drawing/2014/main" xmlns="" id="{268F1ECB-6A9C-ECA3-79AB-F5031BA27767}"/>
                  </a:ext>
                </a:extLst>
              </p:cNvPr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Google Shape;454;p3">
                <a:extLst>
                  <a:ext uri="{FF2B5EF4-FFF2-40B4-BE49-F238E27FC236}">
                    <a16:creationId xmlns:a16="http://schemas.microsoft.com/office/drawing/2014/main" xmlns="" id="{C84C45A2-2C6F-CA12-EF2B-8927E5270AB1}"/>
                  </a:ext>
                </a:extLst>
              </p:cNvPr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Google Shape;455;p3">
                <a:extLst>
                  <a:ext uri="{FF2B5EF4-FFF2-40B4-BE49-F238E27FC236}">
                    <a16:creationId xmlns:a16="http://schemas.microsoft.com/office/drawing/2014/main" xmlns="" id="{A8092B4E-3C09-1103-30B7-09473FAD5192}"/>
                  </a:ext>
                </a:extLst>
              </p:cNvPr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Google Shape;456;p3">
                <a:extLst>
                  <a:ext uri="{FF2B5EF4-FFF2-40B4-BE49-F238E27FC236}">
                    <a16:creationId xmlns:a16="http://schemas.microsoft.com/office/drawing/2014/main" xmlns="" id="{541BE645-20D0-FBD3-6B4E-B8B4CF9A02BB}"/>
                  </a:ext>
                </a:extLst>
              </p:cNvPr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Google Shape;457;p3">
                <a:extLst>
                  <a:ext uri="{FF2B5EF4-FFF2-40B4-BE49-F238E27FC236}">
                    <a16:creationId xmlns:a16="http://schemas.microsoft.com/office/drawing/2014/main" xmlns="" id="{FAFFA3E0-20A9-F450-DFD5-C12D602A6AD6}"/>
                  </a:ext>
                </a:extLst>
              </p:cNvPr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Google Shape;458;p3">
                <a:extLst>
                  <a:ext uri="{FF2B5EF4-FFF2-40B4-BE49-F238E27FC236}">
                    <a16:creationId xmlns:a16="http://schemas.microsoft.com/office/drawing/2014/main" xmlns="" id="{EED30B33-54A2-21A1-5E09-ED9916D30331}"/>
                  </a:ext>
                </a:extLst>
              </p:cNvPr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Google Shape;459;p3">
                <a:extLst>
                  <a:ext uri="{FF2B5EF4-FFF2-40B4-BE49-F238E27FC236}">
                    <a16:creationId xmlns:a16="http://schemas.microsoft.com/office/drawing/2014/main" xmlns="" id="{963537DC-C0C8-D40B-2362-2AC405EA424E}"/>
                  </a:ext>
                </a:extLst>
              </p:cNvPr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Google Shape;460;p3">
                <a:extLst>
                  <a:ext uri="{FF2B5EF4-FFF2-40B4-BE49-F238E27FC236}">
                    <a16:creationId xmlns:a16="http://schemas.microsoft.com/office/drawing/2014/main" xmlns="" id="{C55B2095-09A7-0216-FC1D-51D26EC480BE}"/>
                  </a:ext>
                </a:extLst>
              </p:cNvPr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48" name="Google Shape;461;p3">
              <a:extLst>
                <a:ext uri="{FF2B5EF4-FFF2-40B4-BE49-F238E27FC236}">
                  <a16:creationId xmlns:a16="http://schemas.microsoft.com/office/drawing/2014/main" xmlns="" id="{44BD28FB-CFD1-5281-D4A1-E86D7F0B96DC}"/>
                </a:ext>
              </a:extLst>
            </p:cNvPr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9" name="Google Shape;462;p3">
              <a:extLst>
                <a:ext uri="{FF2B5EF4-FFF2-40B4-BE49-F238E27FC236}">
                  <a16:creationId xmlns:a16="http://schemas.microsoft.com/office/drawing/2014/main" xmlns="" id="{BD32428B-4C3E-57B8-69F6-16BC1F210A59}"/>
                </a:ext>
              </a:extLst>
            </p:cNvPr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0" name="Google Shape;6986;p47">
            <a:extLst>
              <a:ext uri="{FF2B5EF4-FFF2-40B4-BE49-F238E27FC236}">
                <a16:creationId xmlns:a16="http://schemas.microsoft.com/office/drawing/2014/main" xmlns="" id="{5316829D-4C82-F958-A45F-562F162D9A20}"/>
              </a:ext>
            </a:extLst>
          </p:cNvPr>
          <p:cNvGrpSpPr/>
          <p:nvPr/>
        </p:nvGrpSpPr>
        <p:grpSpPr>
          <a:xfrm flipH="1">
            <a:off x="10233673" y="422108"/>
            <a:ext cx="1506033" cy="1521233"/>
            <a:chOff x="6677925" y="6815450"/>
            <a:chExt cx="1129525" cy="1140925"/>
          </a:xfrm>
        </p:grpSpPr>
        <p:sp>
          <p:nvSpPr>
            <p:cNvPr id="461" name="Google Shape;6987;p47">
              <a:extLst>
                <a:ext uri="{FF2B5EF4-FFF2-40B4-BE49-F238E27FC236}">
                  <a16:creationId xmlns:a16="http://schemas.microsoft.com/office/drawing/2014/main" xmlns="" id="{E0C8DA0E-11F0-C7D0-8F36-DA2ABAD3EF93}"/>
                </a:ext>
              </a:extLst>
            </p:cNvPr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Google Shape;6988;p47">
              <a:extLst>
                <a:ext uri="{FF2B5EF4-FFF2-40B4-BE49-F238E27FC236}">
                  <a16:creationId xmlns:a16="http://schemas.microsoft.com/office/drawing/2014/main" xmlns="" id="{94F0E14E-1DC4-1DB9-D8E6-E78A701C6555}"/>
                </a:ext>
              </a:extLst>
            </p:cNvPr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Google Shape;6989;p47">
              <a:extLst>
                <a:ext uri="{FF2B5EF4-FFF2-40B4-BE49-F238E27FC236}">
                  <a16:creationId xmlns:a16="http://schemas.microsoft.com/office/drawing/2014/main" xmlns="" id="{978AD341-8B3B-3968-E0A7-94114A0E558F}"/>
                </a:ext>
              </a:extLst>
            </p:cNvPr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Google Shape;6990;p47">
              <a:extLst>
                <a:ext uri="{FF2B5EF4-FFF2-40B4-BE49-F238E27FC236}">
                  <a16:creationId xmlns:a16="http://schemas.microsoft.com/office/drawing/2014/main" xmlns="" id="{1B688960-9A17-54C1-4C4F-AE1D51E06BE4}"/>
                </a:ext>
              </a:extLst>
            </p:cNvPr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Google Shape;6991;p47">
              <a:extLst>
                <a:ext uri="{FF2B5EF4-FFF2-40B4-BE49-F238E27FC236}">
                  <a16:creationId xmlns:a16="http://schemas.microsoft.com/office/drawing/2014/main" xmlns="" id="{E719E180-0738-6D37-7E22-473C92DD3C2D}"/>
                </a:ext>
              </a:extLst>
            </p:cNvPr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Google Shape;6992;p47">
              <a:extLst>
                <a:ext uri="{FF2B5EF4-FFF2-40B4-BE49-F238E27FC236}">
                  <a16:creationId xmlns:a16="http://schemas.microsoft.com/office/drawing/2014/main" xmlns="" id="{5105EF5D-8D9E-1877-CFF6-67E91B50B6C3}"/>
                </a:ext>
              </a:extLst>
            </p:cNvPr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Google Shape;6993;p47">
              <a:extLst>
                <a:ext uri="{FF2B5EF4-FFF2-40B4-BE49-F238E27FC236}">
                  <a16:creationId xmlns:a16="http://schemas.microsoft.com/office/drawing/2014/main" xmlns="" id="{1E2DC6D3-D064-59E9-9046-A11F1B0C102F}"/>
                </a:ext>
              </a:extLst>
            </p:cNvPr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Google Shape;6994;p47">
              <a:extLst>
                <a:ext uri="{FF2B5EF4-FFF2-40B4-BE49-F238E27FC236}">
                  <a16:creationId xmlns:a16="http://schemas.microsoft.com/office/drawing/2014/main" xmlns="" id="{9DC09E30-1D4D-B44C-64AB-D8F541BC221C}"/>
                </a:ext>
              </a:extLst>
            </p:cNvPr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Google Shape;6995;p47">
              <a:extLst>
                <a:ext uri="{FF2B5EF4-FFF2-40B4-BE49-F238E27FC236}">
                  <a16:creationId xmlns:a16="http://schemas.microsoft.com/office/drawing/2014/main" xmlns="" id="{B5293092-8559-E55A-6B14-1134AFA1D6C1}"/>
                </a:ext>
              </a:extLst>
            </p:cNvPr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Google Shape;6996;p47">
              <a:extLst>
                <a:ext uri="{FF2B5EF4-FFF2-40B4-BE49-F238E27FC236}">
                  <a16:creationId xmlns:a16="http://schemas.microsoft.com/office/drawing/2014/main" xmlns="" id="{3A6BABB6-7E0C-99EB-D466-64C8C421580D}"/>
                </a:ext>
              </a:extLst>
            </p:cNvPr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Google Shape;6997;p47">
              <a:extLst>
                <a:ext uri="{FF2B5EF4-FFF2-40B4-BE49-F238E27FC236}">
                  <a16:creationId xmlns:a16="http://schemas.microsoft.com/office/drawing/2014/main" xmlns="" id="{08F92584-7796-3DA7-EA86-DD7B99106CA6}"/>
                </a:ext>
              </a:extLst>
            </p:cNvPr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Google Shape;6998;p47">
              <a:extLst>
                <a:ext uri="{FF2B5EF4-FFF2-40B4-BE49-F238E27FC236}">
                  <a16:creationId xmlns:a16="http://schemas.microsoft.com/office/drawing/2014/main" xmlns="" id="{89CA1F4A-DF5F-880B-EFC6-C80FF65159E5}"/>
                </a:ext>
              </a:extLst>
            </p:cNvPr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Google Shape;6999;p47">
              <a:extLst>
                <a:ext uri="{FF2B5EF4-FFF2-40B4-BE49-F238E27FC236}">
                  <a16:creationId xmlns:a16="http://schemas.microsoft.com/office/drawing/2014/main" xmlns="" id="{5B956BAF-4C9C-34DA-EE82-D9E827303267}"/>
                </a:ext>
              </a:extLst>
            </p:cNvPr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Google Shape;7000;p47">
              <a:extLst>
                <a:ext uri="{FF2B5EF4-FFF2-40B4-BE49-F238E27FC236}">
                  <a16:creationId xmlns:a16="http://schemas.microsoft.com/office/drawing/2014/main" xmlns="" id="{1291DAD7-D1AE-5928-D75D-DCAC40DC91C6}"/>
                </a:ext>
              </a:extLst>
            </p:cNvPr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Google Shape;7001;p47">
              <a:extLst>
                <a:ext uri="{FF2B5EF4-FFF2-40B4-BE49-F238E27FC236}">
                  <a16:creationId xmlns:a16="http://schemas.microsoft.com/office/drawing/2014/main" xmlns="" id="{6B29D64F-6525-604B-6541-76FECBE105A7}"/>
                </a:ext>
              </a:extLst>
            </p:cNvPr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Google Shape;7002;p47">
              <a:extLst>
                <a:ext uri="{FF2B5EF4-FFF2-40B4-BE49-F238E27FC236}">
                  <a16:creationId xmlns:a16="http://schemas.microsoft.com/office/drawing/2014/main" xmlns="" id="{9EDF81EF-1CAA-3FB4-E383-52BA78ECB7B6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Google Shape;7003;p47">
              <a:extLst>
                <a:ext uri="{FF2B5EF4-FFF2-40B4-BE49-F238E27FC236}">
                  <a16:creationId xmlns:a16="http://schemas.microsoft.com/office/drawing/2014/main" xmlns="" id="{6793EA1A-F3FB-3ED6-4E08-E6E54F1F90C8}"/>
                </a:ext>
              </a:extLst>
            </p:cNvPr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Google Shape;7004;p47">
              <a:extLst>
                <a:ext uri="{FF2B5EF4-FFF2-40B4-BE49-F238E27FC236}">
                  <a16:creationId xmlns:a16="http://schemas.microsoft.com/office/drawing/2014/main" xmlns="" id="{CD408E1C-1C5C-5936-9B42-387AA30B3559}"/>
                </a:ext>
              </a:extLst>
            </p:cNvPr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Google Shape;7005;p47">
              <a:extLst>
                <a:ext uri="{FF2B5EF4-FFF2-40B4-BE49-F238E27FC236}">
                  <a16:creationId xmlns:a16="http://schemas.microsoft.com/office/drawing/2014/main" xmlns="" id="{189719AB-BDF6-5BDF-12B6-78B0EB49F0F0}"/>
                </a:ext>
              </a:extLst>
            </p:cNvPr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Google Shape;7006;p47">
              <a:extLst>
                <a:ext uri="{FF2B5EF4-FFF2-40B4-BE49-F238E27FC236}">
                  <a16:creationId xmlns:a16="http://schemas.microsoft.com/office/drawing/2014/main" xmlns="" id="{E6E5A02B-DFC5-2FEF-6808-793CDBA2A881}"/>
                </a:ext>
              </a:extLst>
            </p:cNvPr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Google Shape;7007;p47">
              <a:extLst>
                <a:ext uri="{FF2B5EF4-FFF2-40B4-BE49-F238E27FC236}">
                  <a16:creationId xmlns:a16="http://schemas.microsoft.com/office/drawing/2014/main" xmlns="" id="{1C3ED9CB-A8ED-8C14-0265-A609FF4FE9AB}"/>
                </a:ext>
              </a:extLst>
            </p:cNvPr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Google Shape;7008;p47">
              <a:extLst>
                <a:ext uri="{FF2B5EF4-FFF2-40B4-BE49-F238E27FC236}">
                  <a16:creationId xmlns:a16="http://schemas.microsoft.com/office/drawing/2014/main" xmlns="" id="{C4E5C2B0-5EAD-2EB8-0147-B1AB76EDC482}"/>
                </a:ext>
              </a:extLst>
            </p:cNvPr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Google Shape;7009;p47">
              <a:extLst>
                <a:ext uri="{FF2B5EF4-FFF2-40B4-BE49-F238E27FC236}">
                  <a16:creationId xmlns:a16="http://schemas.microsoft.com/office/drawing/2014/main" xmlns="" id="{D066A504-BF69-EEAF-C79B-628CBD16BAE5}"/>
                </a:ext>
              </a:extLst>
            </p:cNvPr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Google Shape;7010;p47">
              <a:extLst>
                <a:ext uri="{FF2B5EF4-FFF2-40B4-BE49-F238E27FC236}">
                  <a16:creationId xmlns:a16="http://schemas.microsoft.com/office/drawing/2014/main" xmlns="" id="{A442A771-B9CB-771F-53EE-84CCB7FCA2D2}"/>
                </a:ext>
              </a:extLst>
            </p:cNvPr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Google Shape;7011;p47">
              <a:extLst>
                <a:ext uri="{FF2B5EF4-FFF2-40B4-BE49-F238E27FC236}">
                  <a16:creationId xmlns:a16="http://schemas.microsoft.com/office/drawing/2014/main" xmlns="" id="{137154ED-9908-1EA1-04D9-41D0137156EB}"/>
                </a:ext>
              </a:extLst>
            </p:cNvPr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Google Shape;7012;p47">
              <a:extLst>
                <a:ext uri="{FF2B5EF4-FFF2-40B4-BE49-F238E27FC236}">
                  <a16:creationId xmlns:a16="http://schemas.microsoft.com/office/drawing/2014/main" xmlns="" id="{DBCB572C-29A7-37E8-9212-F9BCAE22DC3B}"/>
                </a:ext>
              </a:extLst>
            </p:cNvPr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Google Shape;7013;p47">
              <a:extLst>
                <a:ext uri="{FF2B5EF4-FFF2-40B4-BE49-F238E27FC236}">
                  <a16:creationId xmlns:a16="http://schemas.microsoft.com/office/drawing/2014/main" xmlns="" id="{6F0FA03D-4CCC-35F7-1325-D6C14979AE53}"/>
                </a:ext>
              </a:extLst>
            </p:cNvPr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Google Shape;7014;p47">
              <a:extLst>
                <a:ext uri="{FF2B5EF4-FFF2-40B4-BE49-F238E27FC236}">
                  <a16:creationId xmlns:a16="http://schemas.microsoft.com/office/drawing/2014/main" xmlns="" id="{3175215E-E9DA-6590-AFD5-949556BE13E3}"/>
                </a:ext>
              </a:extLst>
            </p:cNvPr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Google Shape;7015;p47">
              <a:extLst>
                <a:ext uri="{FF2B5EF4-FFF2-40B4-BE49-F238E27FC236}">
                  <a16:creationId xmlns:a16="http://schemas.microsoft.com/office/drawing/2014/main" xmlns="" id="{1C1B697F-948F-AE39-EDB5-4EAA64DE83B9}"/>
                </a:ext>
              </a:extLst>
            </p:cNvPr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Google Shape;7016;p47">
              <a:extLst>
                <a:ext uri="{FF2B5EF4-FFF2-40B4-BE49-F238E27FC236}">
                  <a16:creationId xmlns:a16="http://schemas.microsoft.com/office/drawing/2014/main" xmlns="" id="{AD37BA58-CA0C-4CD6-F3A2-1987754D42A0}"/>
                </a:ext>
              </a:extLst>
            </p:cNvPr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Google Shape;7017;p47">
              <a:extLst>
                <a:ext uri="{FF2B5EF4-FFF2-40B4-BE49-F238E27FC236}">
                  <a16:creationId xmlns:a16="http://schemas.microsoft.com/office/drawing/2014/main" xmlns="" id="{D092BDC9-9F8B-CC9B-0489-A3734A9964BB}"/>
                </a:ext>
              </a:extLst>
            </p:cNvPr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Google Shape;7018;p47">
              <a:extLst>
                <a:ext uri="{FF2B5EF4-FFF2-40B4-BE49-F238E27FC236}">
                  <a16:creationId xmlns:a16="http://schemas.microsoft.com/office/drawing/2014/main" xmlns="" id="{22630726-18F0-5BB6-DC40-B88AB3D3F9C6}"/>
                </a:ext>
              </a:extLst>
            </p:cNvPr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Google Shape;7019;p47">
              <a:extLst>
                <a:ext uri="{FF2B5EF4-FFF2-40B4-BE49-F238E27FC236}">
                  <a16:creationId xmlns:a16="http://schemas.microsoft.com/office/drawing/2014/main" xmlns="" id="{4107063B-D881-0B3A-909D-B79103BB1858}"/>
                </a:ext>
              </a:extLst>
            </p:cNvPr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Google Shape;7020;p47">
              <a:extLst>
                <a:ext uri="{FF2B5EF4-FFF2-40B4-BE49-F238E27FC236}">
                  <a16:creationId xmlns:a16="http://schemas.microsoft.com/office/drawing/2014/main" xmlns="" id="{8F5308F4-EE6A-1DA2-F09D-8ABBE6D4916A}"/>
                </a:ext>
              </a:extLst>
            </p:cNvPr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Google Shape;7021;p47">
              <a:extLst>
                <a:ext uri="{FF2B5EF4-FFF2-40B4-BE49-F238E27FC236}">
                  <a16:creationId xmlns:a16="http://schemas.microsoft.com/office/drawing/2014/main" xmlns="" id="{7671E00F-8021-E226-097A-CCF5D28EFC72}"/>
                </a:ext>
              </a:extLst>
            </p:cNvPr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Google Shape;7022;p47">
              <a:extLst>
                <a:ext uri="{FF2B5EF4-FFF2-40B4-BE49-F238E27FC236}">
                  <a16:creationId xmlns:a16="http://schemas.microsoft.com/office/drawing/2014/main" xmlns="" id="{5B522B79-6670-4B69-4760-02E9CC18E080}"/>
                </a:ext>
              </a:extLst>
            </p:cNvPr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Google Shape;7023;p47">
              <a:extLst>
                <a:ext uri="{FF2B5EF4-FFF2-40B4-BE49-F238E27FC236}">
                  <a16:creationId xmlns:a16="http://schemas.microsoft.com/office/drawing/2014/main" xmlns="" id="{0B66B5D8-AA53-B4DF-2CA5-C4F6C50BFA49}"/>
                </a:ext>
              </a:extLst>
            </p:cNvPr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Google Shape;7024;p47">
              <a:extLst>
                <a:ext uri="{FF2B5EF4-FFF2-40B4-BE49-F238E27FC236}">
                  <a16:creationId xmlns:a16="http://schemas.microsoft.com/office/drawing/2014/main" xmlns="" id="{5147E101-2793-4826-D888-FD737CD79A49}"/>
                </a:ext>
              </a:extLst>
            </p:cNvPr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9" name="Oval 168">
            <a:extLst>
              <a:ext uri="{FF2B5EF4-FFF2-40B4-BE49-F238E27FC236}">
                <a16:creationId xmlns:a16="http://schemas.microsoft.com/office/drawing/2014/main" xmlns="" id="{2392F78C-CCF8-BE98-6509-20305F080134}"/>
              </a:ext>
            </a:extLst>
          </p:cNvPr>
          <p:cNvSpPr/>
          <p:nvPr/>
        </p:nvSpPr>
        <p:spPr>
          <a:xfrm>
            <a:off x="3489510" y="409152"/>
            <a:ext cx="7237529" cy="6147526"/>
          </a:xfrm>
          <a:prstGeom prst="ellips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TRƯNG BÀY VÀ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GIỚI THIỆU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SẢN PHẨM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75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3807" y="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92774" y="3961212"/>
            <a:ext cx="6919931" cy="2798176"/>
            <a:chOff x="6796433" y="723900"/>
            <a:chExt cx="9920640" cy="6916417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796433" y="723900"/>
              <a:ext cx="9920640" cy="6916417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4792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Trưng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000" dirty="0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xmlns="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xmlns="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xmlns="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75" y="2151017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3093197" y="1920908"/>
            <a:ext cx="8441307" cy="3781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ĐỎ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Dứt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2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40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945" y="1135063"/>
            <a:ext cx="8077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9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80989"/>
            <a:ext cx="12104915" cy="2037645"/>
            <a:chOff x="568413" y="76313"/>
            <a:chExt cx="11531442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531442" cy="1870901"/>
              <a:chOff x="335021" y="23792"/>
              <a:chExt cx="8648582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340611" y="416255"/>
                <a:ext cx="7642992" cy="63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khai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triển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của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2490" y="76313"/>
              <a:ext cx="112247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hộp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chữ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nhật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trụ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5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44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lập</a:t>
                </a:r>
                <a:r>
                  <a:rPr lang="en-US" sz="44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phương</a:t>
                </a: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454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553867" cy="587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Đặc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điểm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của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hình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lập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phương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là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rPr>
                  <a:t>: 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38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6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mặt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vuông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nhau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8675" y="3756478"/>
            <a:ext cx="11913326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188508" y="289129"/>
                <a:ext cx="7661028" cy="101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5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5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5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361803" y="314849"/>
                <a:ext cx="7545497" cy="955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6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mặt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chữ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nhật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nhau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1025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xmlns="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05103" y="416255"/>
                <a:ext cx="6679374" cy="1098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Muốn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hộp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chữ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nhật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ta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có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công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thức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: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 = a + b + c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 = a x b x c 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19011" y="529890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 = a x a x a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74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形 7">
            <a:extLst>
              <a:ext uri="{FF2B5EF4-FFF2-40B4-BE49-F238E27FC236}">
                <a16:creationId xmlns:a16="http://schemas.microsoft.com/office/drawing/2014/main" xmlns="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xmlns="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xmlns="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76314"/>
            <a:ext cx="12106537" cy="2037645"/>
            <a:chOff x="568413" y="76313"/>
            <a:chExt cx="11532987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532987" cy="1870901"/>
              <a:chOff x="335021" y="23792"/>
              <a:chExt cx="8649741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945936" y="266996"/>
                <a:ext cx="8038826" cy="13033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iện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tích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toàn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hình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lập</a:t>
                </a:r>
                <a:r>
                  <a:rPr kumimoji="0" lang="en-US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phương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2cm </a:t>
                </a:r>
                <a:r>
                  <a:rPr lang="en-US" sz="4000" b="1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2490" y="76313"/>
              <a:ext cx="112247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33806" y="2303947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cm</a:t>
                </a:r>
                <a:r>
                  <a:rPr kumimoji="0" lang="en-US" sz="40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16cm</a:t>
                </a:r>
                <a:r>
                  <a:rPr kumimoji="0" lang="en-US" sz="4000" b="1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xmlns="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xmlns="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055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4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</a:t>
                </a:r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cm</a:t>
                </a:r>
                <a:r>
                  <a:rPr lang="en-US" sz="4400" b="1" baseline="30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xmlns="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9257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448</Words>
  <Application>Microsoft Office PowerPoint</Application>
  <PresentationFormat>Custom</PresentationFormat>
  <Paragraphs>66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1_Office Theme</vt:lpstr>
      <vt:lpstr>Office 主题​​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89</cp:revision>
  <dcterms:created xsi:type="dcterms:W3CDTF">2024-05-17T09:13:47Z</dcterms:created>
  <dcterms:modified xsi:type="dcterms:W3CDTF">2025-04-01T14:03:42Z</dcterms:modified>
</cp:coreProperties>
</file>